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63" r:id="rId2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319C6-4EDE-4CB7-8330-0AD637A3DB64}" type="datetimeFigureOut">
              <a:rPr lang="es-EC" smtClean="0"/>
              <a:t>06/03/2015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05F01-0AA9-4FD0-A440-7336F3985877}" type="slidenum">
              <a:rPr lang="es-EC" smtClean="0"/>
              <a:t>‹Nº›</a:t>
            </a:fld>
            <a:endParaRPr lang="es-EC"/>
          </a:p>
        </p:txBody>
      </p:sp>
      <p:pic>
        <p:nvPicPr>
          <p:cNvPr id="18" name="Imagen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237" y="305925"/>
            <a:ext cx="923925" cy="658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601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319C6-4EDE-4CB7-8330-0AD637A3DB64}" type="datetimeFigureOut">
              <a:rPr lang="es-EC" smtClean="0"/>
              <a:t>06/03/2015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05F01-0AA9-4FD0-A440-7336F398587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761252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319C6-4EDE-4CB7-8330-0AD637A3DB64}" type="datetimeFigureOut">
              <a:rPr lang="es-EC" smtClean="0"/>
              <a:t>06/03/2015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05F01-0AA9-4FD0-A440-7336F3985877}" type="slidenum">
              <a:rPr lang="es-EC" smtClean="0"/>
              <a:t>‹Nº›</a:t>
            </a:fld>
            <a:endParaRPr lang="es-EC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07838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319C6-4EDE-4CB7-8330-0AD637A3DB64}" type="datetimeFigureOut">
              <a:rPr lang="es-EC" smtClean="0"/>
              <a:t>06/03/2015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05F01-0AA9-4FD0-A440-7336F398587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989188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319C6-4EDE-4CB7-8330-0AD637A3DB64}" type="datetimeFigureOut">
              <a:rPr lang="es-EC" smtClean="0"/>
              <a:t>06/03/2015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05F01-0AA9-4FD0-A440-7336F3985877}" type="slidenum">
              <a:rPr lang="es-EC" smtClean="0"/>
              <a:t>‹Nº›</a:t>
            </a:fld>
            <a:endParaRPr lang="es-EC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499148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319C6-4EDE-4CB7-8330-0AD637A3DB64}" type="datetimeFigureOut">
              <a:rPr lang="es-EC" smtClean="0"/>
              <a:t>06/03/2015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05F01-0AA9-4FD0-A440-7336F398587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5437467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319C6-4EDE-4CB7-8330-0AD637A3DB64}" type="datetimeFigureOut">
              <a:rPr lang="es-EC" smtClean="0"/>
              <a:t>06/03/2015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05F01-0AA9-4FD0-A440-7336F398587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993333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319C6-4EDE-4CB7-8330-0AD637A3DB64}" type="datetimeFigureOut">
              <a:rPr lang="es-EC" smtClean="0"/>
              <a:t>06/03/2015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05F01-0AA9-4FD0-A440-7336F398587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311982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319C6-4EDE-4CB7-8330-0AD637A3DB64}" type="datetimeFigureOut">
              <a:rPr lang="es-EC" smtClean="0"/>
              <a:t>06/03/2015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05F01-0AA9-4FD0-A440-7336F398587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03453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319C6-4EDE-4CB7-8330-0AD637A3DB64}" type="datetimeFigureOut">
              <a:rPr lang="es-EC" smtClean="0"/>
              <a:t>06/03/2015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05F01-0AA9-4FD0-A440-7336F398587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107978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319C6-4EDE-4CB7-8330-0AD637A3DB64}" type="datetimeFigureOut">
              <a:rPr lang="es-EC" smtClean="0"/>
              <a:t>06/03/2015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05F01-0AA9-4FD0-A440-7336F398587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000628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319C6-4EDE-4CB7-8330-0AD637A3DB64}" type="datetimeFigureOut">
              <a:rPr lang="es-EC" smtClean="0"/>
              <a:t>06/03/2015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05F01-0AA9-4FD0-A440-7336F398587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255956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319C6-4EDE-4CB7-8330-0AD637A3DB64}" type="datetimeFigureOut">
              <a:rPr lang="es-EC" smtClean="0"/>
              <a:t>06/03/2015</a:t>
            </a:fld>
            <a:endParaRPr lang="es-E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05F01-0AA9-4FD0-A440-7336F398587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783396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319C6-4EDE-4CB7-8330-0AD637A3DB64}" type="datetimeFigureOut">
              <a:rPr lang="es-EC" smtClean="0"/>
              <a:t>06/03/2015</a:t>
            </a:fld>
            <a:endParaRPr lang="es-EC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05F01-0AA9-4FD0-A440-7336F398587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88724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319C6-4EDE-4CB7-8330-0AD637A3DB64}" type="datetimeFigureOut">
              <a:rPr lang="es-EC" smtClean="0"/>
              <a:t>06/03/2015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05F01-0AA9-4FD0-A440-7336F398587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248065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319C6-4EDE-4CB7-8330-0AD637A3DB64}" type="datetimeFigureOut">
              <a:rPr lang="es-EC" smtClean="0"/>
              <a:t>06/03/2015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05F01-0AA9-4FD0-A440-7336F398587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11100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319C6-4EDE-4CB7-8330-0AD637A3DB64}" type="datetimeFigureOut">
              <a:rPr lang="es-EC" smtClean="0"/>
              <a:t>06/03/2015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0905F01-0AA9-4FD0-A440-7336F398587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127521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5" y="464125"/>
            <a:ext cx="10253900" cy="803564"/>
          </a:xfrm>
        </p:spPr>
        <p:txBody>
          <a:bodyPr>
            <a:normAutofit/>
          </a:bodyPr>
          <a:lstStyle/>
          <a:p>
            <a:r>
              <a:rPr lang="es-EC" dirty="0" smtClean="0"/>
              <a:t>CONVOCATORIA</a:t>
            </a:r>
            <a:endParaRPr lang="es-EC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4148535"/>
              </p:ext>
            </p:extLst>
          </p:nvPr>
        </p:nvGraphicFramePr>
        <p:xfrm>
          <a:off x="837483" y="3731795"/>
          <a:ext cx="7189274" cy="1998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4637"/>
                <a:gridCol w="3594637"/>
              </a:tblGrid>
              <a:tr h="362950">
                <a:tc>
                  <a:txBody>
                    <a:bodyPr/>
                    <a:lstStyle/>
                    <a:p>
                      <a:pPr algn="ctr"/>
                      <a:r>
                        <a:rPr lang="es-EC" dirty="0" smtClean="0"/>
                        <a:t>ACTIVIDAD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 smtClean="0"/>
                        <a:t>FECHA</a:t>
                      </a:r>
                      <a:endParaRPr lang="es-EC" dirty="0"/>
                    </a:p>
                  </a:txBody>
                  <a:tcPr/>
                </a:tc>
              </a:tr>
              <a:tr h="626462">
                <a:tc>
                  <a:txBody>
                    <a:bodyPr/>
                    <a:lstStyle/>
                    <a:p>
                      <a:r>
                        <a:rPr lang="es-EC" b="0" dirty="0" smtClean="0"/>
                        <a:t>Presentación de proyectos</a:t>
                      </a:r>
                      <a:endParaRPr lang="es-EC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C" b="0" dirty="0" smtClean="0"/>
                        <a:t>Hasta el 16 de marzo de 2015</a:t>
                      </a:r>
                      <a:endParaRPr lang="es-EC" b="0" dirty="0"/>
                    </a:p>
                  </a:txBody>
                  <a:tcPr anchor="ctr"/>
                </a:tc>
              </a:tr>
              <a:tr h="452120">
                <a:tc>
                  <a:txBody>
                    <a:bodyPr/>
                    <a:lstStyle/>
                    <a:p>
                      <a:r>
                        <a:rPr lang="es-EC" b="0" dirty="0" smtClean="0"/>
                        <a:t>Revisión</a:t>
                      </a:r>
                      <a:r>
                        <a:rPr lang="es-EC" b="0" baseline="0" dirty="0" smtClean="0"/>
                        <a:t> y selección </a:t>
                      </a:r>
                      <a:r>
                        <a:rPr lang="es-EC" b="0" dirty="0" smtClean="0"/>
                        <a:t>de proyectos</a:t>
                      </a:r>
                      <a:endParaRPr lang="es-EC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C" b="0" dirty="0" smtClean="0"/>
                        <a:t>Hasta el 30 de marzo de 2015</a:t>
                      </a:r>
                      <a:endParaRPr lang="es-EC" b="0" dirty="0"/>
                    </a:p>
                  </a:txBody>
                  <a:tcPr anchor="ctr"/>
                </a:tc>
              </a:tr>
              <a:tr h="362950">
                <a:tc>
                  <a:txBody>
                    <a:bodyPr/>
                    <a:lstStyle/>
                    <a:p>
                      <a:endParaRPr lang="es-EC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C" b="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Marcador de texto 2"/>
          <p:cNvSpPr>
            <a:spLocks noGrp="1"/>
          </p:cNvSpPr>
          <p:nvPr>
            <p:ph type="body" idx="1"/>
          </p:nvPr>
        </p:nvSpPr>
        <p:spPr>
          <a:xfrm>
            <a:off x="677335" y="1808018"/>
            <a:ext cx="10253901" cy="1635612"/>
          </a:xfrm>
        </p:spPr>
        <p:txBody>
          <a:bodyPr>
            <a:noAutofit/>
          </a:bodyPr>
          <a:lstStyle/>
          <a:p>
            <a:pPr algn="just"/>
            <a:r>
              <a:rPr lang="es-EC" sz="2400" dirty="0" smtClean="0"/>
              <a:t>La REDU en base a la resolución de la Asamblea General de Rectores, informa que el cronograma para la presentación y evaluación de proyectos en red para </a:t>
            </a:r>
            <a:r>
              <a:rPr lang="es-EC" sz="2400" dirty="0"/>
              <a:t>e</a:t>
            </a:r>
            <a:r>
              <a:rPr lang="es-EC" sz="2400" dirty="0" smtClean="0"/>
              <a:t>l año 2015</a:t>
            </a:r>
            <a:endParaRPr lang="es-EC" sz="2400" dirty="0"/>
          </a:p>
        </p:txBody>
      </p:sp>
    </p:spTree>
    <p:extLst>
      <p:ext uri="{BB962C8B-B14F-4D97-AF65-F5344CB8AC3E}">
        <p14:creationId xmlns:p14="http://schemas.microsoft.com/office/powerpoint/2010/main" val="336662614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Azul cálido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98</TotalTime>
  <Words>56</Words>
  <Application>Microsoft Office PowerPoint</Application>
  <PresentationFormat>Panorámica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Faceta</vt:lpstr>
      <vt:lpstr>CONVOCATORIA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PROYECTOS DE INVESTIGACIÓN EN RED</dc:title>
  <dc:creator>PC</dc:creator>
  <cp:lastModifiedBy>PC</cp:lastModifiedBy>
  <cp:revision>14</cp:revision>
  <dcterms:created xsi:type="dcterms:W3CDTF">2015-02-12T22:09:44Z</dcterms:created>
  <dcterms:modified xsi:type="dcterms:W3CDTF">2015-03-06T21:08:16Z</dcterms:modified>
</cp:coreProperties>
</file>