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64" r:id="rId3"/>
    <p:sldId id="316" r:id="rId4"/>
    <p:sldId id="257" r:id="rId5"/>
    <p:sldId id="351" r:id="rId6"/>
    <p:sldId id="352" r:id="rId7"/>
    <p:sldId id="365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53" r:id="rId16"/>
    <p:sldId id="354" r:id="rId17"/>
    <p:sldId id="367" r:id="rId18"/>
    <p:sldId id="368" r:id="rId19"/>
    <p:sldId id="258" r:id="rId20"/>
    <p:sldId id="260" r:id="rId21"/>
    <p:sldId id="356" r:id="rId22"/>
    <p:sldId id="369" r:id="rId23"/>
    <p:sldId id="377" r:id="rId24"/>
    <p:sldId id="370" r:id="rId25"/>
    <p:sldId id="372" r:id="rId26"/>
    <p:sldId id="373" r:id="rId27"/>
    <p:sldId id="374" r:id="rId28"/>
    <p:sldId id="375" r:id="rId29"/>
    <p:sldId id="376" r:id="rId30"/>
    <p:sldId id="371" r:id="rId31"/>
    <p:sldId id="325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518DE-A820-4192-B237-727ECD8A06CF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BDDA7-ED6D-4963-A2AE-388D55B1877C}">
      <dgm:prSet phldrT="[Texto]"/>
      <dgm:spPr/>
      <dgm:t>
        <a:bodyPr/>
        <a:lstStyle/>
        <a:p>
          <a:r>
            <a:rPr lang="es-MX" dirty="0"/>
            <a:t>1.</a:t>
          </a:r>
          <a:endParaRPr lang="en-US" dirty="0"/>
        </a:p>
      </dgm:t>
    </dgm:pt>
    <dgm:pt modelId="{47551EA6-FFBB-4F2B-8CC3-8CA6C8E68CD0}" type="parTrans" cxnId="{C75933C7-DB27-431D-8EC5-3A24AF97C504}">
      <dgm:prSet/>
      <dgm:spPr/>
      <dgm:t>
        <a:bodyPr/>
        <a:lstStyle/>
        <a:p>
          <a:endParaRPr lang="en-US"/>
        </a:p>
      </dgm:t>
    </dgm:pt>
    <dgm:pt modelId="{AA825E98-2BCE-46A4-9FB6-229E2BEF3742}" type="sibTrans" cxnId="{C75933C7-DB27-431D-8EC5-3A24AF97C504}">
      <dgm:prSet/>
      <dgm:spPr/>
      <dgm:t>
        <a:bodyPr/>
        <a:lstStyle/>
        <a:p>
          <a:endParaRPr lang="en-US"/>
        </a:p>
      </dgm:t>
    </dgm:pt>
    <dgm:pt modelId="{7C59CC0F-1EAD-4078-B8F2-A7C3A29D9D63}">
      <dgm:prSet phldrT="[Texto]"/>
      <dgm:spPr/>
      <dgm:t>
        <a:bodyPr/>
        <a:lstStyle/>
        <a:p>
          <a:r>
            <a:rPr lang="es-MX" dirty="0"/>
            <a:t>¿Es relevante el posicionamiento internacional de la institución?</a:t>
          </a:r>
          <a:endParaRPr lang="en-US" dirty="0"/>
        </a:p>
      </dgm:t>
    </dgm:pt>
    <dgm:pt modelId="{9A68A518-B4F2-4D92-97C6-268A73192E86}" type="parTrans" cxnId="{6B337585-6816-4439-9DD9-5F16FE53E10E}">
      <dgm:prSet/>
      <dgm:spPr/>
      <dgm:t>
        <a:bodyPr/>
        <a:lstStyle/>
        <a:p>
          <a:endParaRPr lang="en-US"/>
        </a:p>
      </dgm:t>
    </dgm:pt>
    <dgm:pt modelId="{BE95B5B0-F396-4B52-9AD6-EE7C2006C93D}" type="sibTrans" cxnId="{6B337585-6816-4439-9DD9-5F16FE53E10E}">
      <dgm:prSet/>
      <dgm:spPr/>
      <dgm:t>
        <a:bodyPr/>
        <a:lstStyle/>
        <a:p>
          <a:endParaRPr lang="en-US"/>
        </a:p>
      </dgm:t>
    </dgm:pt>
    <dgm:pt modelId="{54F38E57-A8DD-4938-BC1F-58A36EFBB875}">
      <dgm:prSet phldrT="[Texto]"/>
      <dgm:spPr/>
      <dgm:t>
        <a:bodyPr/>
        <a:lstStyle/>
        <a:p>
          <a:r>
            <a:rPr lang="es-MX" dirty="0"/>
            <a:t>2.</a:t>
          </a:r>
          <a:endParaRPr lang="en-US" dirty="0"/>
        </a:p>
      </dgm:t>
    </dgm:pt>
    <dgm:pt modelId="{D87E5D3A-B626-4EBC-9AF0-7D074892CFB0}" type="parTrans" cxnId="{EBDC4162-3A36-4038-B50F-12493D92B595}">
      <dgm:prSet/>
      <dgm:spPr/>
      <dgm:t>
        <a:bodyPr/>
        <a:lstStyle/>
        <a:p>
          <a:endParaRPr lang="en-US"/>
        </a:p>
      </dgm:t>
    </dgm:pt>
    <dgm:pt modelId="{98898ECD-FD9E-4E51-9161-3D7D867566E5}" type="sibTrans" cxnId="{EBDC4162-3A36-4038-B50F-12493D92B595}">
      <dgm:prSet/>
      <dgm:spPr/>
      <dgm:t>
        <a:bodyPr/>
        <a:lstStyle/>
        <a:p>
          <a:endParaRPr lang="en-US"/>
        </a:p>
      </dgm:t>
    </dgm:pt>
    <dgm:pt modelId="{88D05530-26B0-4633-A792-5C8E2C160EF7}">
      <dgm:prSet phldrT="[Texto]"/>
      <dgm:spPr/>
      <dgm:t>
        <a:bodyPr/>
        <a:lstStyle/>
        <a:p>
          <a:r>
            <a:rPr lang="es-MX" dirty="0"/>
            <a:t>3.</a:t>
          </a:r>
          <a:endParaRPr lang="en-US" dirty="0"/>
        </a:p>
      </dgm:t>
    </dgm:pt>
    <dgm:pt modelId="{20F6887E-3D7F-4007-98AF-73EEEBD6C6BD}" type="parTrans" cxnId="{82D915A6-B936-4A62-9A5E-5B7873631D12}">
      <dgm:prSet/>
      <dgm:spPr/>
      <dgm:t>
        <a:bodyPr/>
        <a:lstStyle/>
        <a:p>
          <a:endParaRPr lang="en-US"/>
        </a:p>
      </dgm:t>
    </dgm:pt>
    <dgm:pt modelId="{96DCAF8D-C360-4E41-94E0-0C970AA43B4F}" type="sibTrans" cxnId="{82D915A6-B936-4A62-9A5E-5B7873631D12}">
      <dgm:prSet/>
      <dgm:spPr/>
      <dgm:t>
        <a:bodyPr/>
        <a:lstStyle/>
        <a:p>
          <a:endParaRPr lang="en-US"/>
        </a:p>
      </dgm:t>
    </dgm:pt>
    <dgm:pt modelId="{0439EBEC-FDE0-4CF3-AFF9-F497B7A67FF3}">
      <dgm:prSet phldrT="[Texto]"/>
      <dgm:spPr/>
      <dgm:t>
        <a:bodyPr/>
        <a:lstStyle/>
        <a:p>
          <a:endParaRPr lang="en-US" dirty="0"/>
        </a:p>
      </dgm:t>
    </dgm:pt>
    <dgm:pt modelId="{8E4B5FFC-3E87-4F7B-88F2-61F67E271CA6}" type="parTrans" cxnId="{BB7FA48E-7672-4E50-A089-0032D74AEDD9}">
      <dgm:prSet/>
      <dgm:spPr/>
      <dgm:t>
        <a:bodyPr/>
        <a:lstStyle/>
        <a:p>
          <a:endParaRPr lang="en-US"/>
        </a:p>
      </dgm:t>
    </dgm:pt>
    <dgm:pt modelId="{269DB37F-05DB-4389-A87E-4E5ACEE8A514}" type="sibTrans" cxnId="{BB7FA48E-7672-4E50-A089-0032D74AEDD9}">
      <dgm:prSet/>
      <dgm:spPr/>
      <dgm:t>
        <a:bodyPr/>
        <a:lstStyle/>
        <a:p>
          <a:endParaRPr lang="en-US"/>
        </a:p>
      </dgm:t>
    </dgm:pt>
    <dgm:pt modelId="{F24936A2-B3BA-4ED7-83BC-54ECF7F4948F}">
      <dgm:prSet phldrT="[Texto]"/>
      <dgm:spPr/>
      <dgm:t>
        <a:bodyPr/>
        <a:lstStyle/>
        <a:p>
          <a:endParaRPr lang="en-US" dirty="0"/>
        </a:p>
      </dgm:t>
    </dgm:pt>
    <dgm:pt modelId="{CC47D3ED-7F42-4353-9BE2-ACC0DDFCBD0D}" type="parTrans" cxnId="{C6427A7A-5C4F-466A-957A-379618F286E6}">
      <dgm:prSet/>
      <dgm:spPr/>
      <dgm:t>
        <a:bodyPr/>
        <a:lstStyle/>
        <a:p>
          <a:endParaRPr lang="en-US"/>
        </a:p>
      </dgm:t>
    </dgm:pt>
    <dgm:pt modelId="{4FD7824F-60E6-4C75-8A3D-C7534FDB0C68}" type="sibTrans" cxnId="{C6427A7A-5C4F-466A-957A-379618F286E6}">
      <dgm:prSet/>
      <dgm:spPr/>
      <dgm:t>
        <a:bodyPr/>
        <a:lstStyle/>
        <a:p>
          <a:endParaRPr lang="en-US"/>
        </a:p>
      </dgm:t>
    </dgm:pt>
    <dgm:pt modelId="{8DDD6694-9477-42D5-B3B7-2E37E76CB2C6}">
      <dgm:prSet phldrT="[Texto]"/>
      <dgm:spPr/>
      <dgm:t>
        <a:bodyPr/>
        <a:lstStyle/>
        <a:p>
          <a:r>
            <a:rPr lang="es-MX" dirty="0"/>
            <a:t>¿Se apoya en la institución la visibilidad internacional de la actividad y producción científica más allá de publicaciones?</a:t>
          </a:r>
          <a:endParaRPr lang="en-US" dirty="0"/>
        </a:p>
      </dgm:t>
    </dgm:pt>
    <dgm:pt modelId="{DA9C79D0-4EDB-47A9-B1F6-104CA7D0E322}" type="parTrans" cxnId="{15E47B38-86A9-4B1F-AA73-91A3BABE57FD}">
      <dgm:prSet/>
      <dgm:spPr/>
      <dgm:t>
        <a:bodyPr/>
        <a:lstStyle/>
        <a:p>
          <a:endParaRPr lang="en-US"/>
        </a:p>
      </dgm:t>
    </dgm:pt>
    <dgm:pt modelId="{B3FA8845-87FC-4CFA-880B-3C81B5FB5FF9}" type="sibTrans" cxnId="{15E47B38-86A9-4B1F-AA73-91A3BABE57FD}">
      <dgm:prSet/>
      <dgm:spPr/>
      <dgm:t>
        <a:bodyPr/>
        <a:lstStyle/>
        <a:p>
          <a:endParaRPr lang="en-US"/>
        </a:p>
      </dgm:t>
    </dgm:pt>
    <dgm:pt modelId="{E12A8FC8-E5E1-4469-9A53-84DBE363C06B}">
      <dgm:prSet phldrT="[Texto]"/>
      <dgm:spPr/>
      <dgm:t>
        <a:bodyPr/>
        <a:lstStyle/>
        <a:p>
          <a:r>
            <a:rPr lang="es-MX" dirty="0"/>
            <a:t>¿El retorno de inversión en investigación es el esperado por la institución?</a:t>
          </a:r>
          <a:endParaRPr lang="en-US" dirty="0"/>
        </a:p>
      </dgm:t>
    </dgm:pt>
    <dgm:pt modelId="{B5FB524F-1016-4798-A068-77553CAEB7E9}" type="sibTrans" cxnId="{64E69A3D-8DA3-4AE9-99C5-BCB6DABD284B}">
      <dgm:prSet/>
      <dgm:spPr/>
      <dgm:t>
        <a:bodyPr/>
        <a:lstStyle/>
        <a:p>
          <a:endParaRPr lang="en-US"/>
        </a:p>
      </dgm:t>
    </dgm:pt>
    <dgm:pt modelId="{BDC99D1F-3735-488A-8F84-27F573C0707D}" type="parTrans" cxnId="{64E69A3D-8DA3-4AE9-99C5-BCB6DABD284B}">
      <dgm:prSet/>
      <dgm:spPr/>
      <dgm:t>
        <a:bodyPr/>
        <a:lstStyle/>
        <a:p>
          <a:endParaRPr lang="en-US"/>
        </a:p>
      </dgm:t>
    </dgm:pt>
    <dgm:pt modelId="{5AE01EC8-389B-402C-936C-258E4B245849}">
      <dgm:prSet phldrT="[Texto]"/>
      <dgm:spPr/>
      <dgm:t>
        <a:bodyPr/>
        <a:lstStyle/>
        <a:p>
          <a:endParaRPr lang="en-US" dirty="0"/>
        </a:p>
      </dgm:t>
    </dgm:pt>
    <dgm:pt modelId="{AA8D14E2-11CD-459F-84B3-DF54A20188CB}" type="parTrans" cxnId="{53A4B692-A743-4DF3-97D0-66E24E7E3C05}">
      <dgm:prSet/>
      <dgm:spPr/>
      <dgm:t>
        <a:bodyPr/>
        <a:lstStyle/>
        <a:p>
          <a:endParaRPr lang="en-US"/>
        </a:p>
      </dgm:t>
    </dgm:pt>
    <dgm:pt modelId="{392ECEBE-6438-4D1F-B0DF-633D8E85B76E}" type="sibTrans" cxnId="{53A4B692-A743-4DF3-97D0-66E24E7E3C05}">
      <dgm:prSet/>
      <dgm:spPr/>
      <dgm:t>
        <a:bodyPr/>
        <a:lstStyle/>
        <a:p>
          <a:endParaRPr lang="en-US"/>
        </a:p>
      </dgm:t>
    </dgm:pt>
    <dgm:pt modelId="{78EFBF6F-AD41-421B-8F63-54C2457B1BE7}" type="pres">
      <dgm:prSet presAssocID="{26D518DE-A820-4192-B237-727ECD8A06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4E93F9A-8BA4-4D36-AD63-A725A7D13FCB}" type="pres">
      <dgm:prSet presAssocID="{4DABDDA7-ED6D-4963-A2AE-388D55B1877C}" presName="linNode" presStyleCnt="0"/>
      <dgm:spPr/>
    </dgm:pt>
    <dgm:pt modelId="{845ED504-1575-4964-882B-F9B88FD1F3C9}" type="pres">
      <dgm:prSet presAssocID="{4DABDDA7-ED6D-4963-A2AE-388D55B1877C}" presName="parentShp" presStyleLbl="node1" presStyleIdx="0" presStyleCnt="3" custScaleX="550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41A01-702E-4D76-9F4F-4E8EA757B963}" type="pres">
      <dgm:prSet presAssocID="{4DABDDA7-ED6D-4963-A2AE-388D55B1877C}" presName="childShp" presStyleLbl="bgAccFollowNode1" presStyleIdx="0" presStyleCnt="3" custScaleX="1288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83BB48-E4F8-4F30-A54E-7DC8CEF34CA4}" type="pres">
      <dgm:prSet presAssocID="{AA825E98-2BCE-46A4-9FB6-229E2BEF3742}" presName="spacing" presStyleCnt="0"/>
      <dgm:spPr/>
    </dgm:pt>
    <dgm:pt modelId="{1D2C88A2-1394-420D-9704-4366466DCE83}" type="pres">
      <dgm:prSet presAssocID="{54F38E57-A8DD-4938-BC1F-58A36EFBB875}" presName="linNode" presStyleCnt="0"/>
      <dgm:spPr/>
    </dgm:pt>
    <dgm:pt modelId="{1F9E3F5E-5830-4B63-97DD-DF3B0F5B06B8}" type="pres">
      <dgm:prSet presAssocID="{54F38E57-A8DD-4938-BC1F-58A36EFBB875}" presName="parentShp" presStyleLbl="node1" presStyleIdx="1" presStyleCnt="3" custScaleX="550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D06980-94D2-4E09-94BD-138440ECF0A5}" type="pres">
      <dgm:prSet presAssocID="{54F38E57-A8DD-4938-BC1F-58A36EFBB875}" presName="childShp" presStyleLbl="bgAccFollowNode1" presStyleIdx="1" presStyleCnt="3" custScaleX="1288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A1B99D-8F94-4847-BDA1-12ACB9D26047}" type="pres">
      <dgm:prSet presAssocID="{98898ECD-FD9E-4E51-9161-3D7D867566E5}" presName="spacing" presStyleCnt="0"/>
      <dgm:spPr/>
    </dgm:pt>
    <dgm:pt modelId="{66EFEBB6-B82A-4A9B-8704-B9416958E014}" type="pres">
      <dgm:prSet presAssocID="{88D05530-26B0-4633-A792-5C8E2C160EF7}" presName="linNode" presStyleCnt="0"/>
      <dgm:spPr/>
    </dgm:pt>
    <dgm:pt modelId="{661EC0C8-C6FF-4D84-8EC3-F166F37CC443}" type="pres">
      <dgm:prSet presAssocID="{88D05530-26B0-4633-A792-5C8E2C160EF7}" presName="parentShp" presStyleLbl="node1" presStyleIdx="2" presStyleCnt="3" custScaleX="550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FFA88-6FD9-48F8-A1FB-DF733222239E}" type="pres">
      <dgm:prSet presAssocID="{88D05530-26B0-4633-A792-5C8E2C160EF7}" presName="childShp" presStyleLbl="bgAccFollowNode1" presStyleIdx="2" presStyleCnt="3" custScaleX="1288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DC4162-3A36-4038-B50F-12493D92B595}" srcId="{26D518DE-A820-4192-B237-727ECD8A06CF}" destId="{54F38E57-A8DD-4938-BC1F-58A36EFBB875}" srcOrd="1" destOrd="0" parTransId="{D87E5D3A-B626-4EBC-9AF0-7D074892CFB0}" sibTransId="{98898ECD-FD9E-4E51-9161-3D7D867566E5}"/>
    <dgm:cxn modelId="{DF428AF9-E31C-4C2E-8736-F31EA06119BF}" type="presOf" srcId="{26D518DE-A820-4192-B237-727ECD8A06CF}" destId="{78EFBF6F-AD41-421B-8F63-54C2457B1BE7}" srcOrd="0" destOrd="0" presId="urn:microsoft.com/office/officeart/2005/8/layout/vList6"/>
    <dgm:cxn modelId="{64E69A3D-8DA3-4AE9-99C5-BCB6DABD284B}" srcId="{54F38E57-A8DD-4938-BC1F-58A36EFBB875}" destId="{E12A8FC8-E5E1-4469-9A53-84DBE363C06B}" srcOrd="1" destOrd="0" parTransId="{BDC99D1F-3735-488A-8F84-27F573C0707D}" sibTransId="{B5FB524F-1016-4798-A068-77553CAEB7E9}"/>
    <dgm:cxn modelId="{FFBAD65F-FFC3-4CE6-BCBC-80EB68C3114A}" type="presOf" srcId="{0439EBEC-FDE0-4CF3-AFF9-F497B7A67FF3}" destId="{49241A01-702E-4D76-9F4F-4E8EA757B963}" srcOrd="0" destOrd="0" presId="urn:microsoft.com/office/officeart/2005/8/layout/vList6"/>
    <dgm:cxn modelId="{FB942375-3C9D-4E4D-A5B9-8E1E23A0E88F}" type="presOf" srcId="{54F38E57-A8DD-4938-BC1F-58A36EFBB875}" destId="{1F9E3F5E-5830-4B63-97DD-DF3B0F5B06B8}" srcOrd="0" destOrd="0" presId="urn:microsoft.com/office/officeart/2005/8/layout/vList6"/>
    <dgm:cxn modelId="{C6427A7A-5C4F-466A-957A-379618F286E6}" srcId="{54F38E57-A8DD-4938-BC1F-58A36EFBB875}" destId="{F24936A2-B3BA-4ED7-83BC-54ECF7F4948F}" srcOrd="0" destOrd="0" parTransId="{CC47D3ED-7F42-4353-9BE2-ACC0DDFCBD0D}" sibTransId="{4FD7824F-60E6-4C75-8A3D-C7534FDB0C68}"/>
    <dgm:cxn modelId="{6B337585-6816-4439-9DD9-5F16FE53E10E}" srcId="{4DABDDA7-ED6D-4963-A2AE-388D55B1877C}" destId="{7C59CC0F-1EAD-4078-B8F2-A7C3A29D9D63}" srcOrd="1" destOrd="0" parTransId="{9A68A518-B4F2-4D92-97C6-268A73192E86}" sibTransId="{BE95B5B0-F396-4B52-9AD6-EE7C2006C93D}"/>
    <dgm:cxn modelId="{3E45F0F8-80BE-4D1B-931B-8F59750E0F78}" type="presOf" srcId="{E12A8FC8-E5E1-4469-9A53-84DBE363C06B}" destId="{29D06980-94D2-4E09-94BD-138440ECF0A5}" srcOrd="0" destOrd="1" presId="urn:microsoft.com/office/officeart/2005/8/layout/vList6"/>
    <dgm:cxn modelId="{A4562219-5FF9-4730-8C8F-D4385EBCF9D7}" type="presOf" srcId="{4DABDDA7-ED6D-4963-A2AE-388D55B1877C}" destId="{845ED504-1575-4964-882B-F9B88FD1F3C9}" srcOrd="0" destOrd="0" presId="urn:microsoft.com/office/officeart/2005/8/layout/vList6"/>
    <dgm:cxn modelId="{C75933C7-DB27-431D-8EC5-3A24AF97C504}" srcId="{26D518DE-A820-4192-B237-727ECD8A06CF}" destId="{4DABDDA7-ED6D-4963-A2AE-388D55B1877C}" srcOrd="0" destOrd="0" parTransId="{47551EA6-FFBB-4F2B-8CC3-8CA6C8E68CD0}" sibTransId="{AA825E98-2BCE-46A4-9FB6-229E2BEF3742}"/>
    <dgm:cxn modelId="{43137D5A-D378-4A9E-B9CF-ECB69366CBAB}" type="presOf" srcId="{5AE01EC8-389B-402C-936C-258E4B245849}" destId="{A96FFA88-6FD9-48F8-A1FB-DF733222239E}" srcOrd="0" destOrd="0" presId="urn:microsoft.com/office/officeart/2005/8/layout/vList6"/>
    <dgm:cxn modelId="{BB7FA48E-7672-4E50-A089-0032D74AEDD9}" srcId="{4DABDDA7-ED6D-4963-A2AE-388D55B1877C}" destId="{0439EBEC-FDE0-4CF3-AFF9-F497B7A67FF3}" srcOrd="0" destOrd="0" parTransId="{8E4B5FFC-3E87-4F7B-88F2-61F67E271CA6}" sibTransId="{269DB37F-05DB-4389-A87E-4E5ACEE8A514}"/>
    <dgm:cxn modelId="{3A74DB7D-69E6-4278-90FA-55CC03792273}" type="presOf" srcId="{7C59CC0F-1EAD-4078-B8F2-A7C3A29D9D63}" destId="{49241A01-702E-4D76-9F4F-4E8EA757B963}" srcOrd="0" destOrd="1" presId="urn:microsoft.com/office/officeart/2005/8/layout/vList6"/>
    <dgm:cxn modelId="{53A4B692-A743-4DF3-97D0-66E24E7E3C05}" srcId="{88D05530-26B0-4633-A792-5C8E2C160EF7}" destId="{5AE01EC8-389B-402C-936C-258E4B245849}" srcOrd="0" destOrd="0" parTransId="{AA8D14E2-11CD-459F-84B3-DF54A20188CB}" sibTransId="{392ECEBE-6438-4D1F-B0DF-633D8E85B76E}"/>
    <dgm:cxn modelId="{4D92A406-E564-4489-AB1A-0B7D9E062F88}" type="presOf" srcId="{88D05530-26B0-4633-A792-5C8E2C160EF7}" destId="{661EC0C8-C6FF-4D84-8EC3-F166F37CC443}" srcOrd="0" destOrd="0" presId="urn:microsoft.com/office/officeart/2005/8/layout/vList6"/>
    <dgm:cxn modelId="{15E47B38-86A9-4B1F-AA73-91A3BABE57FD}" srcId="{88D05530-26B0-4633-A792-5C8E2C160EF7}" destId="{8DDD6694-9477-42D5-B3B7-2E37E76CB2C6}" srcOrd="1" destOrd="0" parTransId="{DA9C79D0-4EDB-47A9-B1F6-104CA7D0E322}" sibTransId="{B3FA8845-87FC-4CFA-880B-3C81B5FB5FF9}"/>
    <dgm:cxn modelId="{82D915A6-B936-4A62-9A5E-5B7873631D12}" srcId="{26D518DE-A820-4192-B237-727ECD8A06CF}" destId="{88D05530-26B0-4633-A792-5C8E2C160EF7}" srcOrd="2" destOrd="0" parTransId="{20F6887E-3D7F-4007-98AF-73EEEBD6C6BD}" sibTransId="{96DCAF8D-C360-4E41-94E0-0C970AA43B4F}"/>
    <dgm:cxn modelId="{B19CB854-28F9-427C-87E2-8536F184FFE3}" type="presOf" srcId="{8DDD6694-9477-42D5-B3B7-2E37E76CB2C6}" destId="{A96FFA88-6FD9-48F8-A1FB-DF733222239E}" srcOrd="0" destOrd="1" presId="urn:microsoft.com/office/officeart/2005/8/layout/vList6"/>
    <dgm:cxn modelId="{8DEF308A-D949-4A42-861D-CC22B2BC6DB3}" type="presOf" srcId="{F24936A2-B3BA-4ED7-83BC-54ECF7F4948F}" destId="{29D06980-94D2-4E09-94BD-138440ECF0A5}" srcOrd="0" destOrd="0" presId="urn:microsoft.com/office/officeart/2005/8/layout/vList6"/>
    <dgm:cxn modelId="{124A9774-2786-4357-B5FB-D75F441BB242}" type="presParOf" srcId="{78EFBF6F-AD41-421B-8F63-54C2457B1BE7}" destId="{94E93F9A-8BA4-4D36-AD63-A725A7D13FCB}" srcOrd="0" destOrd="0" presId="urn:microsoft.com/office/officeart/2005/8/layout/vList6"/>
    <dgm:cxn modelId="{5C13487B-742B-4632-97B4-B322A2034B7C}" type="presParOf" srcId="{94E93F9A-8BA4-4D36-AD63-A725A7D13FCB}" destId="{845ED504-1575-4964-882B-F9B88FD1F3C9}" srcOrd="0" destOrd="0" presId="urn:microsoft.com/office/officeart/2005/8/layout/vList6"/>
    <dgm:cxn modelId="{4FAF3796-6E4B-45F0-8FBA-58F2C3F13FAB}" type="presParOf" srcId="{94E93F9A-8BA4-4D36-AD63-A725A7D13FCB}" destId="{49241A01-702E-4D76-9F4F-4E8EA757B963}" srcOrd="1" destOrd="0" presId="urn:microsoft.com/office/officeart/2005/8/layout/vList6"/>
    <dgm:cxn modelId="{9AAC1BD1-5964-447E-8F1A-04C48696147A}" type="presParOf" srcId="{78EFBF6F-AD41-421B-8F63-54C2457B1BE7}" destId="{3183BB48-E4F8-4F30-A54E-7DC8CEF34CA4}" srcOrd="1" destOrd="0" presId="urn:microsoft.com/office/officeart/2005/8/layout/vList6"/>
    <dgm:cxn modelId="{9418E08E-B320-420C-AB2E-0C32041586EB}" type="presParOf" srcId="{78EFBF6F-AD41-421B-8F63-54C2457B1BE7}" destId="{1D2C88A2-1394-420D-9704-4366466DCE83}" srcOrd="2" destOrd="0" presId="urn:microsoft.com/office/officeart/2005/8/layout/vList6"/>
    <dgm:cxn modelId="{4BCDC661-B95D-49DE-83DA-E81E86F7C84B}" type="presParOf" srcId="{1D2C88A2-1394-420D-9704-4366466DCE83}" destId="{1F9E3F5E-5830-4B63-97DD-DF3B0F5B06B8}" srcOrd="0" destOrd="0" presId="urn:microsoft.com/office/officeart/2005/8/layout/vList6"/>
    <dgm:cxn modelId="{ED8C97A2-248C-412E-8CE4-8613D7F08396}" type="presParOf" srcId="{1D2C88A2-1394-420D-9704-4366466DCE83}" destId="{29D06980-94D2-4E09-94BD-138440ECF0A5}" srcOrd="1" destOrd="0" presId="urn:microsoft.com/office/officeart/2005/8/layout/vList6"/>
    <dgm:cxn modelId="{1841A435-59B2-47DF-B9E7-F010F1D61E30}" type="presParOf" srcId="{78EFBF6F-AD41-421B-8F63-54C2457B1BE7}" destId="{A2A1B99D-8F94-4847-BDA1-12ACB9D26047}" srcOrd="3" destOrd="0" presId="urn:microsoft.com/office/officeart/2005/8/layout/vList6"/>
    <dgm:cxn modelId="{D01B17B0-D517-44F0-A1C0-EDBFE6CCA99C}" type="presParOf" srcId="{78EFBF6F-AD41-421B-8F63-54C2457B1BE7}" destId="{66EFEBB6-B82A-4A9B-8704-B9416958E014}" srcOrd="4" destOrd="0" presId="urn:microsoft.com/office/officeart/2005/8/layout/vList6"/>
    <dgm:cxn modelId="{44458FC8-4DE0-470A-8429-63EF26BABA68}" type="presParOf" srcId="{66EFEBB6-B82A-4A9B-8704-B9416958E014}" destId="{661EC0C8-C6FF-4D84-8EC3-F166F37CC443}" srcOrd="0" destOrd="0" presId="urn:microsoft.com/office/officeart/2005/8/layout/vList6"/>
    <dgm:cxn modelId="{28DEB894-F010-4089-BE3A-79059236161A}" type="presParOf" srcId="{66EFEBB6-B82A-4A9B-8704-B9416958E014}" destId="{A96FFA88-6FD9-48F8-A1FB-DF73322223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5673F-AAE1-42CE-B3CA-F89BFBDA8E1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D1879-77CD-4BDB-B68E-43B6BA65A84B}">
      <dgm:prSet phldrT="[Texto]"/>
      <dgm:spPr/>
      <dgm:t>
        <a:bodyPr/>
        <a:lstStyle/>
        <a:p>
          <a:r>
            <a:rPr lang="es-MX" dirty="0"/>
            <a:t>Investigadores</a:t>
          </a:r>
          <a:endParaRPr lang="en-US" dirty="0"/>
        </a:p>
      </dgm:t>
    </dgm:pt>
    <dgm:pt modelId="{2DB1D76D-5FEB-4771-B617-EB374934BA80}" type="parTrans" cxnId="{43BDB6DE-714B-4877-8F8D-2BBB02030D7A}">
      <dgm:prSet/>
      <dgm:spPr/>
      <dgm:t>
        <a:bodyPr/>
        <a:lstStyle/>
        <a:p>
          <a:endParaRPr lang="en-US"/>
        </a:p>
      </dgm:t>
    </dgm:pt>
    <dgm:pt modelId="{15FB090D-D598-4F4F-B729-B1979417B2F0}" type="sibTrans" cxnId="{43BDB6DE-714B-4877-8F8D-2BBB02030D7A}">
      <dgm:prSet/>
      <dgm:spPr/>
      <dgm:t>
        <a:bodyPr/>
        <a:lstStyle/>
        <a:p>
          <a:endParaRPr lang="en-US"/>
        </a:p>
      </dgm:t>
    </dgm:pt>
    <dgm:pt modelId="{CC1329B9-4B34-4147-B5CC-2F44868A561D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Dedicación en investigación vs otras actividades</a:t>
          </a:r>
          <a:endParaRPr lang="en-US" dirty="0">
            <a:solidFill>
              <a:srgbClr val="FF0000"/>
            </a:solidFill>
          </a:endParaRPr>
        </a:p>
      </dgm:t>
    </dgm:pt>
    <dgm:pt modelId="{C13B1179-5B42-4624-A383-A8940EB37171}" type="parTrans" cxnId="{D4630632-5D01-478C-B55C-D00ED0D93A85}">
      <dgm:prSet/>
      <dgm:spPr/>
      <dgm:t>
        <a:bodyPr/>
        <a:lstStyle/>
        <a:p>
          <a:endParaRPr lang="en-US"/>
        </a:p>
      </dgm:t>
    </dgm:pt>
    <dgm:pt modelId="{B52337CA-178F-43C0-BB9C-287C046BF21D}" type="sibTrans" cxnId="{D4630632-5D01-478C-B55C-D00ED0D93A85}">
      <dgm:prSet/>
      <dgm:spPr/>
      <dgm:t>
        <a:bodyPr/>
        <a:lstStyle/>
        <a:p>
          <a:endParaRPr lang="en-US"/>
        </a:p>
      </dgm:t>
    </dgm:pt>
    <dgm:pt modelId="{3B362132-2B23-44D2-9D25-D9BED1D728AE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Normalización</a:t>
          </a:r>
          <a:endParaRPr lang="en-US" dirty="0">
            <a:solidFill>
              <a:srgbClr val="FF0000"/>
            </a:solidFill>
          </a:endParaRPr>
        </a:p>
      </dgm:t>
    </dgm:pt>
    <dgm:pt modelId="{E9E9DD52-346B-4295-BFAF-749DDC8DEC18}" type="parTrans" cxnId="{FFCE1709-B78E-485F-A323-EC0C768BF464}">
      <dgm:prSet/>
      <dgm:spPr/>
      <dgm:t>
        <a:bodyPr/>
        <a:lstStyle/>
        <a:p>
          <a:endParaRPr lang="en-US"/>
        </a:p>
      </dgm:t>
    </dgm:pt>
    <dgm:pt modelId="{70A5DD60-7DB5-4F96-A3EB-C63E6755C1B2}" type="sibTrans" cxnId="{FFCE1709-B78E-485F-A323-EC0C768BF464}">
      <dgm:prSet/>
      <dgm:spPr/>
      <dgm:t>
        <a:bodyPr/>
        <a:lstStyle/>
        <a:p>
          <a:endParaRPr lang="en-US"/>
        </a:p>
      </dgm:t>
    </dgm:pt>
    <dgm:pt modelId="{7B92C565-5721-42A6-A0CC-29246535E07A}">
      <dgm:prSet phldrT="[Texto]"/>
      <dgm:spPr/>
      <dgm:t>
        <a:bodyPr/>
        <a:lstStyle/>
        <a:p>
          <a:r>
            <a:rPr lang="es-MX" dirty="0"/>
            <a:t>Publicaciones</a:t>
          </a:r>
          <a:endParaRPr lang="en-US" dirty="0"/>
        </a:p>
      </dgm:t>
    </dgm:pt>
    <dgm:pt modelId="{60EA8CF1-6E66-4EED-8225-0CE63523B3CD}" type="parTrans" cxnId="{0D2B771F-D4DC-4452-8E76-B2F409E46FE9}">
      <dgm:prSet/>
      <dgm:spPr/>
      <dgm:t>
        <a:bodyPr/>
        <a:lstStyle/>
        <a:p>
          <a:endParaRPr lang="en-US"/>
        </a:p>
      </dgm:t>
    </dgm:pt>
    <dgm:pt modelId="{D8F7489C-980D-45E4-BE48-6152E8D5C962}" type="sibTrans" cxnId="{0D2B771F-D4DC-4452-8E76-B2F409E46FE9}">
      <dgm:prSet/>
      <dgm:spPr/>
      <dgm:t>
        <a:bodyPr/>
        <a:lstStyle/>
        <a:p>
          <a:endParaRPr lang="en-US"/>
        </a:p>
      </dgm:t>
    </dgm:pt>
    <dgm:pt modelId="{6D983471-6E7A-438B-90CA-58EFBB7E5560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Revistas/Libros de alta calidad</a:t>
          </a:r>
          <a:endParaRPr lang="en-US" dirty="0">
            <a:solidFill>
              <a:srgbClr val="FF0000"/>
            </a:solidFill>
          </a:endParaRPr>
        </a:p>
      </dgm:t>
    </dgm:pt>
    <dgm:pt modelId="{9B53B0C8-7D64-48FE-A6A0-895C8C9B8B23}" type="parTrans" cxnId="{2B4DA9D8-000B-408B-801D-84D7338EAB26}">
      <dgm:prSet/>
      <dgm:spPr/>
      <dgm:t>
        <a:bodyPr/>
        <a:lstStyle/>
        <a:p>
          <a:endParaRPr lang="en-US"/>
        </a:p>
      </dgm:t>
    </dgm:pt>
    <dgm:pt modelId="{A4DBDDF2-D42C-47C4-8795-B15FA340BA7A}" type="sibTrans" cxnId="{2B4DA9D8-000B-408B-801D-84D7338EAB26}">
      <dgm:prSet/>
      <dgm:spPr/>
      <dgm:t>
        <a:bodyPr/>
        <a:lstStyle/>
        <a:p>
          <a:endParaRPr lang="en-US"/>
        </a:p>
      </dgm:t>
    </dgm:pt>
    <dgm:pt modelId="{12C4813E-C950-4DEF-BD55-04B40891E321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Indización a nivel internacional</a:t>
          </a:r>
          <a:endParaRPr lang="en-US" dirty="0">
            <a:solidFill>
              <a:srgbClr val="FF0000"/>
            </a:solidFill>
          </a:endParaRPr>
        </a:p>
      </dgm:t>
    </dgm:pt>
    <dgm:pt modelId="{DE3F8B1B-6E45-41B5-BC73-4C6F71F8C5DB}" type="parTrans" cxnId="{99BB6BD5-BB23-4ED9-8CAD-B4BE42A77B9E}">
      <dgm:prSet/>
      <dgm:spPr/>
      <dgm:t>
        <a:bodyPr/>
        <a:lstStyle/>
        <a:p>
          <a:endParaRPr lang="en-US"/>
        </a:p>
      </dgm:t>
    </dgm:pt>
    <dgm:pt modelId="{89D3CD7A-3D58-4236-9C0B-EAD4F0E76346}" type="sibTrans" cxnId="{99BB6BD5-BB23-4ED9-8CAD-B4BE42A77B9E}">
      <dgm:prSet/>
      <dgm:spPr/>
      <dgm:t>
        <a:bodyPr/>
        <a:lstStyle/>
        <a:p>
          <a:endParaRPr lang="en-US"/>
        </a:p>
      </dgm:t>
    </dgm:pt>
    <dgm:pt modelId="{1DCDC5B3-72E4-4C97-85DC-F5C2DA27281E}">
      <dgm:prSet phldrT="[Texto]"/>
      <dgm:spPr/>
      <dgm:t>
        <a:bodyPr/>
        <a:lstStyle/>
        <a:p>
          <a:r>
            <a:rPr lang="es-MX" dirty="0"/>
            <a:t>Colaboración</a:t>
          </a:r>
          <a:endParaRPr lang="en-US" dirty="0"/>
        </a:p>
      </dgm:t>
    </dgm:pt>
    <dgm:pt modelId="{D7E69E1D-6DB2-4199-8AB7-536E7679D7B5}" type="parTrans" cxnId="{1BD3DBB0-95B7-47CA-95FB-4D6AD5BD5937}">
      <dgm:prSet/>
      <dgm:spPr/>
      <dgm:t>
        <a:bodyPr/>
        <a:lstStyle/>
        <a:p>
          <a:endParaRPr lang="en-US"/>
        </a:p>
      </dgm:t>
    </dgm:pt>
    <dgm:pt modelId="{70C7CD53-5B5C-4569-B0FB-B4F0E59B4A93}" type="sibTrans" cxnId="{1BD3DBB0-95B7-47CA-95FB-4D6AD5BD5937}">
      <dgm:prSet/>
      <dgm:spPr/>
      <dgm:t>
        <a:bodyPr/>
        <a:lstStyle/>
        <a:p>
          <a:endParaRPr lang="en-US"/>
        </a:p>
      </dgm:t>
    </dgm:pt>
    <dgm:pt modelId="{44EB8010-0B6E-4904-95D6-C9952A26769F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Efectividad de la colaboración (análisis)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35BE5B6D-BA1C-4307-A2CD-37D3F293CCA2}" type="parTrans" cxnId="{1F2BACEB-95C4-4698-A3F9-BA17C908B940}">
      <dgm:prSet/>
      <dgm:spPr/>
      <dgm:t>
        <a:bodyPr/>
        <a:lstStyle/>
        <a:p>
          <a:endParaRPr lang="en-US"/>
        </a:p>
      </dgm:t>
    </dgm:pt>
    <dgm:pt modelId="{B9D36150-7EF0-438D-9F2F-7FB830EDA53B}" type="sibTrans" cxnId="{1F2BACEB-95C4-4698-A3F9-BA17C908B940}">
      <dgm:prSet/>
      <dgm:spPr/>
      <dgm:t>
        <a:bodyPr/>
        <a:lstStyle/>
        <a:p>
          <a:endParaRPr lang="en-US"/>
        </a:p>
      </dgm:t>
    </dgm:pt>
    <dgm:pt modelId="{D195284A-F2F1-4EB2-ABB1-DA4D3050EAFC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Análisis de inteligencia competitiva (i.e. congresos)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46C4B5CF-3601-4DCA-8D8D-0FA01F4B31B7}" type="parTrans" cxnId="{D61C4B19-B28A-4EDF-9093-83F4ED0A7179}">
      <dgm:prSet/>
      <dgm:spPr/>
      <dgm:t>
        <a:bodyPr/>
        <a:lstStyle/>
        <a:p>
          <a:endParaRPr lang="en-US"/>
        </a:p>
      </dgm:t>
    </dgm:pt>
    <dgm:pt modelId="{5401C000-2178-4571-A11E-3DCFC73D3210}" type="sibTrans" cxnId="{D61C4B19-B28A-4EDF-9093-83F4ED0A7179}">
      <dgm:prSet/>
      <dgm:spPr/>
      <dgm:t>
        <a:bodyPr/>
        <a:lstStyle/>
        <a:p>
          <a:endParaRPr lang="en-US"/>
        </a:p>
      </dgm:t>
    </dgm:pt>
    <dgm:pt modelId="{CA464339-07D4-4125-AF51-52A89C3848E3}">
      <dgm:prSet phldrT="[Texto]"/>
      <dgm:spPr/>
      <dgm:t>
        <a:bodyPr/>
        <a:lstStyle/>
        <a:p>
          <a:r>
            <a:rPr lang="es-MX" dirty="0"/>
            <a:t>Institucional</a:t>
          </a:r>
          <a:endParaRPr lang="en-US" dirty="0"/>
        </a:p>
      </dgm:t>
    </dgm:pt>
    <dgm:pt modelId="{5D00A9CC-4DFA-4512-93C8-E873743590E7}" type="parTrans" cxnId="{6BB8D8DD-1587-4087-BF2D-1383FE0563D3}">
      <dgm:prSet/>
      <dgm:spPr/>
      <dgm:t>
        <a:bodyPr/>
        <a:lstStyle/>
        <a:p>
          <a:endParaRPr lang="en-US"/>
        </a:p>
      </dgm:t>
    </dgm:pt>
    <dgm:pt modelId="{A6EA8F62-C96F-4988-90CD-6C0F104816DD}" type="sibTrans" cxnId="{6BB8D8DD-1587-4087-BF2D-1383FE0563D3}">
      <dgm:prSet/>
      <dgm:spPr/>
      <dgm:t>
        <a:bodyPr/>
        <a:lstStyle/>
        <a:p>
          <a:endParaRPr lang="en-US"/>
        </a:p>
      </dgm:t>
    </dgm:pt>
    <dgm:pt modelId="{0AD23124-FB35-40E8-A161-130F796C9D6F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Estrategia de visibilidad institucional (indicadores y autoridades)</a:t>
          </a:r>
          <a:endParaRPr lang="en-US" dirty="0">
            <a:solidFill>
              <a:srgbClr val="FF0000"/>
            </a:solidFill>
          </a:endParaRPr>
        </a:p>
      </dgm:t>
    </dgm:pt>
    <dgm:pt modelId="{4FD337A5-5248-4344-9FAA-FE26E2DDF87E}" type="parTrans" cxnId="{63BC1898-8E5C-46EB-9642-C7523D83ABB3}">
      <dgm:prSet/>
      <dgm:spPr/>
      <dgm:t>
        <a:bodyPr/>
        <a:lstStyle/>
        <a:p>
          <a:endParaRPr lang="en-US"/>
        </a:p>
      </dgm:t>
    </dgm:pt>
    <dgm:pt modelId="{33F0783D-8FD2-486C-855F-71D08E6942C8}" type="sibTrans" cxnId="{63BC1898-8E5C-46EB-9642-C7523D83ABB3}">
      <dgm:prSet/>
      <dgm:spPr/>
      <dgm:t>
        <a:bodyPr/>
        <a:lstStyle/>
        <a:p>
          <a:endParaRPr lang="en-US"/>
        </a:p>
      </dgm:t>
    </dgm:pt>
    <dgm:pt modelId="{C33684BC-F08B-43EF-8861-82BEA6EFAA9E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Trabajo colaborativo por áreas institucionales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8DEF5BBD-6B23-4162-949B-EF77930A4952}" type="parTrans" cxnId="{A09B5014-DEC9-4D8A-91CF-AEE013F95F88}">
      <dgm:prSet/>
      <dgm:spPr/>
      <dgm:t>
        <a:bodyPr/>
        <a:lstStyle/>
        <a:p>
          <a:endParaRPr lang="en-US"/>
        </a:p>
      </dgm:t>
    </dgm:pt>
    <dgm:pt modelId="{3BDBEE52-F1B6-4A58-AB30-59ACA1D1F4BF}" type="sibTrans" cxnId="{A09B5014-DEC9-4D8A-91CF-AEE013F95F88}">
      <dgm:prSet/>
      <dgm:spPr/>
      <dgm:t>
        <a:bodyPr/>
        <a:lstStyle/>
        <a:p>
          <a:endParaRPr lang="en-US"/>
        </a:p>
      </dgm:t>
    </dgm:pt>
    <dgm:pt modelId="{E7F4ABA1-4CBE-45A6-B05B-B6B98C5906B2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Desarrollo y formación en el proceso de publicación (dónde publicar)</a:t>
          </a:r>
          <a:endParaRPr lang="en-US" dirty="0">
            <a:solidFill>
              <a:srgbClr val="FF0000"/>
            </a:solidFill>
          </a:endParaRPr>
        </a:p>
      </dgm:t>
    </dgm:pt>
    <dgm:pt modelId="{5CF48EEB-C303-48FE-B874-9DE740CCE474}" type="parTrans" cxnId="{30D08930-3F19-4234-A941-4F3478121C93}">
      <dgm:prSet/>
      <dgm:spPr/>
      <dgm:t>
        <a:bodyPr/>
        <a:lstStyle/>
        <a:p>
          <a:endParaRPr lang="en-US"/>
        </a:p>
      </dgm:t>
    </dgm:pt>
    <dgm:pt modelId="{FDBFF720-0062-406D-B9A8-48796C17901C}" type="sibTrans" cxnId="{30D08930-3F19-4234-A941-4F3478121C93}">
      <dgm:prSet/>
      <dgm:spPr/>
      <dgm:t>
        <a:bodyPr/>
        <a:lstStyle/>
        <a:p>
          <a:endParaRPr lang="en-US"/>
        </a:p>
      </dgm:t>
    </dgm:pt>
    <dgm:pt modelId="{3013F810-A341-44FE-90A4-69235834647B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Tipos de publicación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3771038E-8333-434C-949C-9AEDEEE297E0}" type="parTrans" cxnId="{68077AEB-CDD8-4B50-A738-DFE2731B185D}">
      <dgm:prSet/>
      <dgm:spPr/>
      <dgm:t>
        <a:bodyPr/>
        <a:lstStyle/>
        <a:p>
          <a:endParaRPr lang="en-US"/>
        </a:p>
      </dgm:t>
    </dgm:pt>
    <dgm:pt modelId="{D169BA1E-3097-4736-9CDE-1A0DEB86E834}" type="sibTrans" cxnId="{68077AEB-CDD8-4B50-A738-DFE2731B185D}">
      <dgm:prSet/>
      <dgm:spPr/>
      <dgm:t>
        <a:bodyPr/>
        <a:lstStyle/>
        <a:p>
          <a:endParaRPr lang="en-US"/>
        </a:p>
      </dgm:t>
    </dgm:pt>
    <dgm:pt modelId="{AC7B4778-D417-4CA6-B80D-1C8E0FF98AF4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Visibilidad de producción institucional (normalización)</a:t>
          </a:r>
          <a:endParaRPr lang="en-US" dirty="0">
            <a:solidFill>
              <a:srgbClr val="FF0000"/>
            </a:solidFill>
          </a:endParaRPr>
        </a:p>
      </dgm:t>
    </dgm:pt>
    <dgm:pt modelId="{5493115A-3295-478A-AC46-4CA7E0B0A48A}" type="parTrans" cxnId="{EF15A914-5DE3-4B13-8731-1484991ED023}">
      <dgm:prSet/>
      <dgm:spPr/>
      <dgm:t>
        <a:bodyPr/>
        <a:lstStyle/>
        <a:p>
          <a:endParaRPr lang="en-US"/>
        </a:p>
      </dgm:t>
    </dgm:pt>
    <dgm:pt modelId="{6E40F373-350F-41A1-B0E7-96D703A5FA05}" type="sibTrans" cxnId="{EF15A914-5DE3-4B13-8731-1484991ED023}">
      <dgm:prSet/>
      <dgm:spPr/>
      <dgm:t>
        <a:bodyPr/>
        <a:lstStyle/>
        <a:p>
          <a:endParaRPr lang="en-US"/>
        </a:p>
      </dgm:t>
    </dgm:pt>
    <dgm:pt modelId="{0C723FAD-12F3-47AB-8EB5-C6C37D650B5A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Idioma</a:t>
          </a:r>
          <a:endParaRPr lang="en-US" dirty="0">
            <a:solidFill>
              <a:srgbClr val="FF0000"/>
            </a:solidFill>
          </a:endParaRPr>
        </a:p>
      </dgm:t>
    </dgm:pt>
    <dgm:pt modelId="{6A1481B4-4389-4462-9460-94F5F5AB1297}" type="parTrans" cxnId="{16CF9993-E074-494F-B443-940AC3620735}">
      <dgm:prSet/>
      <dgm:spPr/>
      <dgm:t>
        <a:bodyPr/>
        <a:lstStyle/>
        <a:p>
          <a:endParaRPr lang="en-US"/>
        </a:p>
      </dgm:t>
    </dgm:pt>
    <dgm:pt modelId="{B31F7762-FACC-4F57-824D-4022C3641352}" type="sibTrans" cxnId="{16CF9993-E074-494F-B443-940AC3620735}">
      <dgm:prSet/>
      <dgm:spPr/>
      <dgm:t>
        <a:bodyPr/>
        <a:lstStyle/>
        <a:p>
          <a:endParaRPr lang="en-US"/>
        </a:p>
      </dgm:t>
    </dgm:pt>
    <dgm:pt modelId="{8A855C63-EBF9-4B81-9C4A-3E09FE1D929D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Nivel de endogamia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72172720-EE84-4D88-94A2-56578746E6C2}" type="parTrans" cxnId="{F3333D79-16F2-4679-9D1A-EBABCBFEA58B}">
      <dgm:prSet/>
      <dgm:spPr/>
      <dgm:t>
        <a:bodyPr/>
        <a:lstStyle/>
        <a:p>
          <a:endParaRPr lang="en-US"/>
        </a:p>
      </dgm:t>
    </dgm:pt>
    <dgm:pt modelId="{989F281F-593E-455E-A06A-54307F0EDB03}" type="sibTrans" cxnId="{F3333D79-16F2-4679-9D1A-EBABCBFEA58B}">
      <dgm:prSet/>
      <dgm:spPr/>
      <dgm:t>
        <a:bodyPr/>
        <a:lstStyle/>
        <a:p>
          <a:endParaRPr lang="en-US"/>
        </a:p>
      </dgm:t>
    </dgm:pt>
    <dgm:pt modelId="{ADC7B3AB-89B6-4CD9-BE1A-A33C59F5E02B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Pares evaluadores y trabajo operativo del editor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BA2DE517-8CCC-4A9F-8000-5A63AE29E93A}" type="parTrans" cxnId="{6ACAEDC6-5FB6-4D26-8F5A-B9A79337CE23}">
      <dgm:prSet/>
      <dgm:spPr/>
      <dgm:t>
        <a:bodyPr/>
        <a:lstStyle/>
        <a:p>
          <a:endParaRPr lang="en-US"/>
        </a:p>
      </dgm:t>
    </dgm:pt>
    <dgm:pt modelId="{DA589072-63B2-458D-BDEA-7D04027D7344}" type="sibTrans" cxnId="{6ACAEDC6-5FB6-4D26-8F5A-B9A79337CE23}">
      <dgm:prSet/>
      <dgm:spPr/>
      <dgm:t>
        <a:bodyPr/>
        <a:lstStyle/>
        <a:p>
          <a:endParaRPr lang="en-US"/>
        </a:p>
      </dgm:t>
    </dgm:pt>
    <dgm:pt modelId="{DF2160DE-BA7B-4809-B8B3-4C03257D4D37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Con quién colaborar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E2CC2291-6596-47D1-80AA-AC79C9CF6156}" type="parTrans" cxnId="{97B03D56-0C4B-466E-A486-0DC4FB83FD1F}">
      <dgm:prSet/>
      <dgm:spPr/>
      <dgm:t>
        <a:bodyPr/>
        <a:lstStyle/>
        <a:p>
          <a:endParaRPr lang="en-US"/>
        </a:p>
      </dgm:t>
    </dgm:pt>
    <dgm:pt modelId="{C8ECCB73-DCEE-4BD4-84D2-3B41AE06E8F0}" type="sibTrans" cxnId="{97B03D56-0C4B-466E-A486-0DC4FB83FD1F}">
      <dgm:prSet/>
      <dgm:spPr/>
      <dgm:t>
        <a:bodyPr/>
        <a:lstStyle/>
        <a:p>
          <a:endParaRPr lang="en-US"/>
        </a:p>
      </dgm:t>
    </dgm:pt>
    <dgm:pt modelId="{54B15B89-3596-4157-BE93-633B39CCD900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Uso de recursos electrónicos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68033B7C-9749-42D8-85FB-110A39A93345}" type="parTrans" cxnId="{072ACC31-594A-45C9-9A09-61441DDD51D0}">
      <dgm:prSet/>
      <dgm:spPr/>
      <dgm:t>
        <a:bodyPr/>
        <a:lstStyle/>
        <a:p>
          <a:endParaRPr lang="en-US"/>
        </a:p>
      </dgm:t>
    </dgm:pt>
    <dgm:pt modelId="{B631108C-27BD-4566-B726-720319C31265}" type="sibTrans" cxnId="{072ACC31-594A-45C9-9A09-61441DDD51D0}">
      <dgm:prSet/>
      <dgm:spPr/>
      <dgm:t>
        <a:bodyPr/>
        <a:lstStyle/>
        <a:p>
          <a:endParaRPr lang="en-US"/>
        </a:p>
      </dgm:t>
    </dgm:pt>
    <dgm:pt modelId="{8345D416-12D1-4231-9545-97C5DB0F01F7}" type="pres">
      <dgm:prSet presAssocID="{6705673F-AAE1-42CE-B3CA-F89BFBDA8E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A1B903-4157-4C7F-9F14-666C322268C3}" type="pres">
      <dgm:prSet presAssocID="{750D1879-77CD-4BDB-B68E-43B6BA65A84B}" presName="linNode" presStyleCnt="0"/>
      <dgm:spPr/>
    </dgm:pt>
    <dgm:pt modelId="{CDCB551F-A19E-4D41-8EAE-5D396EAD57A8}" type="pres">
      <dgm:prSet presAssocID="{750D1879-77CD-4BDB-B68E-43B6BA65A8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DF61E9-8A54-43D1-AFDE-A1DF3F8CB008}" type="pres">
      <dgm:prSet presAssocID="{750D1879-77CD-4BDB-B68E-43B6BA65A8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153BEB-E5CA-40C9-81D3-5E6FA46E459B}" type="pres">
      <dgm:prSet presAssocID="{15FB090D-D598-4F4F-B729-B1979417B2F0}" presName="sp" presStyleCnt="0"/>
      <dgm:spPr/>
    </dgm:pt>
    <dgm:pt modelId="{F1C264A4-E85C-4B58-A07B-D51771B8DF0B}" type="pres">
      <dgm:prSet presAssocID="{7B92C565-5721-42A6-A0CC-29246535E07A}" presName="linNode" presStyleCnt="0"/>
      <dgm:spPr/>
    </dgm:pt>
    <dgm:pt modelId="{C0D36D93-DBD4-4993-95CC-030BCF1C52D5}" type="pres">
      <dgm:prSet presAssocID="{7B92C565-5721-42A6-A0CC-29246535E07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A8CE24-6A6C-4FE6-8371-7A204F6C0124}" type="pres">
      <dgm:prSet presAssocID="{7B92C565-5721-42A6-A0CC-29246535E07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022922-D3D9-45BB-91EA-D1EFFCD2E558}" type="pres">
      <dgm:prSet presAssocID="{D8F7489C-980D-45E4-BE48-6152E8D5C962}" presName="sp" presStyleCnt="0"/>
      <dgm:spPr/>
    </dgm:pt>
    <dgm:pt modelId="{0DBE1C75-D42E-4965-B73D-014BA5050FD8}" type="pres">
      <dgm:prSet presAssocID="{1DCDC5B3-72E4-4C97-85DC-F5C2DA27281E}" presName="linNode" presStyleCnt="0"/>
      <dgm:spPr/>
    </dgm:pt>
    <dgm:pt modelId="{3624470E-D372-42CB-97EC-7E6724167C2A}" type="pres">
      <dgm:prSet presAssocID="{1DCDC5B3-72E4-4C97-85DC-F5C2DA27281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AA5A07-6B25-41EF-B783-952736DB5AC5}" type="pres">
      <dgm:prSet presAssocID="{1DCDC5B3-72E4-4C97-85DC-F5C2DA27281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415684-4680-4683-AB2E-4DC4A56480D8}" type="pres">
      <dgm:prSet presAssocID="{70C7CD53-5B5C-4569-B0FB-B4F0E59B4A93}" presName="sp" presStyleCnt="0"/>
      <dgm:spPr/>
    </dgm:pt>
    <dgm:pt modelId="{F92E7324-7D1E-4FE1-AE53-E9701AEF4E95}" type="pres">
      <dgm:prSet presAssocID="{CA464339-07D4-4125-AF51-52A89C3848E3}" presName="linNode" presStyleCnt="0"/>
      <dgm:spPr/>
    </dgm:pt>
    <dgm:pt modelId="{D0FE07AB-1DE3-4CAF-BF35-90A438D1D399}" type="pres">
      <dgm:prSet presAssocID="{CA464339-07D4-4125-AF51-52A89C3848E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DE0B73-EE8B-4961-9779-E44AA631CB30}" type="pres">
      <dgm:prSet presAssocID="{CA464339-07D4-4125-AF51-52A89C3848E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42CD2D-412B-4D58-BA85-2E3AE53E7271}" type="presOf" srcId="{3B362132-2B23-44D2-9D25-D9BED1D728AE}" destId="{3EDF61E9-8A54-43D1-AFDE-A1DF3F8CB008}" srcOrd="0" destOrd="1" presId="urn:microsoft.com/office/officeart/2005/8/layout/vList5"/>
    <dgm:cxn modelId="{FDA93977-9FF7-467D-9375-19EA3E762318}" type="presOf" srcId="{D195284A-F2F1-4EB2-ABB1-DA4D3050EAFC}" destId="{24AA5A07-6B25-41EF-B783-952736DB5AC5}" srcOrd="0" destOrd="3" presId="urn:microsoft.com/office/officeart/2005/8/layout/vList5"/>
    <dgm:cxn modelId="{9ACF1770-0DFD-4AEA-97E3-20380029E846}" type="presOf" srcId="{0AD23124-FB35-40E8-A161-130F796C9D6F}" destId="{95DE0B73-EE8B-4961-9779-E44AA631CB30}" srcOrd="0" destOrd="0" presId="urn:microsoft.com/office/officeart/2005/8/layout/vList5"/>
    <dgm:cxn modelId="{43BDB6DE-714B-4877-8F8D-2BBB02030D7A}" srcId="{6705673F-AAE1-42CE-B3CA-F89BFBDA8E12}" destId="{750D1879-77CD-4BDB-B68E-43B6BA65A84B}" srcOrd="0" destOrd="0" parTransId="{2DB1D76D-5FEB-4771-B617-EB374934BA80}" sibTransId="{15FB090D-D598-4F4F-B729-B1979417B2F0}"/>
    <dgm:cxn modelId="{FFCE1709-B78E-485F-A323-EC0C768BF464}" srcId="{750D1879-77CD-4BDB-B68E-43B6BA65A84B}" destId="{3B362132-2B23-44D2-9D25-D9BED1D728AE}" srcOrd="1" destOrd="0" parTransId="{E9E9DD52-346B-4295-BFAF-749DDC8DEC18}" sibTransId="{70A5DD60-7DB5-4F96-A3EB-C63E6755C1B2}"/>
    <dgm:cxn modelId="{1BD3DBB0-95B7-47CA-95FB-4D6AD5BD5937}" srcId="{6705673F-AAE1-42CE-B3CA-F89BFBDA8E12}" destId="{1DCDC5B3-72E4-4C97-85DC-F5C2DA27281E}" srcOrd="2" destOrd="0" parTransId="{D7E69E1D-6DB2-4199-8AB7-536E7679D7B5}" sibTransId="{70C7CD53-5B5C-4569-B0FB-B4F0E59B4A93}"/>
    <dgm:cxn modelId="{6BB8D8DD-1587-4087-BF2D-1383FE0563D3}" srcId="{6705673F-AAE1-42CE-B3CA-F89BFBDA8E12}" destId="{CA464339-07D4-4125-AF51-52A89C3848E3}" srcOrd="3" destOrd="0" parTransId="{5D00A9CC-4DFA-4512-93C8-E873743590E7}" sibTransId="{A6EA8F62-C96F-4988-90CD-6C0F104816DD}"/>
    <dgm:cxn modelId="{4322CD3D-E5B7-404B-B6DD-37CB3F239012}" type="presOf" srcId="{6705673F-AAE1-42CE-B3CA-F89BFBDA8E12}" destId="{8345D416-12D1-4231-9545-97C5DB0F01F7}" srcOrd="0" destOrd="0" presId="urn:microsoft.com/office/officeart/2005/8/layout/vList5"/>
    <dgm:cxn modelId="{6BD322E9-5F79-414F-A6D4-E18715808968}" type="presOf" srcId="{ADC7B3AB-89B6-4CD9-BE1A-A33C59F5E02B}" destId="{E7A8CE24-6A6C-4FE6-8371-7A204F6C0124}" srcOrd="0" destOrd="2" presId="urn:microsoft.com/office/officeart/2005/8/layout/vList5"/>
    <dgm:cxn modelId="{04020390-191B-4B0E-BE1A-66A2A90053F5}" type="presOf" srcId="{8A855C63-EBF9-4B81-9C4A-3E09FE1D929D}" destId="{24AA5A07-6B25-41EF-B783-952736DB5AC5}" srcOrd="0" destOrd="2" presId="urn:microsoft.com/office/officeart/2005/8/layout/vList5"/>
    <dgm:cxn modelId="{7D2B8DCE-81A7-4A8B-94B9-91F6E323121E}" type="presOf" srcId="{AC7B4778-D417-4CA6-B80D-1C8E0FF98AF4}" destId="{95DE0B73-EE8B-4961-9779-E44AA631CB30}" srcOrd="0" destOrd="3" presId="urn:microsoft.com/office/officeart/2005/8/layout/vList5"/>
    <dgm:cxn modelId="{5D70A222-E12A-4425-BE90-8C45E79AC87E}" type="presOf" srcId="{0C723FAD-12F3-47AB-8EB5-C6C37D650B5A}" destId="{3EDF61E9-8A54-43D1-AFDE-A1DF3F8CB008}" srcOrd="0" destOrd="3" presId="urn:microsoft.com/office/officeart/2005/8/layout/vList5"/>
    <dgm:cxn modelId="{F3333D79-16F2-4679-9D1A-EBABCBFEA58B}" srcId="{1DCDC5B3-72E4-4C97-85DC-F5C2DA27281E}" destId="{8A855C63-EBF9-4B81-9C4A-3E09FE1D929D}" srcOrd="2" destOrd="0" parTransId="{72172720-EE84-4D88-94A2-56578746E6C2}" sibTransId="{989F281F-593E-455E-A06A-54307F0EDB03}"/>
    <dgm:cxn modelId="{1B4A611D-1F20-4968-83F7-0F28DC7F797E}" type="presOf" srcId="{7B92C565-5721-42A6-A0CC-29246535E07A}" destId="{C0D36D93-DBD4-4993-95CC-030BCF1C52D5}" srcOrd="0" destOrd="0" presId="urn:microsoft.com/office/officeart/2005/8/layout/vList5"/>
    <dgm:cxn modelId="{7D683916-3289-4BA9-B6EC-FF12B369EAE8}" type="presOf" srcId="{12C4813E-C950-4DEF-BD55-04B40891E321}" destId="{E7A8CE24-6A6C-4FE6-8371-7A204F6C0124}" srcOrd="0" destOrd="1" presId="urn:microsoft.com/office/officeart/2005/8/layout/vList5"/>
    <dgm:cxn modelId="{CEC2C263-AFA9-4028-ACA1-A670FC7A78C5}" type="presOf" srcId="{1DCDC5B3-72E4-4C97-85DC-F5C2DA27281E}" destId="{3624470E-D372-42CB-97EC-7E6724167C2A}" srcOrd="0" destOrd="0" presId="urn:microsoft.com/office/officeart/2005/8/layout/vList5"/>
    <dgm:cxn modelId="{68077AEB-CDD8-4B50-A738-DFE2731B185D}" srcId="{7B92C565-5721-42A6-A0CC-29246535E07A}" destId="{3013F810-A341-44FE-90A4-69235834647B}" srcOrd="3" destOrd="0" parTransId="{3771038E-8333-434C-949C-9AEDEEE297E0}" sibTransId="{D169BA1E-3097-4736-9CDE-1A0DEB86E834}"/>
    <dgm:cxn modelId="{6ACAEDC6-5FB6-4D26-8F5A-B9A79337CE23}" srcId="{7B92C565-5721-42A6-A0CC-29246535E07A}" destId="{ADC7B3AB-89B6-4CD9-BE1A-A33C59F5E02B}" srcOrd="2" destOrd="0" parTransId="{BA2DE517-8CCC-4A9F-8000-5A63AE29E93A}" sibTransId="{DA589072-63B2-458D-BDEA-7D04027D7344}"/>
    <dgm:cxn modelId="{16CF9993-E074-494F-B443-940AC3620735}" srcId="{750D1879-77CD-4BDB-B68E-43B6BA65A84B}" destId="{0C723FAD-12F3-47AB-8EB5-C6C37D650B5A}" srcOrd="3" destOrd="0" parTransId="{6A1481B4-4389-4462-9460-94F5F5AB1297}" sibTransId="{B31F7762-FACC-4F57-824D-4022C3641352}"/>
    <dgm:cxn modelId="{63BC1898-8E5C-46EB-9642-C7523D83ABB3}" srcId="{CA464339-07D4-4125-AF51-52A89C3848E3}" destId="{0AD23124-FB35-40E8-A161-130F796C9D6F}" srcOrd="0" destOrd="0" parTransId="{4FD337A5-5248-4344-9FAA-FE26E2DDF87E}" sibTransId="{33F0783D-8FD2-486C-855F-71D08E6942C8}"/>
    <dgm:cxn modelId="{1D713926-3757-4252-9195-00DAD569D360}" type="presOf" srcId="{3013F810-A341-44FE-90A4-69235834647B}" destId="{E7A8CE24-6A6C-4FE6-8371-7A204F6C0124}" srcOrd="0" destOrd="3" presId="urn:microsoft.com/office/officeart/2005/8/layout/vList5"/>
    <dgm:cxn modelId="{1F2BACEB-95C4-4698-A3F9-BA17C908B940}" srcId="{1DCDC5B3-72E4-4C97-85DC-F5C2DA27281E}" destId="{44EB8010-0B6E-4904-95D6-C9952A26769F}" srcOrd="0" destOrd="0" parTransId="{35BE5B6D-BA1C-4307-A2CD-37D3F293CCA2}" sibTransId="{B9D36150-7EF0-438D-9F2F-7FB830EDA53B}"/>
    <dgm:cxn modelId="{30D08930-3F19-4234-A941-4F3478121C93}" srcId="{750D1879-77CD-4BDB-B68E-43B6BA65A84B}" destId="{E7F4ABA1-4CBE-45A6-B05B-B6B98C5906B2}" srcOrd="2" destOrd="0" parTransId="{5CF48EEB-C303-48FE-B874-9DE740CCE474}" sibTransId="{FDBFF720-0062-406D-B9A8-48796C17901C}"/>
    <dgm:cxn modelId="{8F124D67-CE66-4772-A4A2-EE4E3AA679AD}" type="presOf" srcId="{E7F4ABA1-4CBE-45A6-B05B-B6B98C5906B2}" destId="{3EDF61E9-8A54-43D1-AFDE-A1DF3F8CB008}" srcOrd="0" destOrd="2" presId="urn:microsoft.com/office/officeart/2005/8/layout/vList5"/>
    <dgm:cxn modelId="{EE8FE3C1-C42D-4CFD-A955-677D3EF71D39}" type="presOf" srcId="{DF2160DE-BA7B-4809-B8B3-4C03257D4D37}" destId="{24AA5A07-6B25-41EF-B783-952736DB5AC5}" srcOrd="0" destOrd="1" presId="urn:microsoft.com/office/officeart/2005/8/layout/vList5"/>
    <dgm:cxn modelId="{856BE349-2666-410E-9ACE-7172C6EA39F8}" type="presOf" srcId="{C33684BC-F08B-43EF-8861-82BEA6EFAA9E}" destId="{95DE0B73-EE8B-4961-9779-E44AA631CB30}" srcOrd="0" destOrd="2" presId="urn:microsoft.com/office/officeart/2005/8/layout/vList5"/>
    <dgm:cxn modelId="{99BB6BD5-BB23-4ED9-8CAD-B4BE42A77B9E}" srcId="{7B92C565-5721-42A6-A0CC-29246535E07A}" destId="{12C4813E-C950-4DEF-BD55-04B40891E321}" srcOrd="1" destOrd="0" parTransId="{DE3F8B1B-6E45-41B5-BC73-4C6F71F8C5DB}" sibTransId="{89D3CD7A-3D58-4236-9C0B-EAD4F0E76346}"/>
    <dgm:cxn modelId="{D4630632-5D01-478C-B55C-D00ED0D93A85}" srcId="{750D1879-77CD-4BDB-B68E-43B6BA65A84B}" destId="{CC1329B9-4B34-4147-B5CC-2F44868A561D}" srcOrd="0" destOrd="0" parTransId="{C13B1179-5B42-4624-A383-A8940EB37171}" sibTransId="{B52337CA-178F-43C0-BB9C-287C046BF21D}"/>
    <dgm:cxn modelId="{C882A616-8C17-4468-B6F2-8E078262A6A6}" type="presOf" srcId="{6D983471-6E7A-438B-90CA-58EFBB7E5560}" destId="{E7A8CE24-6A6C-4FE6-8371-7A204F6C0124}" srcOrd="0" destOrd="0" presId="urn:microsoft.com/office/officeart/2005/8/layout/vList5"/>
    <dgm:cxn modelId="{2BD5C793-CB78-4039-B674-7B3F15CBD8B1}" type="presOf" srcId="{CC1329B9-4B34-4147-B5CC-2F44868A561D}" destId="{3EDF61E9-8A54-43D1-AFDE-A1DF3F8CB008}" srcOrd="0" destOrd="0" presId="urn:microsoft.com/office/officeart/2005/8/layout/vList5"/>
    <dgm:cxn modelId="{072ACC31-594A-45C9-9A09-61441DDD51D0}" srcId="{CA464339-07D4-4125-AF51-52A89C3848E3}" destId="{54B15B89-3596-4157-BE93-633B39CCD900}" srcOrd="1" destOrd="0" parTransId="{68033B7C-9749-42D8-85FB-110A39A93345}" sibTransId="{B631108C-27BD-4566-B726-720319C31265}"/>
    <dgm:cxn modelId="{AAACBFD0-00D2-48B1-A9B0-34670ACE8D4F}" type="presOf" srcId="{CA464339-07D4-4125-AF51-52A89C3848E3}" destId="{D0FE07AB-1DE3-4CAF-BF35-90A438D1D399}" srcOrd="0" destOrd="0" presId="urn:microsoft.com/office/officeart/2005/8/layout/vList5"/>
    <dgm:cxn modelId="{EF15A914-5DE3-4B13-8731-1484991ED023}" srcId="{CA464339-07D4-4125-AF51-52A89C3848E3}" destId="{AC7B4778-D417-4CA6-B80D-1C8E0FF98AF4}" srcOrd="3" destOrd="0" parTransId="{5493115A-3295-478A-AC46-4CA7E0B0A48A}" sibTransId="{6E40F373-350F-41A1-B0E7-96D703A5FA05}"/>
    <dgm:cxn modelId="{2B4DA9D8-000B-408B-801D-84D7338EAB26}" srcId="{7B92C565-5721-42A6-A0CC-29246535E07A}" destId="{6D983471-6E7A-438B-90CA-58EFBB7E5560}" srcOrd="0" destOrd="0" parTransId="{9B53B0C8-7D64-48FE-A6A0-895C8C9B8B23}" sibTransId="{A4DBDDF2-D42C-47C4-8795-B15FA340BA7A}"/>
    <dgm:cxn modelId="{D61C4B19-B28A-4EDF-9093-83F4ED0A7179}" srcId="{1DCDC5B3-72E4-4C97-85DC-F5C2DA27281E}" destId="{D195284A-F2F1-4EB2-ABB1-DA4D3050EAFC}" srcOrd="3" destOrd="0" parTransId="{46C4B5CF-3601-4DCA-8D8D-0FA01F4B31B7}" sibTransId="{5401C000-2178-4571-A11E-3DCFC73D3210}"/>
    <dgm:cxn modelId="{5D4E73D1-FE74-429A-92D3-9E3FC4E66BD5}" type="presOf" srcId="{54B15B89-3596-4157-BE93-633B39CCD900}" destId="{95DE0B73-EE8B-4961-9779-E44AA631CB30}" srcOrd="0" destOrd="1" presId="urn:microsoft.com/office/officeart/2005/8/layout/vList5"/>
    <dgm:cxn modelId="{68F7E72B-4FC1-4F4F-BA74-76CDCE90D2DD}" type="presOf" srcId="{44EB8010-0B6E-4904-95D6-C9952A26769F}" destId="{24AA5A07-6B25-41EF-B783-952736DB5AC5}" srcOrd="0" destOrd="0" presId="urn:microsoft.com/office/officeart/2005/8/layout/vList5"/>
    <dgm:cxn modelId="{97B03D56-0C4B-466E-A486-0DC4FB83FD1F}" srcId="{1DCDC5B3-72E4-4C97-85DC-F5C2DA27281E}" destId="{DF2160DE-BA7B-4809-B8B3-4C03257D4D37}" srcOrd="1" destOrd="0" parTransId="{E2CC2291-6596-47D1-80AA-AC79C9CF6156}" sibTransId="{C8ECCB73-DCEE-4BD4-84D2-3B41AE06E8F0}"/>
    <dgm:cxn modelId="{0D2B771F-D4DC-4452-8E76-B2F409E46FE9}" srcId="{6705673F-AAE1-42CE-B3CA-F89BFBDA8E12}" destId="{7B92C565-5721-42A6-A0CC-29246535E07A}" srcOrd="1" destOrd="0" parTransId="{60EA8CF1-6E66-4EED-8225-0CE63523B3CD}" sibTransId="{D8F7489C-980D-45E4-BE48-6152E8D5C962}"/>
    <dgm:cxn modelId="{A0F879B1-E749-427E-BEB5-88DCD22D579F}" type="presOf" srcId="{750D1879-77CD-4BDB-B68E-43B6BA65A84B}" destId="{CDCB551F-A19E-4D41-8EAE-5D396EAD57A8}" srcOrd="0" destOrd="0" presId="urn:microsoft.com/office/officeart/2005/8/layout/vList5"/>
    <dgm:cxn modelId="{A09B5014-DEC9-4D8A-91CF-AEE013F95F88}" srcId="{CA464339-07D4-4125-AF51-52A89C3848E3}" destId="{C33684BC-F08B-43EF-8861-82BEA6EFAA9E}" srcOrd="2" destOrd="0" parTransId="{8DEF5BBD-6B23-4162-949B-EF77930A4952}" sibTransId="{3BDBEE52-F1B6-4A58-AB30-59ACA1D1F4BF}"/>
    <dgm:cxn modelId="{3D90BADB-2FC0-4BCB-8382-01AB4A4EB907}" type="presParOf" srcId="{8345D416-12D1-4231-9545-97C5DB0F01F7}" destId="{D2A1B903-4157-4C7F-9F14-666C322268C3}" srcOrd="0" destOrd="0" presId="urn:microsoft.com/office/officeart/2005/8/layout/vList5"/>
    <dgm:cxn modelId="{06C9C8E7-52B3-4458-B801-95E8DF9245B0}" type="presParOf" srcId="{D2A1B903-4157-4C7F-9F14-666C322268C3}" destId="{CDCB551F-A19E-4D41-8EAE-5D396EAD57A8}" srcOrd="0" destOrd="0" presId="urn:microsoft.com/office/officeart/2005/8/layout/vList5"/>
    <dgm:cxn modelId="{C605633E-E1A5-4A87-92ED-C884F51B45B1}" type="presParOf" srcId="{D2A1B903-4157-4C7F-9F14-666C322268C3}" destId="{3EDF61E9-8A54-43D1-AFDE-A1DF3F8CB008}" srcOrd="1" destOrd="0" presId="urn:microsoft.com/office/officeart/2005/8/layout/vList5"/>
    <dgm:cxn modelId="{E8D7591C-D26F-4472-856F-6809C051BDD0}" type="presParOf" srcId="{8345D416-12D1-4231-9545-97C5DB0F01F7}" destId="{67153BEB-E5CA-40C9-81D3-5E6FA46E459B}" srcOrd="1" destOrd="0" presId="urn:microsoft.com/office/officeart/2005/8/layout/vList5"/>
    <dgm:cxn modelId="{17CB7007-5D2A-4B39-8EA0-1582F1EC5071}" type="presParOf" srcId="{8345D416-12D1-4231-9545-97C5DB0F01F7}" destId="{F1C264A4-E85C-4B58-A07B-D51771B8DF0B}" srcOrd="2" destOrd="0" presId="urn:microsoft.com/office/officeart/2005/8/layout/vList5"/>
    <dgm:cxn modelId="{86528B36-6651-43B5-8DC4-09B4EE154583}" type="presParOf" srcId="{F1C264A4-E85C-4B58-A07B-D51771B8DF0B}" destId="{C0D36D93-DBD4-4993-95CC-030BCF1C52D5}" srcOrd="0" destOrd="0" presId="urn:microsoft.com/office/officeart/2005/8/layout/vList5"/>
    <dgm:cxn modelId="{C423BBEC-8B0A-46EE-8E62-98A4121A3259}" type="presParOf" srcId="{F1C264A4-E85C-4B58-A07B-D51771B8DF0B}" destId="{E7A8CE24-6A6C-4FE6-8371-7A204F6C0124}" srcOrd="1" destOrd="0" presId="urn:microsoft.com/office/officeart/2005/8/layout/vList5"/>
    <dgm:cxn modelId="{EE200B83-DBDF-4B2B-B13D-C3FBD9385FA1}" type="presParOf" srcId="{8345D416-12D1-4231-9545-97C5DB0F01F7}" destId="{12022922-D3D9-45BB-91EA-D1EFFCD2E558}" srcOrd="3" destOrd="0" presId="urn:microsoft.com/office/officeart/2005/8/layout/vList5"/>
    <dgm:cxn modelId="{7888993E-A05D-439A-BD37-6E6CB71642C5}" type="presParOf" srcId="{8345D416-12D1-4231-9545-97C5DB0F01F7}" destId="{0DBE1C75-D42E-4965-B73D-014BA5050FD8}" srcOrd="4" destOrd="0" presId="urn:microsoft.com/office/officeart/2005/8/layout/vList5"/>
    <dgm:cxn modelId="{B7376866-F7CE-404A-A825-4CEF6DAABD2B}" type="presParOf" srcId="{0DBE1C75-D42E-4965-B73D-014BA5050FD8}" destId="{3624470E-D372-42CB-97EC-7E6724167C2A}" srcOrd="0" destOrd="0" presId="urn:microsoft.com/office/officeart/2005/8/layout/vList5"/>
    <dgm:cxn modelId="{FE97AD79-F33B-42CA-9530-F0F7155391EF}" type="presParOf" srcId="{0DBE1C75-D42E-4965-B73D-014BA5050FD8}" destId="{24AA5A07-6B25-41EF-B783-952736DB5AC5}" srcOrd="1" destOrd="0" presId="urn:microsoft.com/office/officeart/2005/8/layout/vList5"/>
    <dgm:cxn modelId="{47A319AD-B582-418F-87CF-B098C88E1EE4}" type="presParOf" srcId="{8345D416-12D1-4231-9545-97C5DB0F01F7}" destId="{86415684-4680-4683-AB2E-4DC4A56480D8}" srcOrd="5" destOrd="0" presId="urn:microsoft.com/office/officeart/2005/8/layout/vList5"/>
    <dgm:cxn modelId="{EF02EDE1-243D-4EE6-9376-65B0433A0351}" type="presParOf" srcId="{8345D416-12D1-4231-9545-97C5DB0F01F7}" destId="{F92E7324-7D1E-4FE1-AE53-E9701AEF4E95}" srcOrd="6" destOrd="0" presId="urn:microsoft.com/office/officeart/2005/8/layout/vList5"/>
    <dgm:cxn modelId="{AB1C59E1-9BAD-4136-86E2-4D5B2FFA441F}" type="presParOf" srcId="{F92E7324-7D1E-4FE1-AE53-E9701AEF4E95}" destId="{D0FE07AB-1DE3-4CAF-BF35-90A438D1D399}" srcOrd="0" destOrd="0" presId="urn:microsoft.com/office/officeart/2005/8/layout/vList5"/>
    <dgm:cxn modelId="{1DECC642-5370-4831-8423-FD53C50E1D56}" type="presParOf" srcId="{F92E7324-7D1E-4FE1-AE53-E9701AEF4E95}" destId="{95DE0B73-EE8B-4961-9779-E44AA631CB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D5763-473E-49A5-BE43-6A01EA1444DF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9440B3-AC4D-4B76-928A-E0812FB1737F}">
      <dgm:prSet phldrT="[Text]" custT="1"/>
      <dgm:spPr/>
      <dgm:t>
        <a:bodyPr/>
        <a:lstStyle/>
        <a:p>
          <a:r>
            <a:rPr lang="en-US" sz="2400" dirty="0" err="1"/>
            <a:t>Investi-gación</a:t>
          </a:r>
          <a:endParaRPr lang="en-US" sz="2400" dirty="0"/>
        </a:p>
      </dgm:t>
    </dgm:pt>
    <dgm:pt modelId="{7EDE7779-AB2B-4DDB-8AC2-3374CA750553}" type="parTrans" cxnId="{5F8619DD-7290-489F-9FDC-A6806AC08391}">
      <dgm:prSet/>
      <dgm:spPr/>
      <dgm:t>
        <a:bodyPr/>
        <a:lstStyle/>
        <a:p>
          <a:endParaRPr lang="en-US" sz="2400"/>
        </a:p>
      </dgm:t>
    </dgm:pt>
    <dgm:pt modelId="{AB235716-644E-435E-9A9F-4608F71E1B81}" type="sibTrans" cxnId="{5F8619DD-7290-489F-9FDC-A6806AC08391}">
      <dgm:prSet/>
      <dgm:spPr/>
      <dgm:t>
        <a:bodyPr/>
        <a:lstStyle/>
        <a:p>
          <a:endParaRPr lang="en-US" sz="2400"/>
        </a:p>
      </dgm:t>
    </dgm:pt>
    <dgm:pt modelId="{6167B1F0-2F45-4F31-9F77-35DF92612F41}">
      <dgm:prSet phldrT="[Text]" custT="1"/>
      <dgm:spPr/>
      <dgm:t>
        <a:bodyPr/>
        <a:lstStyle/>
        <a:p>
          <a:r>
            <a:rPr lang="en-US" sz="2400" dirty="0" err="1"/>
            <a:t>Acade-mia</a:t>
          </a:r>
          <a:endParaRPr lang="en-US" sz="2400" dirty="0"/>
        </a:p>
      </dgm:t>
    </dgm:pt>
    <dgm:pt modelId="{DE6084ED-8491-4FEF-9943-3E9D3826ECD5}" type="parTrans" cxnId="{CC27955F-2ABD-4D77-8565-122B9C766A61}">
      <dgm:prSet/>
      <dgm:spPr/>
      <dgm:t>
        <a:bodyPr/>
        <a:lstStyle/>
        <a:p>
          <a:endParaRPr lang="en-US" sz="2400"/>
        </a:p>
      </dgm:t>
    </dgm:pt>
    <dgm:pt modelId="{A4256E53-4899-44DA-960B-A1050F172803}" type="sibTrans" cxnId="{CC27955F-2ABD-4D77-8565-122B9C766A61}">
      <dgm:prSet/>
      <dgm:spPr/>
      <dgm:t>
        <a:bodyPr/>
        <a:lstStyle/>
        <a:p>
          <a:endParaRPr lang="en-US" sz="2400"/>
        </a:p>
      </dgm:t>
    </dgm:pt>
    <dgm:pt modelId="{53A3EF95-9FB3-4CC9-8D08-B8BDD39FAE5B}">
      <dgm:prSet phldrT="[Text]" custT="1"/>
      <dgm:spPr/>
      <dgm:t>
        <a:bodyPr/>
        <a:lstStyle/>
        <a:p>
          <a:r>
            <a:rPr lang="en-US" sz="2400" dirty="0"/>
            <a:t>Biblio-</a:t>
          </a:r>
          <a:r>
            <a:rPr lang="en-US" sz="2400" dirty="0" err="1"/>
            <a:t>teca</a:t>
          </a:r>
          <a:endParaRPr lang="en-US" sz="2400" dirty="0"/>
        </a:p>
      </dgm:t>
    </dgm:pt>
    <dgm:pt modelId="{E30703B8-8FED-446C-BD7D-47ABBE44C726}" type="parTrans" cxnId="{E704630F-AFAA-4431-B52B-2EB6206E0CCD}">
      <dgm:prSet/>
      <dgm:spPr/>
      <dgm:t>
        <a:bodyPr/>
        <a:lstStyle/>
        <a:p>
          <a:endParaRPr lang="en-US" sz="2400"/>
        </a:p>
      </dgm:t>
    </dgm:pt>
    <dgm:pt modelId="{D67E02AE-EFF6-458F-98BC-0B5F87D851AF}" type="sibTrans" cxnId="{E704630F-AFAA-4431-B52B-2EB6206E0CCD}">
      <dgm:prSet/>
      <dgm:spPr/>
      <dgm:t>
        <a:bodyPr/>
        <a:lstStyle/>
        <a:p>
          <a:endParaRPr lang="en-US" sz="2400"/>
        </a:p>
      </dgm:t>
    </dgm:pt>
    <dgm:pt modelId="{BFD67C2D-51FE-4376-BFF9-EB51C4EC3D2B}">
      <dgm:prSet phldrT="[Text]" custT="1"/>
      <dgm:spPr/>
      <dgm:t>
        <a:bodyPr/>
        <a:lstStyle/>
        <a:p>
          <a:r>
            <a:rPr lang="en-US" sz="2400" dirty="0" err="1"/>
            <a:t>Visibi-lidad</a:t>
          </a:r>
          <a:endParaRPr lang="en-US" sz="2400" dirty="0"/>
        </a:p>
      </dgm:t>
    </dgm:pt>
    <dgm:pt modelId="{034677F3-EF11-4B33-81DC-89508720A919}" type="parTrans" cxnId="{D19A0900-42E5-49D6-B627-143FD8308E73}">
      <dgm:prSet/>
      <dgm:spPr/>
      <dgm:t>
        <a:bodyPr/>
        <a:lstStyle/>
        <a:p>
          <a:endParaRPr lang="en-US" sz="2400"/>
        </a:p>
      </dgm:t>
    </dgm:pt>
    <dgm:pt modelId="{4ABC8593-948E-4602-9868-6D2F34A08CA5}" type="sibTrans" cxnId="{D19A0900-42E5-49D6-B627-143FD8308E73}">
      <dgm:prSet/>
      <dgm:spPr/>
      <dgm:t>
        <a:bodyPr/>
        <a:lstStyle/>
        <a:p>
          <a:endParaRPr lang="en-US" sz="2400"/>
        </a:p>
      </dgm:t>
    </dgm:pt>
    <dgm:pt modelId="{BFA8AA81-B95A-414E-ABF7-F391851A4DA5}" type="pres">
      <dgm:prSet presAssocID="{EC7D5763-473E-49A5-BE43-6A01EA1444D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CFC2C21-D34C-4632-9E45-7405BDC3D248}" type="pres">
      <dgm:prSet presAssocID="{BFD67C2D-51FE-4376-BFF9-EB51C4EC3D2B}" presName="Accent4" presStyleCnt="0"/>
      <dgm:spPr/>
    </dgm:pt>
    <dgm:pt modelId="{15082CF4-F365-4067-BBED-89CC6D83F487}" type="pres">
      <dgm:prSet presAssocID="{BFD67C2D-51FE-4376-BFF9-EB51C4EC3D2B}" presName="Accent" presStyleLbl="node1" presStyleIdx="0" presStyleCnt="4"/>
      <dgm:spPr/>
    </dgm:pt>
    <dgm:pt modelId="{D851A246-C934-437A-8F22-54DD74213A6A}" type="pres">
      <dgm:prSet presAssocID="{BFD67C2D-51FE-4376-BFF9-EB51C4EC3D2B}" presName="ParentBackground4" presStyleCnt="0"/>
      <dgm:spPr/>
    </dgm:pt>
    <dgm:pt modelId="{D37DDD78-2016-4EB4-A24A-DEBD93697E11}" type="pres">
      <dgm:prSet presAssocID="{BFD67C2D-51FE-4376-BFF9-EB51C4EC3D2B}" presName="ParentBackground" presStyleLbl="fgAcc1" presStyleIdx="0" presStyleCnt="4"/>
      <dgm:spPr/>
      <dgm:t>
        <a:bodyPr/>
        <a:lstStyle/>
        <a:p>
          <a:endParaRPr lang="es-EC"/>
        </a:p>
      </dgm:t>
    </dgm:pt>
    <dgm:pt modelId="{79B5F713-EE55-482A-8342-827D0947F059}" type="pres">
      <dgm:prSet presAssocID="{BFD67C2D-51FE-4376-BFF9-EB51C4EC3D2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E6C49F-184E-4A17-9558-1569D49B54B7}" type="pres">
      <dgm:prSet presAssocID="{53A3EF95-9FB3-4CC9-8D08-B8BDD39FAE5B}" presName="Accent3" presStyleCnt="0"/>
      <dgm:spPr/>
    </dgm:pt>
    <dgm:pt modelId="{AB78AD8B-BACE-4A94-A2B2-B0C737C26707}" type="pres">
      <dgm:prSet presAssocID="{53A3EF95-9FB3-4CC9-8D08-B8BDD39FAE5B}" presName="Accent" presStyleLbl="node1" presStyleIdx="1" presStyleCnt="4"/>
      <dgm:spPr/>
    </dgm:pt>
    <dgm:pt modelId="{FAECA59C-2782-47F0-AA7C-4E9428FD4572}" type="pres">
      <dgm:prSet presAssocID="{53A3EF95-9FB3-4CC9-8D08-B8BDD39FAE5B}" presName="ParentBackground3" presStyleCnt="0"/>
      <dgm:spPr/>
    </dgm:pt>
    <dgm:pt modelId="{3C5D704B-1B2D-4872-8AC7-6A97CA3F63B0}" type="pres">
      <dgm:prSet presAssocID="{53A3EF95-9FB3-4CC9-8D08-B8BDD39FAE5B}" presName="ParentBackground" presStyleLbl="fgAcc1" presStyleIdx="1" presStyleCnt="4"/>
      <dgm:spPr/>
      <dgm:t>
        <a:bodyPr/>
        <a:lstStyle/>
        <a:p>
          <a:endParaRPr lang="es-EC"/>
        </a:p>
      </dgm:t>
    </dgm:pt>
    <dgm:pt modelId="{99A92ED4-3BA1-4099-AF6E-7CD4786CE790}" type="pres">
      <dgm:prSet presAssocID="{53A3EF95-9FB3-4CC9-8D08-B8BDD39FAE5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66233-8021-41C6-B5F4-AE1EDB9C9210}" type="pres">
      <dgm:prSet presAssocID="{6167B1F0-2F45-4F31-9F77-35DF92612F41}" presName="Accent2" presStyleCnt="0"/>
      <dgm:spPr/>
    </dgm:pt>
    <dgm:pt modelId="{4604F0CB-A0F1-4D95-A1F3-C0694921E5AA}" type="pres">
      <dgm:prSet presAssocID="{6167B1F0-2F45-4F31-9F77-35DF92612F41}" presName="Accent" presStyleLbl="node1" presStyleIdx="2" presStyleCnt="4"/>
      <dgm:spPr/>
    </dgm:pt>
    <dgm:pt modelId="{E69D695A-F97F-4925-9588-876E706B96C4}" type="pres">
      <dgm:prSet presAssocID="{6167B1F0-2F45-4F31-9F77-35DF92612F41}" presName="ParentBackground2" presStyleCnt="0"/>
      <dgm:spPr/>
    </dgm:pt>
    <dgm:pt modelId="{C7912EEE-5E26-49A7-B9E0-478FC7E3127B}" type="pres">
      <dgm:prSet presAssocID="{6167B1F0-2F45-4F31-9F77-35DF92612F41}" presName="ParentBackground" presStyleLbl="fgAcc1" presStyleIdx="2" presStyleCnt="4"/>
      <dgm:spPr/>
      <dgm:t>
        <a:bodyPr/>
        <a:lstStyle/>
        <a:p>
          <a:endParaRPr lang="es-EC"/>
        </a:p>
      </dgm:t>
    </dgm:pt>
    <dgm:pt modelId="{43838E13-29C9-413D-A9B2-7A451E1A0705}" type="pres">
      <dgm:prSet presAssocID="{6167B1F0-2F45-4F31-9F77-35DF92612F4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874C6-9231-4E26-9389-93C4CF76BFCB}" type="pres">
      <dgm:prSet presAssocID="{8A9440B3-AC4D-4B76-928A-E0812FB1737F}" presName="Accent1" presStyleCnt="0"/>
      <dgm:spPr/>
    </dgm:pt>
    <dgm:pt modelId="{6D80A55C-C3D1-4CEB-8C7C-57C550AEE30A}" type="pres">
      <dgm:prSet presAssocID="{8A9440B3-AC4D-4B76-928A-E0812FB1737F}" presName="Accent" presStyleLbl="node1" presStyleIdx="3" presStyleCnt="4"/>
      <dgm:spPr/>
    </dgm:pt>
    <dgm:pt modelId="{BABD4444-A828-4A26-8E1E-11A1C2A174E8}" type="pres">
      <dgm:prSet presAssocID="{8A9440B3-AC4D-4B76-928A-E0812FB1737F}" presName="ParentBackground1" presStyleCnt="0"/>
      <dgm:spPr/>
    </dgm:pt>
    <dgm:pt modelId="{04B5AD83-C26F-446D-8E7D-76B330E77251}" type="pres">
      <dgm:prSet presAssocID="{8A9440B3-AC4D-4B76-928A-E0812FB1737F}" presName="ParentBackground" presStyleLbl="fgAcc1" presStyleIdx="3" presStyleCnt="4"/>
      <dgm:spPr/>
      <dgm:t>
        <a:bodyPr/>
        <a:lstStyle/>
        <a:p>
          <a:endParaRPr lang="es-EC"/>
        </a:p>
      </dgm:t>
    </dgm:pt>
    <dgm:pt modelId="{F4753F3D-67DD-4E8C-9326-1B0A73BFA408}" type="pres">
      <dgm:prSet presAssocID="{8A9440B3-AC4D-4B76-928A-E0812FB1737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9A0900-42E5-49D6-B627-143FD8308E73}" srcId="{EC7D5763-473E-49A5-BE43-6A01EA1444DF}" destId="{BFD67C2D-51FE-4376-BFF9-EB51C4EC3D2B}" srcOrd="3" destOrd="0" parTransId="{034677F3-EF11-4B33-81DC-89508720A919}" sibTransId="{4ABC8593-948E-4602-9868-6D2F34A08CA5}"/>
    <dgm:cxn modelId="{C755C5B9-0171-41C6-BD20-3FFFD800902A}" type="presOf" srcId="{6167B1F0-2F45-4F31-9F77-35DF92612F41}" destId="{C7912EEE-5E26-49A7-B9E0-478FC7E3127B}" srcOrd="0" destOrd="0" presId="urn:microsoft.com/office/officeart/2011/layout/CircleProcess"/>
    <dgm:cxn modelId="{E704630F-AFAA-4431-B52B-2EB6206E0CCD}" srcId="{EC7D5763-473E-49A5-BE43-6A01EA1444DF}" destId="{53A3EF95-9FB3-4CC9-8D08-B8BDD39FAE5B}" srcOrd="2" destOrd="0" parTransId="{E30703B8-8FED-446C-BD7D-47ABBE44C726}" sibTransId="{D67E02AE-EFF6-458F-98BC-0B5F87D851AF}"/>
    <dgm:cxn modelId="{A614FB56-9B2A-4DBC-BAB4-842659C538F9}" type="presOf" srcId="{8A9440B3-AC4D-4B76-928A-E0812FB1737F}" destId="{04B5AD83-C26F-446D-8E7D-76B330E77251}" srcOrd="0" destOrd="0" presId="urn:microsoft.com/office/officeart/2011/layout/CircleProcess"/>
    <dgm:cxn modelId="{91AD313F-E666-420F-95BF-5076D9A2BE46}" type="presOf" srcId="{BFD67C2D-51FE-4376-BFF9-EB51C4EC3D2B}" destId="{79B5F713-EE55-482A-8342-827D0947F059}" srcOrd="1" destOrd="0" presId="urn:microsoft.com/office/officeart/2011/layout/CircleProcess"/>
    <dgm:cxn modelId="{6CF82F42-EAB6-40B0-9440-C5E08245AF46}" type="presOf" srcId="{EC7D5763-473E-49A5-BE43-6A01EA1444DF}" destId="{BFA8AA81-B95A-414E-ABF7-F391851A4DA5}" srcOrd="0" destOrd="0" presId="urn:microsoft.com/office/officeart/2011/layout/CircleProcess"/>
    <dgm:cxn modelId="{81E0E53C-D189-42C3-B08D-BC480E733569}" type="presOf" srcId="{53A3EF95-9FB3-4CC9-8D08-B8BDD39FAE5B}" destId="{99A92ED4-3BA1-4099-AF6E-7CD4786CE790}" srcOrd="1" destOrd="0" presId="urn:microsoft.com/office/officeart/2011/layout/CircleProcess"/>
    <dgm:cxn modelId="{87922EE2-65D5-4795-B2D6-4B739E1ADD40}" type="presOf" srcId="{BFD67C2D-51FE-4376-BFF9-EB51C4EC3D2B}" destId="{D37DDD78-2016-4EB4-A24A-DEBD93697E11}" srcOrd="0" destOrd="0" presId="urn:microsoft.com/office/officeart/2011/layout/CircleProcess"/>
    <dgm:cxn modelId="{3F955742-37A8-4546-8F28-084AC5C06C8F}" type="presOf" srcId="{6167B1F0-2F45-4F31-9F77-35DF92612F41}" destId="{43838E13-29C9-413D-A9B2-7A451E1A0705}" srcOrd="1" destOrd="0" presId="urn:microsoft.com/office/officeart/2011/layout/CircleProcess"/>
    <dgm:cxn modelId="{5F8619DD-7290-489F-9FDC-A6806AC08391}" srcId="{EC7D5763-473E-49A5-BE43-6A01EA1444DF}" destId="{8A9440B3-AC4D-4B76-928A-E0812FB1737F}" srcOrd="0" destOrd="0" parTransId="{7EDE7779-AB2B-4DDB-8AC2-3374CA750553}" sibTransId="{AB235716-644E-435E-9A9F-4608F71E1B81}"/>
    <dgm:cxn modelId="{6E5015F9-DCA0-4600-820F-8BC43C3DB8DF}" type="presOf" srcId="{53A3EF95-9FB3-4CC9-8D08-B8BDD39FAE5B}" destId="{3C5D704B-1B2D-4872-8AC7-6A97CA3F63B0}" srcOrd="0" destOrd="0" presId="urn:microsoft.com/office/officeart/2011/layout/CircleProcess"/>
    <dgm:cxn modelId="{E0859B64-7567-4A4E-8C23-BC957B72B12B}" type="presOf" srcId="{8A9440B3-AC4D-4B76-928A-E0812FB1737F}" destId="{F4753F3D-67DD-4E8C-9326-1B0A73BFA408}" srcOrd="1" destOrd="0" presId="urn:microsoft.com/office/officeart/2011/layout/CircleProcess"/>
    <dgm:cxn modelId="{CC27955F-2ABD-4D77-8565-122B9C766A61}" srcId="{EC7D5763-473E-49A5-BE43-6A01EA1444DF}" destId="{6167B1F0-2F45-4F31-9F77-35DF92612F41}" srcOrd="1" destOrd="0" parTransId="{DE6084ED-8491-4FEF-9943-3E9D3826ECD5}" sibTransId="{A4256E53-4899-44DA-960B-A1050F172803}"/>
    <dgm:cxn modelId="{7534C0AF-A9E6-49A9-9258-8423901DEA7F}" type="presParOf" srcId="{BFA8AA81-B95A-414E-ABF7-F391851A4DA5}" destId="{5CFC2C21-D34C-4632-9E45-7405BDC3D248}" srcOrd="0" destOrd="0" presId="urn:microsoft.com/office/officeart/2011/layout/CircleProcess"/>
    <dgm:cxn modelId="{DDA05C4F-1E37-4608-9494-8BC950F700FB}" type="presParOf" srcId="{5CFC2C21-D34C-4632-9E45-7405BDC3D248}" destId="{15082CF4-F365-4067-BBED-89CC6D83F487}" srcOrd="0" destOrd="0" presId="urn:microsoft.com/office/officeart/2011/layout/CircleProcess"/>
    <dgm:cxn modelId="{DC977127-39E7-4A1D-A6A1-B078E6ED220D}" type="presParOf" srcId="{BFA8AA81-B95A-414E-ABF7-F391851A4DA5}" destId="{D851A246-C934-437A-8F22-54DD74213A6A}" srcOrd="1" destOrd="0" presId="urn:microsoft.com/office/officeart/2011/layout/CircleProcess"/>
    <dgm:cxn modelId="{B264533F-BD28-419B-848A-D11D4532D1B5}" type="presParOf" srcId="{D851A246-C934-437A-8F22-54DD74213A6A}" destId="{D37DDD78-2016-4EB4-A24A-DEBD93697E11}" srcOrd="0" destOrd="0" presId="urn:microsoft.com/office/officeart/2011/layout/CircleProcess"/>
    <dgm:cxn modelId="{365E4F95-1EB3-4BFA-B5CB-A15B789ACD22}" type="presParOf" srcId="{BFA8AA81-B95A-414E-ABF7-F391851A4DA5}" destId="{79B5F713-EE55-482A-8342-827D0947F059}" srcOrd="2" destOrd="0" presId="urn:microsoft.com/office/officeart/2011/layout/CircleProcess"/>
    <dgm:cxn modelId="{C40BD183-18EE-4DCE-B888-DB1177CC79C1}" type="presParOf" srcId="{BFA8AA81-B95A-414E-ABF7-F391851A4DA5}" destId="{FBE6C49F-184E-4A17-9558-1569D49B54B7}" srcOrd="3" destOrd="0" presId="urn:microsoft.com/office/officeart/2011/layout/CircleProcess"/>
    <dgm:cxn modelId="{EC60A707-60FE-429A-8022-498C9A98164B}" type="presParOf" srcId="{FBE6C49F-184E-4A17-9558-1569D49B54B7}" destId="{AB78AD8B-BACE-4A94-A2B2-B0C737C26707}" srcOrd="0" destOrd="0" presId="urn:microsoft.com/office/officeart/2011/layout/CircleProcess"/>
    <dgm:cxn modelId="{610207F7-A9B3-448A-95CE-F87230BF37CD}" type="presParOf" srcId="{BFA8AA81-B95A-414E-ABF7-F391851A4DA5}" destId="{FAECA59C-2782-47F0-AA7C-4E9428FD4572}" srcOrd="4" destOrd="0" presId="urn:microsoft.com/office/officeart/2011/layout/CircleProcess"/>
    <dgm:cxn modelId="{4F6EA03A-748B-451F-83B8-F6889D488458}" type="presParOf" srcId="{FAECA59C-2782-47F0-AA7C-4E9428FD4572}" destId="{3C5D704B-1B2D-4872-8AC7-6A97CA3F63B0}" srcOrd="0" destOrd="0" presId="urn:microsoft.com/office/officeart/2011/layout/CircleProcess"/>
    <dgm:cxn modelId="{60064C8C-F04E-4636-9100-051CFF00D338}" type="presParOf" srcId="{BFA8AA81-B95A-414E-ABF7-F391851A4DA5}" destId="{99A92ED4-3BA1-4099-AF6E-7CD4786CE790}" srcOrd="5" destOrd="0" presId="urn:microsoft.com/office/officeart/2011/layout/CircleProcess"/>
    <dgm:cxn modelId="{3AE94C8D-0EE3-4769-91FD-5919EF4FB86D}" type="presParOf" srcId="{BFA8AA81-B95A-414E-ABF7-F391851A4DA5}" destId="{5DF66233-8021-41C6-B5F4-AE1EDB9C9210}" srcOrd="6" destOrd="0" presId="urn:microsoft.com/office/officeart/2011/layout/CircleProcess"/>
    <dgm:cxn modelId="{8F19F8D6-7B5F-4F5A-BE33-BF7D52C02090}" type="presParOf" srcId="{5DF66233-8021-41C6-B5F4-AE1EDB9C9210}" destId="{4604F0CB-A0F1-4D95-A1F3-C0694921E5AA}" srcOrd="0" destOrd="0" presId="urn:microsoft.com/office/officeart/2011/layout/CircleProcess"/>
    <dgm:cxn modelId="{7E6CFD24-B716-4A26-B6F4-5909603A4AC9}" type="presParOf" srcId="{BFA8AA81-B95A-414E-ABF7-F391851A4DA5}" destId="{E69D695A-F97F-4925-9588-876E706B96C4}" srcOrd="7" destOrd="0" presId="urn:microsoft.com/office/officeart/2011/layout/CircleProcess"/>
    <dgm:cxn modelId="{664037F6-4DBD-43BE-8F1D-29807C35C484}" type="presParOf" srcId="{E69D695A-F97F-4925-9588-876E706B96C4}" destId="{C7912EEE-5E26-49A7-B9E0-478FC7E3127B}" srcOrd="0" destOrd="0" presId="urn:microsoft.com/office/officeart/2011/layout/CircleProcess"/>
    <dgm:cxn modelId="{9A764929-9941-439D-B99F-154FC24EE0DE}" type="presParOf" srcId="{BFA8AA81-B95A-414E-ABF7-F391851A4DA5}" destId="{43838E13-29C9-413D-A9B2-7A451E1A0705}" srcOrd="8" destOrd="0" presId="urn:microsoft.com/office/officeart/2011/layout/CircleProcess"/>
    <dgm:cxn modelId="{30771E93-C2F4-4201-B64E-787A4C02B23F}" type="presParOf" srcId="{BFA8AA81-B95A-414E-ABF7-F391851A4DA5}" destId="{CE8874C6-9231-4E26-9389-93C4CF76BFCB}" srcOrd="9" destOrd="0" presId="urn:microsoft.com/office/officeart/2011/layout/CircleProcess"/>
    <dgm:cxn modelId="{187C23EF-F810-4C0F-A070-3C2476C3EA5F}" type="presParOf" srcId="{CE8874C6-9231-4E26-9389-93C4CF76BFCB}" destId="{6D80A55C-C3D1-4CEB-8C7C-57C550AEE30A}" srcOrd="0" destOrd="0" presId="urn:microsoft.com/office/officeart/2011/layout/CircleProcess"/>
    <dgm:cxn modelId="{FC0B2C74-12DC-4132-803E-471E2BB74CBD}" type="presParOf" srcId="{BFA8AA81-B95A-414E-ABF7-F391851A4DA5}" destId="{BABD4444-A828-4A26-8E1E-11A1C2A174E8}" srcOrd="10" destOrd="0" presId="urn:microsoft.com/office/officeart/2011/layout/CircleProcess"/>
    <dgm:cxn modelId="{FE9A3875-A0F6-49F3-A1EB-49C53018F991}" type="presParOf" srcId="{BABD4444-A828-4A26-8E1E-11A1C2A174E8}" destId="{04B5AD83-C26F-446D-8E7D-76B330E77251}" srcOrd="0" destOrd="0" presId="urn:microsoft.com/office/officeart/2011/layout/CircleProcess"/>
    <dgm:cxn modelId="{1E648934-7537-48BF-B5A6-2C37F6692765}" type="presParOf" srcId="{BFA8AA81-B95A-414E-ABF7-F391851A4DA5}" destId="{F4753F3D-67DD-4E8C-9326-1B0A73BFA40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08311-A45A-4951-80CD-EBCE335AC45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99EAFE4-A093-4A88-A45A-17E7B3B8BA80}">
      <dgm:prSet phldrT="[Texto]" custT="1"/>
      <dgm:spPr/>
      <dgm:t>
        <a:bodyPr/>
        <a:lstStyle/>
        <a:p>
          <a:r>
            <a:rPr lang="es-MX" sz="1800" dirty="0"/>
            <a:t>Estrategia</a:t>
          </a:r>
          <a:endParaRPr lang="en-US" sz="1800" dirty="0"/>
        </a:p>
      </dgm:t>
    </dgm:pt>
    <dgm:pt modelId="{06F77678-D24D-4841-85FB-3B0EDC1A0866}" type="parTrans" cxnId="{41FD732C-76F9-48EC-94D7-B32296A7F7C4}">
      <dgm:prSet/>
      <dgm:spPr/>
      <dgm:t>
        <a:bodyPr/>
        <a:lstStyle/>
        <a:p>
          <a:endParaRPr lang="en-US" sz="1400"/>
        </a:p>
      </dgm:t>
    </dgm:pt>
    <dgm:pt modelId="{7DCF6565-D524-4FEE-842A-B27083CA7E0C}" type="sibTrans" cxnId="{41FD732C-76F9-48EC-94D7-B32296A7F7C4}">
      <dgm:prSet/>
      <dgm:spPr/>
      <dgm:t>
        <a:bodyPr/>
        <a:lstStyle/>
        <a:p>
          <a:endParaRPr lang="en-US" sz="1400"/>
        </a:p>
      </dgm:t>
    </dgm:pt>
    <dgm:pt modelId="{ACDA9821-9186-4D57-84C8-47C67FD16B4C}">
      <dgm:prSet phldrT="[Texto]" custT="1"/>
      <dgm:spPr/>
      <dgm:t>
        <a:bodyPr/>
        <a:lstStyle/>
        <a:p>
          <a:r>
            <a:rPr lang="es-MX" sz="1800" dirty="0"/>
            <a:t>Procesos</a:t>
          </a:r>
          <a:endParaRPr lang="en-US" sz="1800" dirty="0"/>
        </a:p>
      </dgm:t>
    </dgm:pt>
    <dgm:pt modelId="{030E2BC1-545B-4BA6-9066-E43BE17591CF}" type="parTrans" cxnId="{43A973A3-BD14-4CCA-ACCD-0BB9E9A4BB05}">
      <dgm:prSet/>
      <dgm:spPr/>
      <dgm:t>
        <a:bodyPr/>
        <a:lstStyle/>
        <a:p>
          <a:endParaRPr lang="en-US" sz="1400"/>
        </a:p>
      </dgm:t>
    </dgm:pt>
    <dgm:pt modelId="{8593846C-50A2-4335-8ACF-0E660CA21183}" type="sibTrans" cxnId="{43A973A3-BD14-4CCA-ACCD-0BB9E9A4BB05}">
      <dgm:prSet/>
      <dgm:spPr/>
      <dgm:t>
        <a:bodyPr/>
        <a:lstStyle/>
        <a:p>
          <a:endParaRPr lang="en-US" sz="1400"/>
        </a:p>
      </dgm:t>
    </dgm:pt>
    <dgm:pt modelId="{31E9863F-7A22-4C92-829C-87D0D4908A32}">
      <dgm:prSet phldrT="[Texto]" custT="1"/>
      <dgm:spPr/>
      <dgm:t>
        <a:bodyPr/>
        <a:lstStyle/>
        <a:p>
          <a:r>
            <a:rPr lang="es-MX" sz="1800" dirty="0"/>
            <a:t>Capacidades y Recursos</a:t>
          </a:r>
          <a:endParaRPr lang="en-US" sz="1800" dirty="0"/>
        </a:p>
      </dgm:t>
    </dgm:pt>
    <dgm:pt modelId="{64833E16-ECAE-40C2-9403-314C38F483B4}" type="parTrans" cxnId="{575CD0E1-D1F4-4A62-94A5-1E3641A78351}">
      <dgm:prSet/>
      <dgm:spPr/>
      <dgm:t>
        <a:bodyPr/>
        <a:lstStyle/>
        <a:p>
          <a:endParaRPr lang="en-US" sz="1400"/>
        </a:p>
      </dgm:t>
    </dgm:pt>
    <dgm:pt modelId="{9061531E-686E-4A88-9D95-55BB68DFE76B}" type="sibTrans" cxnId="{575CD0E1-D1F4-4A62-94A5-1E3641A78351}">
      <dgm:prSet/>
      <dgm:spPr/>
      <dgm:t>
        <a:bodyPr/>
        <a:lstStyle/>
        <a:p>
          <a:endParaRPr lang="en-US" sz="1400"/>
        </a:p>
      </dgm:t>
    </dgm:pt>
    <dgm:pt modelId="{36AC30B0-7BFB-405C-ADDA-87430DE38118}" type="pres">
      <dgm:prSet presAssocID="{98608311-A45A-4951-80CD-EBCE335AC45E}" presName="CompostProcess" presStyleCnt="0">
        <dgm:presLayoutVars>
          <dgm:dir/>
          <dgm:resizeHandles val="exact"/>
        </dgm:presLayoutVars>
      </dgm:prSet>
      <dgm:spPr/>
    </dgm:pt>
    <dgm:pt modelId="{B2843E61-9418-483C-B881-94B26B81A00A}" type="pres">
      <dgm:prSet presAssocID="{98608311-A45A-4951-80CD-EBCE335AC45E}" presName="arrow" presStyleLbl="bgShp" presStyleIdx="0" presStyleCnt="1"/>
      <dgm:spPr/>
    </dgm:pt>
    <dgm:pt modelId="{04F630E2-A0F0-457A-9472-E1E4626171C0}" type="pres">
      <dgm:prSet presAssocID="{98608311-A45A-4951-80CD-EBCE335AC45E}" presName="linearProcess" presStyleCnt="0"/>
      <dgm:spPr/>
    </dgm:pt>
    <dgm:pt modelId="{D5B7B4BB-B6F0-411E-A258-9ED5F2A3AB94}" type="pres">
      <dgm:prSet presAssocID="{B99EAFE4-A093-4A88-A45A-17E7B3B8BA80}" presName="textNode" presStyleLbl="node1" presStyleIdx="0" presStyleCnt="3" custScaleY="745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4A6EA5-F2A0-4679-A6EF-BCA320DA9F17}" type="pres">
      <dgm:prSet presAssocID="{7DCF6565-D524-4FEE-842A-B27083CA7E0C}" presName="sibTrans" presStyleCnt="0"/>
      <dgm:spPr/>
    </dgm:pt>
    <dgm:pt modelId="{BB3ADBE6-52C1-46D5-B26B-23F9E6A8F89A}" type="pres">
      <dgm:prSet presAssocID="{ACDA9821-9186-4D57-84C8-47C67FD16B4C}" presName="textNode" presStyleLbl="node1" presStyleIdx="1" presStyleCnt="3" custScaleY="745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17F8B5-6157-47E9-8812-8D362B5B918A}" type="pres">
      <dgm:prSet presAssocID="{8593846C-50A2-4335-8ACF-0E660CA21183}" presName="sibTrans" presStyleCnt="0"/>
      <dgm:spPr/>
    </dgm:pt>
    <dgm:pt modelId="{BF50A0F3-226D-46EB-A311-EEF8D402EF1B}" type="pres">
      <dgm:prSet presAssocID="{31E9863F-7A22-4C92-829C-87D0D4908A32}" presName="textNode" presStyleLbl="node1" presStyleIdx="2" presStyleCnt="3" custScaleY="745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63EFD3-3DD4-48B4-8C04-7F3B9D805509}" type="presOf" srcId="{B99EAFE4-A093-4A88-A45A-17E7B3B8BA80}" destId="{D5B7B4BB-B6F0-411E-A258-9ED5F2A3AB94}" srcOrd="0" destOrd="0" presId="urn:microsoft.com/office/officeart/2005/8/layout/hProcess9"/>
    <dgm:cxn modelId="{41FD732C-76F9-48EC-94D7-B32296A7F7C4}" srcId="{98608311-A45A-4951-80CD-EBCE335AC45E}" destId="{B99EAFE4-A093-4A88-A45A-17E7B3B8BA80}" srcOrd="0" destOrd="0" parTransId="{06F77678-D24D-4841-85FB-3B0EDC1A0866}" sibTransId="{7DCF6565-D524-4FEE-842A-B27083CA7E0C}"/>
    <dgm:cxn modelId="{3C4BA35F-8BAE-4945-A946-85874FAC53C9}" type="presOf" srcId="{98608311-A45A-4951-80CD-EBCE335AC45E}" destId="{36AC30B0-7BFB-405C-ADDA-87430DE38118}" srcOrd="0" destOrd="0" presId="urn:microsoft.com/office/officeart/2005/8/layout/hProcess9"/>
    <dgm:cxn modelId="{0A492F7A-786A-49F4-B16B-9A8588A70E0B}" type="presOf" srcId="{31E9863F-7A22-4C92-829C-87D0D4908A32}" destId="{BF50A0F3-226D-46EB-A311-EEF8D402EF1B}" srcOrd="0" destOrd="0" presId="urn:microsoft.com/office/officeart/2005/8/layout/hProcess9"/>
    <dgm:cxn modelId="{43A973A3-BD14-4CCA-ACCD-0BB9E9A4BB05}" srcId="{98608311-A45A-4951-80CD-EBCE335AC45E}" destId="{ACDA9821-9186-4D57-84C8-47C67FD16B4C}" srcOrd="1" destOrd="0" parTransId="{030E2BC1-545B-4BA6-9066-E43BE17591CF}" sibTransId="{8593846C-50A2-4335-8ACF-0E660CA21183}"/>
    <dgm:cxn modelId="{B655C984-E3BD-4249-9956-B32FE6B96B97}" type="presOf" srcId="{ACDA9821-9186-4D57-84C8-47C67FD16B4C}" destId="{BB3ADBE6-52C1-46D5-B26B-23F9E6A8F89A}" srcOrd="0" destOrd="0" presId="urn:microsoft.com/office/officeart/2005/8/layout/hProcess9"/>
    <dgm:cxn modelId="{575CD0E1-D1F4-4A62-94A5-1E3641A78351}" srcId="{98608311-A45A-4951-80CD-EBCE335AC45E}" destId="{31E9863F-7A22-4C92-829C-87D0D4908A32}" srcOrd="2" destOrd="0" parTransId="{64833E16-ECAE-40C2-9403-314C38F483B4}" sibTransId="{9061531E-686E-4A88-9D95-55BB68DFE76B}"/>
    <dgm:cxn modelId="{9841E010-F8B3-4A06-BAE3-267D2B524CF6}" type="presParOf" srcId="{36AC30B0-7BFB-405C-ADDA-87430DE38118}" destId="{B2843E61-9418-483C-B881-94B26B81A00A}" srcOrd="0" destOrd="0" presId="urn:microsoft.com/office/officeart/2005/8/layout/hProcess9"/>
    <dgm:cxn modelId="{C6D58705-1C54-48B1-8ED7-C8A9347DE4A9}" type="presParOf" srcId="{36AC30B0-7BFB-405C-ADDA-87430DE38118}" destId="{04F630E2-A0F0-457A-9472-E1E4626171C0}" srcOrd="1" destOrd="0" presId="urn:microsoft.com/office/officeart/2005/8/layout/hProcess9"/>
    <dgm:cxn modelId="{45717C8B-C3B4-4FDC-A4FE-52FD233B6442}" type="presParOf" srcId="{04F630E2-A0F0-457A-9472-E1E4626171C0}" destId="{D5B7B4BB-B6F0-411E-A258-9ED5F2A3AB94}" srcOrd="0" destOrd="0" presId="urn:microsoft.com/office/officeart/2005/8/layout/hProcess9"/>
    <dgm:cxn modelId="{6ECB55AB-CC19-4C8C-B69A-A88C1EC82891}" type="presParOf" srcId="{04F630E2-A0F0-457A-9472-E1E4626171C0}" destId="{5A4A6EA5-F2A0-4679-A6EF-BCA320DA9F17}" srcOrd="1" destOrd="0" presId="urn:microsoft.com/office/officeart/2005/8/layout/hProcess9"/>
    <dgm:cxn modelId="{038B374E-6370-42D5-A6ED-547E3017668C}" type="presParOf" srcId="{04F630E2-A0F0-457A-9472-E1E4626171C0}" destId="{BB3ADBE6-52C1-46D5-B26B-23F9E6A8F89A}" srcOrd="2" destOrd="0" presId="urn:microsoft.com/office/officeart/2005/8/layout/hProcess9"/>
    <dgm:cxn modelId="{B69B163B-4145-4D61-B77C-9201545A043F}" type="presParOf" srcId="{04F630E2-A0F0-457A-9472-E1E4626171C0}" destId="{8417F8B5-6157-47E9-8812-8D362B5B918A}" srcOrd="3" destOrd="0" presId="urn:microsoft.com/office/officeart/2005/8/layout/hProcess9"/>
    <dgm:cxn modelId="{D8F585A2-1FF8-469E-AC76-AE8B5D3D76BB}" type="presParOf" srcId="{04F630E2-A0F0-457A-9472-E1E4626171C0}" destId="{BF50A0F3-226D-46EB-A311-EEF8D402EF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C2850E-1D1C-4100-97E4-984B7B2F0F8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DC01B1-F939-4912-94F6-3B742FC1E045}">
      <dgm:prSet phldrT="[Texto]" custT="1"/>
      <dgm:spPr/>
      <dgm:t>
        <a:bodyPr/>
        <a:lstStyle/>
        <a:p>
          <a:r>
            <a:rPr lang="es-MX" sz="1100" b="1" dirty="0"/>
            <a:t>Visibilidad de la Producción</a:t>
          </a:r>
          <a:endParaRPr lang="en-US" sz="1100" b="1" dirty="0"/>
        </a:p>
      </dgm:t>
    </dgm:pt>
    <dgm:pt modelId="{CB14AA80-1CF9-46C5-964A-6D9F3048E0A1}" type="parTrans" cxnId="{CDAF091B-91CD-4C51-B3A2-4BD94DA8CD7A}">
      <dgm:prSet/>
      <dgm:spPr/>
      <dgm:t>
        <a:bodyPr/>
        <a:lstStyle/>
        <a:p>
          <a:endParaRPr lang="en-US" sz="2000" b="1"/>
        </a:p>
      </dgm:t>
    </dgm:pt>
    <dgm:pt modelId="{738DCF66-0C87-47D8-BD7A-2EAE135EF3BC}" type="sibTrans" cxnId="{CDAF091B-91CD-4C51-B3A2-4BD94DA8CD7A}">
      <dgm:prSet/>
      <dgm:spPr/>
      <dgm:t>
        <a:bodyPr/>
        <a:lstStyle/>
        <a:p>
          <a:endParaRPr lang="en-US" sz="2000" b="1"/>
        </a:p>
      </dgm:t>
    </dgm:pt>
    <dgm:pt modelId="{BCF36E35-5A57-4816-A710-1FDAEB39F246}">
      <dgm:prSet phldrT="[Texto]" custT="1"/>
      <dgm:spPr/>
      <dgm:t>
        <a:bodyPr/>
        <a:lstStyle/>
        <a:p>
          <a:r>
            <a:rPr lang="es-MX" sz="1400" b="1" dirty="0"/>
            <a:t>Personas</a:t>
          </a:r>
          <a:endParaRPr lang="en-US" sz="1400" b="1" dirty="0"/>
        </a:p>
      </dgm:t>
    </dgm:pt>
    <dgm:pt modelId="{0B1717F4-8FEF-4422-B4D2-A1444D705F5B}" type="parTrans" cxnId="{B6B1A8B0-76A9-47C7-AAA9-A9E9C4358280}">
      <dgm:prSet custT="1"/>
      <dgm:spPr/>
      <dgm:t>
        <a:bodyPr/>
        <a:lstStyle/>
        <a:p>
          <a:endParaRPr lang="en-US" sz="900" b="1"/>
        </a:p>
      </dgm:t>
    </dgm:pt>
    <dgm:pt modelId="{0344FF79-E51C-4083-A418-0FADB680B70A}" type="sibTrans" cxnId="{B6B1A8B0-76A9-47C7-AAA9-A9E9C4358280}">
      <dgm:prSet/>
      <dgm:spPr/>
      <dgm:t>
        <a:bodyPr/>
        <a:lstStyle/>
        <a:p>
          <a:endParaRPr lang="en-US" sz="2000" b="1"/>
        </a:p>
      </dgm:t>
    </dgm:pt>
    <dgm:pt modelId="{634B9A12-A29B-42B0-B025-52AC1167CEA1}">
      <dgm:prSet phldrT="[Texto]" custT="1"/>
      <dgm:spPr/>
      <dgm:t>
        <a:bodyPr/>
        <a:lstStyle/>
        <a:p>
          <a:r>
            <a:rPr lang="es-MX" sz="1400" b="1" dirty="0"/>
            <a:t>Productos</a:t>
          </a:r>
          <a:endParaRPr lang="en-US" sz="1400" b="1" dirty="0"/>
        </a:p>
      </dgm:t>
    </dgm:pt>
    <dgm:pt modelId="{D7CAD875-7C1B-42C0-A6B1-83D349499A70}" type="parTrans" cxnId="{25A115DC-0B5F-44B7-8CCD-0C8ACA733EA6}">
      <dgm:prSet custT="1"/>
      <dgm:spPr/>
      <dgm:t>
        <a:bodyPr/>
        <a:lstStyle/>
        <a:p>
          <a:endParaRPr lang="en-US" sz="900" b="1"/>
        </a:p>
      </dgm:t>
    </dgm:pt>
    <dgm:pt modelId="{8F7D8118-33B8-4545-B38E-C92505470AD4}" type="sibTrans" cxnId="{25A115DC-0B5F-44B7-8CCD-0C8ACA733EA6}">
      <dgm:prSet/>
      <dgm:spPr/>
      <dgm:t>
        <a:bodyPr/>
        <a:lstStyle/>
        <a:p>
          <a:endParaRPr lang="en-US" sz="2000" b="1"/>
        </a:p>
      </dgm:t>
    </dgm:pt>
    <dgm:pt modelId="{5ED896C3-941C-4088-AB0D-7970FD3AFDA2}">
      <dgm:prSet phldrT="[Texto]" custT="1"/>
      <dgm:spPr/>
      <dgm:t>
        <a:bodyPr/>
        <a:lstStyle/>
        <a:p>
          <a:r>
            <a:rPr lang="es-MX" sz="1400" b="1" dirty="0"/>
            <a:t>Proyectos</a:t>
          </a:r>
          <a:endParaRPr lang="en-US" sz="1400" b="1" dirty="0"/>
        </a:p>
      </dgm:t>
    </dgm:pt>
    <dgm:pt modelId="{1AD1D627-CB72-4BDF-8403-D0540B6FDB0D}" type="parTrans" cxnId="{88A018F7-0F52-473C-9367-28DC3351B743}">
      <dgm:prSet custT="1"/>
      <dgm:spPr/>
      <dgm:t>
        <a:bodyPr/>
        <a:lstStyle/>
        <a:p>
          <a:endParaRPr lang="en-US" sz="900" b="1"/>
        </a:p>
      </dgm:t>
    </dgm:pt>
    <dgm:pt modelId="{DF03DD38-E55B-4C9C-B7B3-39C1C409448B}" type="sibTrans" cxnId="{88A018F7-0F52-473C-9367-28DC3351B743}">
      <dgm:prSet/>
      <dgm:spPr/>
      <dgm:t>
        <a:bodyPr/>
        <a:lstStyle/>
        <a:p>
          <a:endParaRPr lang="en-US" sz="2000" b="1"/>
        </a:p>
      </dgm:t>
    </dgm:pt>
    <dgm:pt modelId="{7AFD6DD3-D5A0-4B47-8CBC-F82E8A28AF30}">
      <dgm:prSet phldrT="[Texto]" custT="1"/>
      <dgm:spPr/>
      <dgm:t>
        <a:bodyPr/>
        <a:lstStyle/>
        <a:p>
          <a:r>
            <a:rPr lang="es-MX" sz="1400" b="1" dirty="0"/>
            <a:t>Equipos</a:t>
          </a:r>
          <a:endParaRPr lang="en-US" sz="1400" b="1" dirty="0"/>
        </a:p>
      </dgm:t>
    </dgm:pt>
    <dgm:pt modelId="{CC6BD4D2-FEA2-4772-B4C7-F8904ED3825D}" type="parTrans" cxnId="{9F767B27-7921-41C8-ADFB-B97B6582A6CC}">
      <dgm:prSet custT="1"/>
      <dgm:spPr/>
      <dgm:t>
        <a:bodyPr/>
        <a:lstStyle/>
        <a:p>
          <a:endParaRPr lang="en-US" sz="900" b="1"/>
        </a:p>
      </dgm:t>
    </dgm:pt>
    <dgm:pt modelId="{AF5D57FC-AD63-4C20-AECC-B67832DE0957}" type="sibTrans" cxnId="{9F767B27-7921-41C8-ADFB-B97B6582A6CC}">
      <dgm:prSet/>
      <dgm:spPr/>
      <dgm:t>
        <a:bodyPr/>
        <a:lstStyle/>
        <a:p>
          <a:endParaRPr lang="en-US" sz="2000" b="1"/>
        </a:p>
      </dgm:t>
    </dgm:pt>
    <dgm:pt modelId="{64A5A72E-DA9C-41C1-A596-6934098A94E9}">
      <dgm:prSet phldrT="[Texto]" custT="1"/>
      <dgm:spPr/>
      <dgm:t>
        <a:bodyPr/>
        <a:lstStyle/>
        <a:p>
          <a:r>
            <a:rPr lang="es-MX" sz="1400" b="1" dirty="0"/>
            <a:t>Patentes</a:t>
          </a:r>
          <a:endParaRPr lang="en-US" sz="1400" b="1" dirty="0"/>
        </a:p>
      </dgm:t>
    </dgm:pt>
    <dgm:pt modelId="{1F6EDA23-D009-468B-B947-C98395D74B56}" type="parTrans" cxnId="{E79449A9-E87C-4C61-96D4-28497AAD746B}">
      <dgm:prSet custT="1"/>
      <dgm:spPr/>
      <dgm:t>
        <a:bodyPr/>
        <a:lstStyle/>
        <a:p>
          <a:endParaRPr lang="en-US" sz="900" b="1"/>
        </a:p>
      </dgm:t>
    </dgm:pt>
    <dgm:pt modelId="{91D8D9CD-7D5E-45D3-96C2-F3E56BA28027}" type="sibTrans" cxnId="{E79449A9-E87C-4C61-96D4-28497AAD746B}">
      <dgm:prSet/>
      <dgm:spPr/>
      <dgm:t>
        <a:bodyPr/>
        <a:lstStyle/>
        <a:p>
          <a:endParaRPr lang="en-US" sz="2000" b="1"/>
        </a:p>
      </dgm:t>
    </dgm:pt>
    <dgm:pt modelId="{384EB57D-6E89-4652-953A-33745101D034}">
      <dgm:prSet phldrT="[Texto]" custT="1"/>
      <dgm:spPr/>
      <dgm:t>
        <a:bodyPr/>
        <a:lstStyle/>
        <a:p>
          <a:r>
            <a:rPr lang="es-MX" sz="1400" b="1" dirty="0"/>
            <a:t>Organiza-</a:t>
          </a:r>
          <a:r>
            <a:rPr lang="es-MX" sz="1400" b="1" dirty="0" err="1"/>
            <a:t>ciones</a:t>
          </a:r>
          <a:endParaRPr lang="en-US" sz="1400" b="1" dirty="0"/>
        </a:p>
      </dgm:t>
    </dgm:pt>
    <dgm:pt modelId="{1D5C55A7-862F-4718-A7E7-E4916E3E1263}" type="parTrans" cxnId="{4F74BA5C-397C-49F4-8DBA-13EA93528306}">
      <dgm:prSet custT="1"/>
      <dgm:spPr/>
      <dgm:t>
        <a:bodyPr/>
        <a:lstStyle/>
        <a:p>
          <a:endParaRPr lang="en-US" sz="900" b="1"/>
        </a:p>
      </dgm:t>
    </dgm:pt>
    <dgm:pt modelId="{8C6F9BA6-2192-4904-9233-A922CE5C8BD2}" type="sibTrans" cxnId="{4F74BA5C-397C-49F4-8DBA-13EA93528306}">
      <dgm:prSet/>
      <dgm:spPr/>
      <dgm:t>
        <a:bodyPr/>
        <a:lstStyle/>
        <a:p>
          <a:endParaRPr lang="en-US" sz="2000" b="1"/>
        </a:p>
      </dgm:t>
    </dgm:pt>
    <dgm:pt modelId="{004D9711-2D2F-4B69-B4E2-51AFFE5B5440}">
      <dgm:prSet phldrT="[Texto]" custT="1"/>
      <dgm:spPr/>
      <dgm:t>
        <a:bodyPr/>
        <a:lstStyle/>
        <a:p>
          <a:r>
            <a:rPr lang="es-MX" sz="1400" b="1" dirty="0"/>
            <a:t>Actividades</a:t>
          </a:r>
          <a:endParaRPr lang="en-US" sz="1400" b="1" dirty="0"/>
        </a:p>
      </dgm:t>
    </dgm:pt>
    <dgm:pt modelId="{4B161B56-FA8F-4B69-A143-5F617D019AA9}" type="parTrans" cxnId="{457F5812-7BE2-44F7-B966-6739D206EE16}">
      <dgm:prSet custT="1"/>
      <dgm:spPr/>
      <dgm:t>
        <a:bodyPr/>
        <a:lstStyle/>
        <a:p>
          <a:endParaRPr lang="en-US" sz="900" b="1"/>
        </a:p>
      </dgm:t>
    </dgm:pt>
    <dgm:pt modelId="{BC0CD20B-6891-4D86-85DC-AEF04AA4EE9B}" type="sibTrans" cxnId="{457F5812-7BE2-44F7-B966-6739D206EE16}">
      <dgm:prSet/>
      <dgm:spPr/>
      <dgm:t>
        <a:bodyPr/>
        <a:lstStyle/>
        <a:p>
          <a:endParaRPr lang="en-US" sz="2000" b="1"/>
        </a:p>
      </dgm:t>
    </dgm:pt>
    <dgm:pt modelId="{8C077F96-27E6-45BE-96BB-9C662C7ECEB0}">
      <dgm:prSet phldrT="[Texto]" custT="1"/>
      <dgm:spPr/>
      <dgm:t>
        <a:bodyPr/>
        <a:lstStyle/>
        <a:p>
          <a:r>
            <a:rPr lang="es-MX" sz="1400" b="1" dirty="0"/>
            <a:t>Financia-miento</a:t>
          </a:r>
          <a:endParaRPr lang="en-US" sz="1400" b="1" dirty="0"/>
        </a:p>
      </dgm:t>
    </dgm:pt>
    <dgm:pt modelId="{5114A6EF-5422-4223-B8FA-9AB1CECAE151}" type="parTrans" cxnId="{B94494C9-2C19-47AD-AAF4-26A8EC8B6450}">
      <dgm:prSet custT="1"/>
      <dgm:spPr/>
      <dgm:t>
        <a:bodyPr/>
        <a:lstStyle/>
        <a:p>
          <a:endParaRPr lang="en-US" sz="900" b="1"/>
        </a:p>
      </dgm:t>
    </dgm:pt>
    <dgm:pt modelId="{ADE4902E-A8BC-4C6D-A812-35225D19FB7F}" type="sibTrans" cxnId="{B94494C9-2C19-47AD-AAF4-26A8EC8B6450}">
      <dgm:prSet/>
      <dgm:spPr/>
      <dgm:t>
        <a:bodyPr/>
        <a:lstStyle/>
        <a:p>
          <a:endParaRPr lang="en-US" sz="2000" b="1"/>
        </a:p>
      </dgm:t>
    </dgm:pt>
    <dgm:pt modelId="{7862E6F1-13FB-4441-8069-3621D9B82A06}" type="pres">
      <dgm:prSet presAssocID="{31C2850E-1D1C-4100-97E4-984B7B2F0F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012E28-225E-4FF2-8092-00FC8CB35592}" type="pres">
      <dgm:prSet presAssocID="{93DC01B1-F939-4912-94F6-3B742FC1E045}" presName="centerShape" presStyleLbl="node0" presStyleIdx="0" presStyleCnt="1"/>
      <dgm:spPr/>
      <dgm:t>
        <a:bodyPr/>
        <a:lstStyle/>
        <a:p>
          <a:endParaRPr lang="es-EC"/>
        </a:p>
      </dgm:t>
    </dgm:pt>
    <dgm:pt modelId="{4CF27A94-C332-4679-9869-C12CAFD7D53A}" type="pres">
      <dgm:prSet presAssocID="{0B1717F4-8FEF-4422-B4D2-A1444D705F5B}" presName="parTrans" presStyleLbl="sibTrans2D1" presStyleIdx="0" presStyleCnt="8"/>
      <dgm:spPr/>
      <dgm:t>
        <a:bodyPr/>
        <a:lstStyle/>
        <a:p>
          <a:endParaRPr lang="es-EC"/>
        </a:p>
      </dgm:t>
    </dgm:pt>
    <dgm:pt modelId="{0EA1419E-37F5-4CD4-923B-5CD90910E1B8}" type="pres">
      <dgm:prSet presAssocID="{0B1717F4-8FEF-4422-B4D2-A1444D705F5B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C8B09F23-18DC-4C29-A2FB-5A31011368C8}" type="pres">
      <dgm:prSet presAssocID="{BCF36E35-5A57-4816-A710-1FDAEB39F246}" presName="node" presStyleLbl="node1" presStyleIdx="0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C8D7AF-5925-4C62-B2CA-1757ABDD3386}" type="pres">
      <dgm:prSet presAssocID="{D7CAD875-7C1B-42C0-A6B1-83D349499A70}" presName="parTrans" presStyleLbl="sibTrans2D1" presStyleIdx="1" presStyleCnt="8"/>
      <dgm:spPr/>
      <dgm:t>
        <a:bodyPr/>
        <a:lstStyle/>
        <a:p>
          <a:endParaRPr lang="es-EC"/>
        </a:p>
      </dgm:t>
    </dgm:pt>
    <dgm:pt modelId="{5D8AF948-4C2A-4E82-8796-7C5DE9458938}" type="pres">
      <dgm:prSet presAssocID="{D7CAD875-7C1B-42C0-A6B1-83D349499A70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ACC1EE2D-96DF-4D56-AEAE-64667146D79D}" type="pres">
      <dgm:prSet presAssocID="{634B9A12-A29B-42B0-B025-52AC1167CEA1}" presName="node" presStyleLbl="node1" presStyleIdx="1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E76606-E731-4560-B00B-3B802FFAC244}" type="pres">
      <dgm:prSet presAssocID="{1AD1D627-CB72-4BDF-8403-D0540B6FDB0D}" presName="parTrans" presStyleLbl="sibTrans2D1" presStyleIdx="2" presStyleCnt="8"/>
      <dgm:spPr/>
      <dgm:t>
        <a:bodyPr/>
        <a:lstStyle/>
        <a:p>
          <a:endParaRPr lang="es-EC"/>
        </a:p>
      </dgm:t>
    </dgm:pt>
    <dgm:pt modelId="{B8DCDEF0-1D13-44B1-9B93-C2358DFA6CD4}" type="pres">
      <dgm:prSet presAssocID="{1AD1D627-CB72-4BDF-8403-D0540B6FDB0D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9C466340-30CB-4F6C-92FB-72DC11C02DB1}" type="pres">
      <dgm:prSet presAssocID="{5ED896C3-941C-4088-AB0D-7970FD3AFDA2}" presName="node" presStyleLbl="node1" presStyleIdx="2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5027D4-8B19-4F59-BAD3-9A43E1288F97}" type="pres">
      <dgm:prSet presAssocID="{5114A6EF-5422-4223-B8FA-9AB1CECAE151}" presName="parTrans" presStyleLbl="sibTrans2D1" presStyleIdx="3" presStyleCnt="8"/>
      <dgm:spPr/>
      <dgm:t>
        <a:bodyPr/>
        <a:lstStyle/>
        <a:p>
          <a:endParaRPr lang="es-EC"/>
        </a:p>
      </dgm:t>
    </dgm:pt>
    <dgm:pt modelId="{CE36A617-6B8A-41BC-B71E-BA5B64FA1422}" type="pres">
      <dgm:prSet presAssocID="{5114A6EF-5422-4223-B8FA-9AB1CECAE151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1914EA94-4099-49D4-9E26-477949844CFA}" type="pres">
      <dgm:prSet presAssocID="{8C077F96-27E6-45BE-96BB-9C662C7ECEB0}" presName="node" presStyleLbl="node1" presStyleIdx="3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21FA6C-7C13-4E3A-A780-4F6B0CE6EEE5}" type="pres">
      <dgm:prSet presAssocID="{CC6BD4D2-FEA2-4772-B4C7-F8904ED3825D}" presName="parTrans" presStyleLbl="sibTrans2D1" presStyleIdx="4" presStyleCnt="8"/>
      <dgm:spPr/>
      <dgm:t>
        <a:bodyPr/>
        <a:lstStyle/>
        <a:p>
          <a:endParaRPr lang="es-EC"/>
        </a:p>
      </dgm:t>
    </dgm:pt>
    <dgm:pt modelId="{E284D771-0841-4490-8563-ADE780B44EA4}" type="pres">
      <dgm:prSet presAssocID="{CC6BD4D2-FEA2-4772-B4C7-F8904ED3825D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6099D33B-6C31-47C9-BAF0-038686983D4F}" type="pres">
      <dgm:prSet presAssocID="{7AFD6DD3-D5A0-4B47-8CBC-F82E8A28AF30}" presName="node" presStyleLbl="node1" presStyleIdx="4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F80E5C-620F-403E-A72C-9FB0CF4C0ABA}" type="pres">
      <dgm:prSet presAssocID="{1F6EDA23-D009-468B-B947-C98395D74B56}" presName="parTrans" presStyleLbl="sibTrans2D1" presStyleIdx="5" presStyleCnt="8"/>
      <dgm:spPr/>
      <dgm:t>
        <a:bodyPr/>
        <a:lstStyle/>
        <a:p>
          <a:endParaRPr lang="es-EC"/>
        </a:p>
      </dgm:t>
    </dgm:pt>
    <dgm:pt modelId="{05DEC00F-2AA6-47A0-BA89-A2067753411C}" type="pres">
      <dgm:prSet presAssocID="{1F6EDA23-D009-468B-B947-C98395D74B56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03F8B943-EAAC-44E1-9727-E0C086838A2F}" type="pres">
      <dgm:prSet presAssocID="{64A5A72E-DA9C-41C1-A596-6934098A94E9}" presName="node" presStyleLbl="node1" presStyleIdx="5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C396D-A040-4C19-ABF5-8DBB60B8063D}" type="pres">
      <dgm:prSet presAssocID="{1D5C55A7-862F-4718-A7E7-E4916E3E1263}" presName="parTrans" presStyleLbl="sibTrans2D1" presStyleIdx="6" presStyleCnt="8"/>
      <dgm:spPr/>
      <dgm:t>
        <a:bodyPr/>
        <a:lstStyle/>
        <a:p>
          <a:endParaRPr lang="es-EC"/>
        </a:p>
      </dgm:t>
    </dgm:pt>
    <dgm:pt modelId="{AE94F8BE-B714-4FFE-B586-611F11E5DFA5}" type="pres">
      <dgm:prSet presAssocID="{1D5C55A7-862F-4718-A7E7-E4916E3E1263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FCCC01BA-30C4-4BE8-9D8E-D1086A575400}" type="pres">
      <dgm:prSet presAssocID="{384EB57D-6E89-4652-953A-33745101D034}" presName="node" presStyleLbl="node1" presStyleIdx="6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CB1135-1C81-4C60-80FB-2EB50F814D03}" type="pres">
      <dgm:prSet presAssocID="{4B161B56-FA8F-4B69-A143-5F617D019AA9}" presName="parTrans" presStyleLbl="sibTrans2D1" presStyleIdx="7" presStyleCnt="8"/>
      <dgm:spPr/>
      <dgm:t>
        <a:bodyPr/>
        <a:lstStyle/>
        <a:p>
          <a:endParaRPr lang="es-EC"/>
        </a:p>
      </dgm:t>
    </dgm:pt>
    <dgm:pt modelId="{158C96AB-B5A7-4104-883E-1EC9422ABE9C}" type="pres">
      <dgm:prSet presAssocID="{4B161B56-FA8F-4B69-A143-5F617D019AA9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5E5AC06F-071B-4E67-848C-604A83A1D882}" type="pres">
      <dgm:prSet presAssocID="{004D9711-2D2F-4B69-B4E2-51AFFE5B5440}" presName="node" presStyleLbl="node1" presStyleIdx="7" presStyleCnt="8" custScaleX="136581" custScaleY="86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322321-62C8-4E8F-88A1-04AEA13C83B6}" type="presOf" srcId="{384EB57D-6E89-4652-953A-33745101D034}" destId="{FCCC01BA-30C4-4BE8-9D8E-D1086A575400}" srcOrd="0" destOrd="0" presId="urn:microsoft.com/office/officeart/2005/8/layout/radial5"/>
    <dgm:cxn modelId="{D62FB21D-AED2-4E17-AFF8-24A1A7856697}" type="presOf" srcId="{1F6EDA23-D009-468B-B947-C98395D74B56}" destId="{05DEC00F-2AA6-47A0-BA89-A2067753411C}" srcOrd="1" destOrd="0" presId="urn:microsoft.com/office/officeart/2005/8/layout/radial5"/>
    <dgm:cxn modelId="{913E3DDB-C817-48F0-B244-FBD138D47546}" type="presOf" srcId="{D7CAD875-7C1B-42C0-A6B1-83D349499A70}" destId="{9FC8D7AF-5925-4C62-B2CA-1757ABDD3386}" srcOrd="0" destOrd="0" presId="urn:microsoft.com/office/officeart/2005/8/layout/radial5"/>
    <dgm:cxn modelId="{898341A2-2A86-4EB7-AD00-6378B3A4079D}" type="presOf" srcId="{5ED896C3-941C-4088-AB0D-7970FD3AFDA2}" destId="{9C466340-30CB-4F6C-92FB-72DC11C02DB1}" srcOrd="0" destOrd="0" presId="urn:microsoft.com/office/officeart/2005/8/layout/radial5"/>
    <dgm:cxn modelId="{0F5B31EE-D8AC-400B-B4BA-D1BE34A73E9E}" type="presOf" srcId="{1D5C55A7-862F-4718-A7E7-E4916E3E1263}" destId="{8C1C396D-A040-4C19-ABF5-8DBB60B8063D}" srcOrd="0" destOrd="0" presId="urn:microsoft.com/office/officeart/2005/8/layout/radial5"/>
    <dgm:cxn modelId="{F1F11942-37EF-49A9-8B7A-70D76DDAD93A}" type="presOf" srcId="{634B9A12-A29B-42B0-B025-52AC1167CEA1}" destId="{ACC1EE2D-96DF-4D56-AEAE-64667146D79D}" srcOrd="0" destOrd="0" presId="urn:microsoft.com/office/officeart/2005/8/layout/radial5"/>
    <dgm:cxn modelId="{29054E58-A4E8-4E99-8FE8-6BE9BD7E48CA}" type="presOf" srcId="{0B1717F4-8FEF-4422-B4D2-A1444D705F5B}" destId="{4CF27A94-C332-4679-9869-C12CAFD7D53A}" srcOrd="0" destOrd="0" presId="urn:microsoft.com/office/officeart/2005/8/layout/radial5"/>
    <dgm:cxn modelId="{39EF917A-3033-48EB-A1B7-B03FCA23CB16}" type="presOf" srcId="{BCF36E35-5A57-4816-A710-1FDAEB39F246}" destId="{C8B09F23-18DC-4C29-A2FB-5A31011368C8}" srcOrd="0" destOrd="0" presId="urn:microsoft.com/office/officeart/2005/8/layout/radial5"/>
    <dgm:cxn modelId="{457F5812-7BE2-44F7-B966-6739D206EE16}" srcId="{93DC01B1-F939-4912-94F6-3B742FC1E045}" destId="{004D9711-2D2F-4B69-B4E2-51AFFE5B5440}" srcOrd="7" destOrd="0" parTransId="{4B161B56-FA8F-4B69-A143-5F617D019AA9}" sibTransId="{BC0CD20B-6891-4D86-85DC-AEF04AA4EE9B}"/>
    <dgm:cxn modelId="{C909B5DF-FCC5-4844-8A99-A2C24DE6BCDE}" type="presOf" srcId="{CC6BD4D2-FEA2-4772-B4C7-F8904ED3825D}" destId="{8521FA6C-7C13-4E3A-A780-4F6B0CE6EEE5}" srcOrd="0" destOrd="0" presId="urn:microsoft.com/office/officeart/2005/8/layout/radial5"/>
    <dgm:cxn modelId="{4F74BA5C-397C-49F4-8DBA-13EA93528306}" srcId="{93DC01B1-F939-4912-94F6-3B742FC1E045}" destId="{384EB57D-6E89-4652-953A-33745101D034}" srcOrd="6" destOrd="0" parTransId="{1D5C55A7-862F-4718-A7E7-E4916E3E1263}" sibTransId="{8C6F9BA6-2192-4904-9233-A922CE5C8BD2}"/>
    <dgm:cxn modelId="{B6B1A8B0-76A9-47C7-AAA9-A9E9C4358280}" srcId="{93DC01B1-F939-4912-94F6-3B742FC1E045}" destId="{BCF36E35-5A57-4816-A710-1FDAEB39F246}" srcOrd="0" destOrd="0" parTransId="{0B1717F4-8FEF-4422-B4D2-A1444D705F5B}" sibTransId="{0344FF79-E51C-4083-A418-0FADB680B70A}"/>
    <dgm:cxn modelId="{4C28D2F5-CC28-497C-834F-CB75AD58D5F3}" type="presOf" srcId="{4B161B56-FA8F-4B69-A143-5F617D019AA9}" destId="{158C96AB-B5A7-4104-883E-1EC9422ABE9C}" srcOrd="1" destOrd="0" presId="urn:microsoft.com/office/officeart/2005/8/layout/radial5"/>
    <dgm:cxn modelId="{BA9E8A11-93EC-4885-A9C1-8982C0730D0C}" type="presOf" srcId="{0B1717F4-8FEF-4422-B4D2-A1444D705F5B}" destId="{0EA1419E-37F5-4CD4-923B-5CD90910E1B8}" srcOrd="1" destOrd="0" presId="urn:microsoft.com/office/officeart/2005/8/layout/radial5"/>
    <dgm:cxn modelId="{4EA17BAC-C82B-4934-AC20-1C41D6696880}" type="presOf" srcId="{8C077F96-27E6-45BE-96BB-9C662C7ECEB0}" destId="{1914EA94-4099-49D4-9E26-477949844CFA}" srcOrd="0" destOrd="0" presId="urn:microsoft.com/office/officeart/2005/8/layout/radial5"/>
    <dgm:cxn modelId="{B94494C9-2C19-47AD-AAF4-26A8EC8B6450}" srcId="{93DC01B1-F939-4912-94F6-3B742FC1E045}" destId="{8C077F96-27E6-45BE-96BB-9C662C7ECEB0}" srcOrd="3" destOrd="0" parTransId="{5114A6EF-5422-4223-B8FA-9AB1CECAE151}" sibTransId="{ADE4902E-A8BC-4C6D-A812-35225D19FB7F}"/>
    <dgm:cxn modelId="{D837F6C0-B29F-4695-A6A6-7660F0EF5B0C}" type="presOf" srcId="{1AD1D627-CB72-4BDF-8403-D0540B6FDB0D}" destId="{B8DCDEF0-1D13-44B1-9B93-C2358DFA6CD4}" srcOrd="1" destOrd="0" presId="urn:microsoft.com/office/officeart/2005/8/layout/radial5"/>
    <dgm:cxn modelId="{D8D31E8B-1B00-4091-A360-7094F4BC218C}" type="presOf" srcId="{5114A6EF-5422-4223-B8FA-9AB1CECAE151}" destId="{185027D4-8B19-4F59-BAD3-9A43E1288F97}" srcOrd="0" destOrd="0" presId="urn:microsoft.com/office/officeart/2005/8/layout/radial5"/>
    <dgm:cxn modelId="{E79449A9-E87C-4C61-96D4-28497AAD746B}" srcId="{93DC01B1-F939-4912-94F6-3B742FC1E045}" destId="{64A5A72E-DA9C-41C1-A596-6934098A94E9}" srcOrd="5" destOrd="0" parTransId="{1F6EDA23-D009-468B-B947-C98395D74B56}" sibTransId="{91D8D9CD-7D5E-45D3-96C2-F3E56BA28027}"/>
    <dgm:cxn modelId="{CDAF091B-91CD-4C51-B3A2-4BD94DA8CD7A}" srcId="{31C2850E-1D1C-4100-97E4-984B7B2F0F8D}" destId="{93DC01B1-F939-4912-94F6-3B742FC1E045}" srcOrd="0" destOrd="0" parTransId="{CB14AA80-1CF9-46C5-964A-6D9F3048E0A1}" sibTransId="{738DCF66-0C87-47D8-BD7A-2EAE135EF3BC}"/>
    <dgm:cxn modelId="{33C68EBE-068A-4A1B-8646-BCC39221D3DF}" type="presOf" srcId="{5114A6EF-5422-4223-B8FA-9AB1CECAE151}" destId="{CE36A617-6B8A-41BC-B71E-BA5B64FA1422}" srcOrd="1" destOrd="0" presId="urn:microsoft.com/office/officeart/2005/8/layout/radial5"/>
    <dgm:cxn modelId="{56E86830-FFA7-4748-A6A4-E3E3E4319BDC}" type="presOf" srcId="{31C2850E-1D1C-4100-97E4-984B7B2F0F8D}" destId="{7862E6F1-13FB-4441-8069-3621D9B82A06}" srcOrd="0" destOrd="0" presId="urn:microsoft.com/office/officeart/2005/8/layout/radial5"/>
    <dgm:cxn modelId="{ADCDB9C1-21AF-4B06-AB4D-F9D20FAF7704}" type="presOf" srcId="{1F6EDA23-D009-468B-B947-C98395D74B56}" destId="{93F80E5C-620F-403E-A72C-9FB0CF4C0ABA}" srcOrd="0" destOrd="0" presId="urn:microsoft.com/office/officeart/2005/8/layout/radial5"/>
    <dgm:cxn modelId="{1A3E0ACB-148A-4A37-A570-9AB2AA98F1CC}" type="presOf" srcId="{4B161B56-FA8F-4B69-A143-5F617D019AA9}" destId="{BBCB1135-1C81-4C60-80FB-2EB50F814D03}" srcOrd="0" destOrd="0" presId="urn:microsoft.com/office/officeart/2005/8/layout/radial5"/>
    <dgm:cxn modelId="{CE93A79B-4503-4359-B0B6-905B4728ED64}" type="presOf" srcId="{7AFD6DD3-D5A0-4B47-8CBC-F82E8A28AF30}" destId="{6099D33B-6C31-47C9-BAF0-038686983D4F}" srcOrd="0" destOrd="0" presId="urn:microsoft.com/office/officeart/2005/8/layout/radial5"/>
    <dgm:cxn modelId="{395A3E41-A4F0-47E6-AFF4-97FDA8435D4D}" type="presOf" srcId="{93DC01B1-F939-4912-94F6-3B742FC1E045}" destId="{25012E28-225E-4FF2-8092-00FC8CB35592}" srcOrd="0" destOrd="0" presId="urn:microsoft.com/office/officeart/2005/8/layout/radial5"/>
    <dgm:cxn modelId="{25A115DC-0B5F-44B7-8CCD-0C8ACA733EA6}" srcId="{93DC01B1-F939-4912-94F6-3B742FC1E045}" destId="{634B9A12-A29B-42B0-B025-52AC1167CEA1}" srcOrd="1" destOrd="0" parTransId="{D7CAD875-7C1B-42C0-A6B1-83D349499A70}" sibTransId="{8F7D8118-33B8-4545-B38E-C92505470AD4}"/>
    <dgm:cxn modelId="{84725417-074B-4E33-BF23-BB4E2B005E9E}" type="presOf" srcId="{1D5C55A7-862F-4718-A7E7-E4916E3E1263}" destId="{AE94F8BE-B714-4FFE-B586-611F11E5DFA5}" srcOrd="1" destOrd="0" presId="urn:microsoft.com/office/officeart/2005/8/layout/radial5"/>
    <dgm:cxn modelId="{D4373D64-B768-406A-A078-CECBD59C3099}" type="presOf" srcId="{CC6BD4D2-FEA2-4772-B4C7-F8904ED3825D}" destId="{E284D771-0841-4490-8563-ADE780B44EA4}" srcOrd="1" destOrd="0" presId="urn:microsoft.com/office/officeart/2005/8/layout/radial5"/>
    <dgm:cxn modelId="{88A018F7-0F52-473C-9367-28DC3351B743}" srcId="{93DC01B1-F939-4912-94F6-3B742FC1E045}" destId="{5ED896C3-941C-4088-AB0D-7970FD3AFDA2}" srcOrd="2" destOrd="0" parTransId="{1AD1D627-CB72-4BDF-8403-D0540B6FDB0D}" sibTransId="{DF03DD38-E55B-4C9C-B7B3-39C1C409448B}"/>
    <dgm:cxn modelId="{9F767B27-7921-41C8-ADFB-B97B6582A6CC}" srcId="{93DC01B1-F939-4912-94F6-3B742FC1E045}" destId="{7AFD6DD3-D5A0-4B47-8CBC-F82E8A28AF30}" srcOrd="4" destOrd="0" parTransId="{CC6BD4D2-FEA2-4772-B4C7-F8904ED3825D}" sibTransId="{AF5D57FC-AD63-4C20-AECC-B67832DE0957}"/>
    <dgm:cxn modelId="{B7D207EB-EE92-47A1-8AC3-BF0E195B6256}" type="presOf" srcId="{64A5A72E-DA9C-41C1-A596-6934098A94E9}" destId="{03F8B943-EAAC-44E1-9727-E0C086838A2F}" srcOrd="0" destOrd="0" presId="urn:microsoft.com/office/officeart/2005/8/layout/radial5"/>
    <dgm:cxn modelId="{71B8D3DB-7080-46AE-A137-EE7421EB2E05}" type="presOf" srcId="{004D9711-2D2F-4B69-B4E2-51AFFE5B5440}" destId="{5E5AC06F-071B-4E67-848C-604A83A1D882}" srcOrd="0" destOrd="0" presId="urn:microsoft.com/office/officeart/2005/8/layout/radial5"/>
    <dgm:cxn modelId="{DD852DFD-BDD8-4040-A948-DC854F26A06C}" type="presOf" srcId="{1AD1D627-CB72-4BDF-8403-D0540B6FDB0D}" destId="{19E76606-E731-4560-B00B-3B802FFAC244}" srcOrd="0" destOrd="0" presId="urn:microsoft.com/office/officeart/2005/8/layout/radial5"/>
    <dgm:cxn modelId="{C230F16B-55E4-43E5-870C-4EB74CA40456}" type="presOf" srcId="{D7CAD875-7C1B-42C0-A6B1-83D349499A70}" destId="{5D8AF948-4C2A-4E82-8796-7C5DE9458938}" srcOrd="1" destOrd="0" presId="urn:microsoft.com/office/officeart/2005/8/layout/radial5"/>
    <dgm:cxn modelId="{FEA3256A-374D-4DF1-950C-9F742BB6E31D}" type="presParOf" srcId="{7862E6F1-13FB-4441-8069-3621D9B82A06}" destId="{25012E28-225E-4FF2-8092-00FC8CB35592}" srcOrd="0" destOrd="0" presId="urn:microsoft.com/office/officeart/2005/8/layout/radial5"/>
    <dgm:cxn modelId="{7D2F8823-82AB-4108-A29F-8F300C7298C9}" type="presParOf" srcId="{7862E6F1-13FB-4441-8069-3621D9B82A06}" destId="{4CF27A94-C332-4679-9869-C12CAFD7D53A}" srcOrd="1" destOrd="0" presId="urn:microsoft.com/office/officeart/2005/8/layout/radial5"/>
    <dgm:cxn modelId="{DE6465A7-C3DF-4DB8-BB5B-78B0639D0D90}" type="presParOf" srcId="{4CF27A94-C332-4679-9869-C12CAFD7D53A}" destId="{0EA1419E-37F5-4CD4-923B-5CD90910E1B8}" srcOrd="0" destOrd="0" presId="urn:microsoft.com/office/officeart/2005/8/layout/radial5"/>
    <dgm:cxn modelId="{466A7458-0BAC-41B0-B26E-E41E7C78F190}" type="presParOf" srcId="{7862E6F1-13FB-4441-8069-3621D9B82A06}" destId="{C8B09F23-18DC-4C29-A2FB-5A31011368C8}" srcOrd="2" destOrd="0" presId="urn:microsoft.com/office/officeart/2005/8/layout/radial5"/>
    <dgm:cxn modelId="{C5D62A89-490A-4B07-879E-1826F9E6B913}" type="presParOf" srcId="{7862E6F1-13FB-4441-8069-3621D9B82A06}" destId="{9FC8D7AF-5925-4C62-B2CA-1757ABDD3386}" srcOrd="3" destOrd="0" presId="urn:microsoft.com/office/officeart/2005/8/layout/radial5"/>
    <dgm:cxn modelId="{40C7CDAC-C61B-432B-AA38-7BA54F1A5660}" type="presParOf" srcId="{9FC8D7AF-5925-4C62-B2CA-1757ABDD3386}" destId="{5D8AF948-4C2A-4E82-8796-7C5DE9458938}" srcOrd="0" destOrd="0" presId="urn:microsoft.com/office/officeart/2005/8/layout/radial5"/>
    <dgm:cxn modelId="{6B9205DD-721C-4CA5-B2AC-B5032ACF6EA2}" type="presParOf" srcId="{7862E6F1-13FB-4441-8069-3621D9B82A06}" destId="{ACC1EE2D-96DF-4D56-AEAE-64667146D79D}" srcOrd="4" destOrd="0" presId="urn:microsoft.com/office/officeart/2005/8/layout/radial5"/>
    <dgm:cxn modelId="{12045A3D-AE13-4908-B1F6-2D8C50F82367}" type="presParOf" srcId="{7862E6F1-13FB-4441-8069-3621D9B82A06}" destId="{19E76606-E731-4560-B00B-3B802FFAC244}" srcOrd="5" destOrd="0" presId="urn:microsoft.com/office/officeart/2005/8/layout/radial5"/>
    <dgm:cxn modelId="{207D125A-49D5-40D2-A547-945E8D641750}" type="presParOf" srcId="{19E76606-E731-4560-B00B-3B802FFAC244}" destId="{B8DCDEF0-1D13-44B1-9B93-C2358DFA6CD4}" srcOrd="0" destOrd="0" presId="urn:microsoft.com/office/officeart/2005/8/layout/radial5"/>
    <dgm:cxn modelId="{973179FB-D1FF-448C-89AF-C54821779FCE}" type="presParOf" srcId="{7862E6F1-13FB-4441-8069-3621D9B82A06}" destId="{9C466340-30CB-4F6C-92FB-72DC11C02DB1}" srcOrd="6" destOrd="0" presId="urn:microsoft.com/office/officeart/2005/8/layout/radial5"/>
    <dgm:cxn modelId="{FF6B9915-2510-4152-ACD0-08ABB23211A2}" type="presParOf" srcId="{7862E6F1-13FB-4441-8069-3621D9B82A06}" destId="{185027D4-8B19-4F59-BAD3-9A43E1288F97}" srcOrd="7" destOrd="0" presId="urn:microsoft.com/office/officeart/2005/8/layout/radial5"/>
    <dgm:cxn modelId="{F06310F1-6065-45EA-9477-99EFD5D2819C}" type="presParOf" srcId="{185027D4-8B19-4F59-BAD3-9A43E1288F97}" destId="{CE36A617-6B8A-41BC-B71E-BA5B64FA1422}" srcOrd="0" destOrd="0" presId="urn:microsoft.com/office/officeart/2005/8/layout/radial5"/>
    <dgm:cxn modelId="{A6A867DA-3552-4A28-ABF0-70C9AC8C3897}" type="presParOf" srcId="{7862E6F1-13FB-4441-8069-3621D9B82A06}" destId="{1914EA94-4099-49D4-9E26-477949844CFA}" srcOrd="8" destOrd="0" presId="urn:microsoft.com/office/officeart/2005/8/layout/radial5"/>
    <dgm:cxn modelId="{8AE1732D-B903-4D2D-8C12-668E429E2FB7}" type="presParOf" srcId="{7862E6F1-13FB-4441-8069-3621D9B82A06}" destId="{8521FA6C-7C13-4E3A-A780-4F6B0CE6EEE5}" srcOrd="9" destOrd="0" presId="urn:microsoft.com/office/officeart/2005/8/layout/radial5"/>
    <dgm:cxn modelId="{43C1CF34-9D05-470D-BD1D-245A6849809E}" type="presParOf" srcId="{8521FA6C-7C13-4E3A-A780-4F6B0CE6EEE5}" destId="{E284D771-0841-4490-8563-ADE780B44EA4}" srcOrd="0" destOrd="0" presId="urn:microsoft.com/office/officeart/2005/8/layout/radial5"/>
    <dgm:cxn modelId="{F20757BA-BF3D-44DC-B8B8-BD13E4B9A121}" type="presParOf" srcId="{7862E6F1-13FB-4441-8069-3621D9B82A06}" destId="{6099D33B-6C31-47C9-BAF0-038686983D4F}" srcOrd="10" destOrd="0" presId="urn:microsoft.com/office/officeart/2005/8/layout/radial5"/>
    <dgm:cxn modelId="{B1380B22-52E0-4F6F-8AD7-7C09A2B1B34E}" type="presParOf" srcId="{7862E6F1-13FB-4441-8069-3621D9B82A06}" destId="{93F80E5C-620F-403E-A72C-9FB0CF4C0ABA}" srcOrd="11" destOrd="0" presId="urn:microsoft.com/office/officeart/2005/8/layout/radial5"/>
    <dgm:cxn modelId="{75F0FD25-3698-4E07-9978-B166CBB94655}" type="presParOf" srcId="{93F80E5C-620F-403E-A72C-9FB0CF4C0ABA}" destId="{05DEC00F-2AA6-47A0-BA89-A2067753411C}" srcOrd="0" destOrd="0" presId="urn:microsoft.com/office/officeart/2005/8/layout/radial5"/>
    <dgm:cxn modelId="{6890FD20-AC8D-4A8B-9291-EECAAA44F0B3}" type="presParOf" srcId="{7862E6F1-13FB-4441-8069-3621D9B82A06}" destId="{03F8B943-EAAC-44E1-9727-E0C086838A2F}" srcOrd="12" destOrd="0" presId="urn:microsoft.com/office/officeart/2005/8/layout/radial5"/>
    <dgm:cxn modelId="{2F04E7AA-4917-4CEE-852C-DA9A03402FEA}" type="presParOf" srcId="{7862E6F1-13FB-4441-8069-3621D9B82A06}" destId="{8C1C396D-A040-4C19-ABF5-8DBB60B8063D}" srcOrd="13" destOrd="0" presId="urn:microsoft.com/office/officeart/2005/8/layout/radial5"/>
    <dgm:cxn modelId="{80EA9F24-898C-4D79-84A3-5843B798EBEC}" type="presParOf" srcId="{8C1C396D-A040-4C19-ABF5-8DBB60B8063D}" destId="{AE94F8BE-B714-4FFE-B586-611F11E5DFA5}" srcOrd="0" destOrd="0" presId="urn:microsoft.com/office/officeart/2005/8/layout/radial5"/>
    <dgm:cxn modelId="{9E66A7D9-D88C-4D97-956C-04CD3E608153}" type="presParOf" srcId="{7862E6F1-13FB-4441-8069-3621D9B82A06}" destId="{FCCC01BA-30C4-4BE8-9D8E-D1086A575400}" srcOrd="14" destOrd="0" presId="urn:microsoft.com/office/officeart/2005/8/layout/radial5"/>
    <dgm:cxn modelId="{E6C603F6-0EEB-43CB-B94E-286C198E1A71}" type="presParOf" srcId="{7862E6F1-13FB-4441-8069-3621D9B82A06}" destId="{BBCB1135-1C81-4C60-80FB-2EB50F814D03}" srcOrd="15" destOrd="0" presId="urn:microsoft.com/office/officeart/2005/8/layout/radial5"/>
    <dgm:cxn modelId="{694BB925-7379-409D-B778-3B45A5C02C20}" type="presParOf" srcId="{BBCB1135-1C81-4C60-80FB-2EB50F814D03}" destId="{158C96AB-B5A7-4104-883E-1EC9422ABE9C}" srcOrd="0" destOrd="0" presId="urn:microsoft.com/office/officeart/2005/8/layout/radial5"/>
    <dgm:cxn modelId="{8599679F-1531-40C1-91FB-0A416CF3FB44}" type="presParOf" srcId="{7862E6F1-13FB-4441-8069-3621D9B82A06}" destId="{5E5AC06F-071B-4E67-848C-604A83A1D88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5AD81D-7ED6-4494-BD46-456923DC88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6E1E3-5C8C-4D02-BEAD-EC2F897B18C8}">
      <dgm:prSet phldrT="[Text]"/>
      <dgm:spPr/>
      <dgm:t>
        <a:bodyPr/>
        <a:lstStyle/>
        <a:p>
          <a:r>
            <a:rPr lang="en-US" dirty="0" err="1"/>
            <a:t>SciVal</a:t>
          </a:r>
          <a:endParaRPr lang="en-US" dirty="0"/>
        </a:p>
      </dgm:t>
    </dgm:pt>
    <dgm:pt modelId="{1D48A953-D9A7-4836-AD92-B43F3977BE12}" type="parTrans" cxnId="{4680FCA2-CE22-476F-AD75-D23EAAB07D07}">
      <dgm:prSet/>
      <dgm:spPr/>
      <dgm:t>
        <a:bodyPr/>
        <a:lstStyle/>
        <a:p>
          <a:endParaRPr lang="en-US"/>
        </a:p>
      </dgm:t>
    </dgm:pt>
    <dgm:pt modelId="{751FE1A7-8D15-4A77-99BA-65B3C8F5BB37}" type="sibTrans" cxnId="{4680FCA2-CE22-476F-AD75-D23EAAB07D07}">
      <dgm:prSet/>
      <dgm:spPr/>
      <dgm:t>
        <a:bodyPr/>
        <a:lstStyle/>
        <a:p>
          <a:endParaRPr lang="en-US"/>
        </a:p>
      </dgm:t>
    </dgm:pt>
    <dgm:pt modelId="{4D4E327B-8D8C-4D8E-A74A-598B310EC6A2}">
      <dgm:prSet phldrT="[Text]" custT="1"/>
      <dgm:spPr/>
      <dgm:t>
        <a:bodyPr/>
        <a:lstStyle/>
        <a:p>
          <a:r>
            <a:rPr lang="en-US" sz="2000" dirty="0" err="1"/>
            <a:t>Apoyar</a:t>
          </a:r>
          <a:r>
            <a:rPr lang="en-US" sz="2000" dirty="0"/>
            <a:t> la </a:t>
          </a:r>
          <a:r>
            <a:rPr lang="en-US" sz="2000" dirty="0" err="1"/>
            <a:t>estrategia</a:t>
          </a:r>
          <a:r>
            <a:rPr lang="en-US" sz="2000" dirty="0"/>
            <a:t> y </a:t>
          </a:r>
          <a:r>
            <a:rPr lang="en-US" sz="2000" dirty="0" err="1"/>
            <a:t>toma</a:t>
          </a:r>
          <a:r>
            <a:rPr lang="en-US" sz="2000" dirty="0"/>
            <a:t> de </a:t>
          </a:r>
          <a:r>
            <a:rPr lang="en-US" sz="2000" dirty="0" err="1"/>
            <a:t>decisiones</a:t>
          </a:r>
          <a:r>
            <a:rPr lang="en-US" sz="2000" dirty="0"/>
            <a:t> a </a:t>
          </a:r>
          <a:r>
            <a:rPr lang="en-US" sz="2000" dirty="0" err="1"/>
            <a:t>partir</a:t>
          </a:r>
          <a:r>
            <a:rPr lang="en-US" sz="2000" dirty="0"/>
            <a:t> de </a:t>
          </a:r>
          <a:r>
            <a:rPr lang="en-US" sz="2000" dirty="0" err="1"/>
            <a:t>perspectiva</a:t>
          </a:r>
          <a:r>
            <a:rPr lang="en-US" sz="2000" dirty="0"/>
            <a:t> </a:t>
          </a:r>
          <a:r>
            <a:rPr lang="en-US" sz="2000" dirty="0" err="1"/>
            <a:t>internacional</a:t>
          </a:r>
          <a:endParaRPr lang="en-US" sz="2000" dirty="0"/>
        </a:p>
      </dgm:t>
    </dgm:pt>
    <dgm:pt modelId="{2A98B886-F24D-49E1-A55F-FFAB112122ED}" type="parTrans" cxnId="{FD7694D7-7B15-4DAB-A233-F2718DD110ED}">
      <dgm:prSet/>
      <dgm:spPr/>
      <dgm:t>
        <a:bodyPr/>
        <a:lstStyle/>
        <a:p>
          <a:endParaRPr lang="en-US"/>
        </a:p>
      </dgm:t>
    </dgm:pt>
    <dgm:pt modelId="{8752112C-D237-40AC-8183-FB2F6248F65E}" type="sibTrans" cxnId="{FD7694D7-7B15-4DAB-A233-F2718DD110ED}">
      <dgm:prSet/>
      <dgm:spPr/>
      <dgm:t>
        <a:bodyPr/>
        <a:lstStyle/>
        <a:p>
          <a:endParaRPr lang="en-US"/>
        </a:p>
      </dgm:t>
    </dgm:pt>
    <dgm:pt modelId="{42652344-B1A5-450F-B90D-F76BB88AF939}">
      <dgm:prSet phldrT="[Text]"/>
      <dgm:spPr/>
      <dgm:t>
        <a:bodyPr/>
        <a:lstStyle/>
        <a:p>
          <a:r>
            <a:rPr lang="en-US" dirty="0"/>
            <a:t>Pure</a:t>
          </a:r>
        </a:p>
      </dgm:t>
    </dgm:pt>
    <dgm:pt modelId="{4405085E-790D-4723-B5B0-AE1ADF9311E3}" type="parTrans" cxnId="{96F1373F-579A-4733-8133-F268DC01198C}">
      <dgm:prSet/>
      <dgm:spPr/>
      <dgm:t>
        <a:bodyPr/>
        <a:lstStyle/>
        <a:p>
          <a:endParaRPr lang="en-US"/>
        </a:p>
      </dgm:t>
    </dgm:pt>
    <dgm:pt modelId="{39005C4E-C0EA-4823-8CA6-E72F03CB700E}" type="sibTrans" cxnId="{96F1373F-579A-4733-8133-F268DC01198C}">
      <dgm:prSet/>
      <dgm:spPr/>
      <dgm:t>
        <a:bodyPr/>
        <a:lstStyle/>
        <a:p>
          <a:endParaRPr lang="en-US"/>
        </a:p>
      </dgm:t>
    </dgm:pt>
    <dgm:pt modelId="{4E6BBA2D-98C7-48A8-8207-C4D50EA90B5A}">
      <dgm:prSet phldrT="[Text]" custT="1"/>
      <dgm:spPr/>
      <dgm:t>
        <a:bodyPr/>
        <a:lstStyle/>
        <a:p>
          <a:r>
            <a:rPr lang="en-US" sz="2000" dirty="0" err="1"/>
            <a:t>Apoyar</a:t>
          </a:r>
          <a:r>
            <a:rPr lang="en-US" sz="2000" dirty="0"/>
            <a:t> la </a:t>
          </a:r>
          <a:r>
            <a:rPr lang="en-US" sz="2000" dirty="0" err="1"/>
            <a:t>gestión</a:t>
          </a:r>
          <a:r>
            <a:rPr lang="en-US" sz="2000" dirty="0"/>
            <a:t> de la Investigación </a:t>
          </a:r>
          <a:r>
            <a:rPr lang="en-US" sz="2000" dirty="0" err="1"/>
            <a:t>institucional</a:t>
          </a:r>
          <a:endParaRPr lang="en-US" sz="2000" dirty="0"/>
        </a:p>
      </dgm:t>
    </dgm:pt>
    <dgm:pt modelId="{4CF42C93-826C-4015-B1B2-BCAAC8746727}" type="parTrans" cxnId="{FCD08F1B-DAB9-4FDB-9EFA-D6C5308FFC38}">
      <dgm:prSet/>
      <dgm:spPr/>
      <dgm:t>
        <a:bodyPr/>
        <a:lstStyle/>
        <a:p>
          <a:endParaRPr lang="en-US"/>
        </a:p>
      </dgm:t>
    </dgm:pt>
    <dgm:pt modelId="{E280722A-D6B1-434F-BA50-A132965012CE}" type="sibTrans" cxnId="{FCD08F1B-DAB9-4FDB-9EFA-D6C5308FFC38}">
      <dgm:prSet/>
      <dgm:spPr/>
      <dgm:t>
        <a:bodyPr/>
        <a:lstStyle/>
        <a:p>
          <a:endParaRPr lang="en-US"/>
        </a:p>
      </dgm:t>
    </dgm:pt>
    <dgm:pt modelId="{0C4829B6-2A71-4141-AA3C-51E772A54C5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Researcher Academy</a:t>
          </a:r>
        </a:p>
      </dgm:t>
    </dgm:pt>
    <dgm:pt modelId="{142A049C-8C1D-465A-8407-3C04C74E2D4E}" type="parTrans" cxnId="{1D74B18A-153F-41EF-9FDE-81D89B07C6AA}">
      <dgm:prSet/>
      <dgm:spPr/>
      <dgm:t>
        <a:bodyPr/>
        <a:lstStyle/>
        <a:p>
          <a:endParaRPr lang="en-US"/>
        </a:p>
      </dgm:t>
    </dgm:pt>
    <dgm:pt modelId="{A836EAB7-4374-4D49-B71D-B606F246291B}" type="sibTrans" cxnId="{1D74B18A-153F-41EF-9FDE-81D89B07C6AA}">
      <dgm:prSet/>
      <dgm:spPr/>
      <dgm:t>
        <a:bodyPr/>
        <a:lstStyle/>
        <a:p>
          <a:endParaRPr lang="en-US"/>
        </a:p>
      </dgm:t>
    </dgm:pt>
    <dgm:pt modelId="{4424CE16-1E7F-4ADB-8C5A-25C45DD739E2}">
      <dgm:prSet phldrT="[Text]" custT="1"/>
      <dgm:spPr/>
      <dgm:t>
        <a:bodyPr/>
        <a:lstStyle/>
        <a:p>
          <a:r>
            <a:rPr lang="en-US" sz="2000" dirty="0" err="1"/>
            <a:t>Apoyar</a:t>
          </a:r>
          <a:r>
            <a:rPr lang="en-US" sz="2000" dirty="0"/>
            <a:t> la </a:t>
          </a:r>
          <a:r>
            <a:rPr lang="en-US" sz="2000" dirty="0" err="1"/>
            <a:t>formación</a:t>
          </a:r>
          <a:r>
            <a:rPr lang="en-US" sz="2000" dirty="0"/>
            <a:t> </a:t>
          </a:r>
          <a:r>
            <a:rPr lang="en-US" sz="2000" dirty="0" err="1"/>
            <a:t>en</a:t>
          </a:r>
          <a:r>
            <a:rPr lang="en-US" sz="2000" dirty="0"/>
            <a:t> </a:t>
          </a:r>
          <a:r>
            <a:rPr lang="en-US" sz="2000" dirty="0" err="1"/>
            <a:t>publicación</a:t>
          </a:r>
          <a:r>
            <a:rPr lang="en-US" sz="2000" dirty="0"/>
            <a:t> </a:t>
          </a:r>
          <a:r>
            <a:rPr lang="en-US" sz="2000" dirty="0" err="1"/>
            <a:t>internacional</a:t>
          </a:r>
          <a:endParaRPr lang="en-US" sz="2000" dirty="0"/>
        </a:p>
      </dgm:t>
    </dgm:pt>
    <dgm:pt modelId="{015A586C-1B1A-4588-8CC8-46BDD6CBC9D1}" type="parTrans" cxnId="{88214EE8-D772-4194-B858-CC0D746C3F5E}">
      <dgm:prSet/>
      <dgm:spPr/>
      <dgm:t>
        <a:bodyPr/>
        <a:lstStyle/>
        <a:p>
          <a:endParaRPr lang="en-US"/>
        </a:p>
      </dgm:t>
    </dgm:pt>
    <dgm:pt modelId="{F709B6C6-D941-4E19-B98D-DB6009A931FB}" type="sibTrans" cxnId="{88214EE8-D772-4194-B858-CC0D746C3F5E}">
      <dgm:prSet/>
      <dgm:spPr/>
      <dgm:t>
        <a:bodyPr/>
        <a:lstStyle/>
        <a:p>
          <a:endParaRPr lang="en-US"/>
        </a:p>
      </dgm:t>
    </dgm:pt>
    <dgm:pt modelId="{1797B504-4A24-4A1C-B450-9CC57B9EDB18}" type="pres">
      <dgm:prSet presAssocID="{8C5AD81D-7ED6-4494-BD46-456923DC88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6CB00F-8125-4A7F-80CD-9430CE2DDD69}" type="pres">
      <dgm:prSet presAssocID="{2206E1E3-5C8C-4D02-BEAD-EC2F897B18C8}" presName="linNode" presStyleCnt="0"/>
      <dgm:spPr/>
    </dgm:pt>
    <dgm:pt modelId="{C07CD97D-A0C4-4179-91BC-69404F5B01F4}" type="pres">
      <dgm:prSet presAssocID="{2206E1E3-5C8C-4D02-BEAD-EC2F897B18C8}" presName="parentText" presStyleLbl="node1" presStyleIdx="0" presStyleCnt="3" custScaleX="7872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198D0D-A02A-4C5F-8644-2025B2E2B452}" type="pres">
      <dgm:prSet presAssocID="{2206E1E3-5C8C-4D02-BEAD-EC2F897B18C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48E768-8F24-4944-BFEE-2038BB96CD41}" type="pres">
      <dgm:prSet presAssocID="{751FE1A7-8D15-4A77-99BA-65B3C8F5BB37}" presName="sp" presStyleCnt="0"/>
      <dgm:spPr/>
    </dgm:pt>
    <dgm:pt modelId="{A4F3AC49-B37B-471E-AFCA-73E4202822F4}" type="pres">
      <dgm:prSet presAssocID="{42652344-B1A5-450F-B90D-F76BB88AF939}" presName="linNode" presStyleCnt="0"/>
      <dgm:spPr/>
    </dgm:pt>
    <dgm:pt modelId="{36129372-A9F1-4260-9C49-C886E43D405B}" type="pres">
      <dgm:prSet presAssocID="{42652344-B1A5-450F-B90D-F76BB88AF939}" presName="parentText" presStyleLbl="node1" presStyleIdx="1" presStyleCnt="3" custScaleX="7872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D41739-1075-47E6-9F53-58FD6BED7789}" type="pres">
      <dgm:prSet presAssocID="{42652344-B1A5-450F-B90D-F76BB88AF9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F7E54D-4E16-44CD-BB7F-9335B00A8E7A}" type="pres">
      <dgm:prSet presAssocID="{39005C4E-C0EA-4823-8CA6-E72F03CB700E}" presName="sp" presStyleCnt="0"/>
      <dgm:spPr/>
    </dgm:pt>
    <dgm:pt modelId="{D06B4FAC-D67E-4DA8-8CCC-E0C7D326845E}" type="pres">
      <dgm:prSet presAssocID="{0C4829B6-2A71-4141-AA3C-51E772A54C55}" presName="linNode" presStyleCnt="0"/>
      <dgm:spPr/>
    </dgm:pt>
    <dgm:pt modelId="{11CE0FC4-A96B-4886-9172-2D5823D58248}" type="pres">
      <dgm:prSet presAssocID="{0C4829B6-2A71-4141-AA3C-51E772A54C55}" presName="parentText" presStyleLbl="node1" presStyleIdx="2" presStyleCnt="3" custScaleX="7872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0E9EF9-182C-4892-BEA6-1243F8B48B23}" type="pres">
      <dgm:prSet presAssocID="{0C4829B6-2A71-4141-AA3C-51E772A54C5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7694D7-7B15-4DAB-A233-F2718DD110ED}" srcId="{2206E1E3-5C8C-4D02-BEAD-EC2F897B18C8}" destId="{4D4E327B-8D8C-4D8E-A74A-598B310EC6A2}" srcOrd="0" destOrd="0" parTransId="{2A98B886-F24D-49E1-A55F-FFAB112122ED}" sibTransId="{8752112C-D237-40AC-8183-FB2F6248F65E}"/>
    <dgm:cxn modelId="{E860D3B7-758A-4C7A-BC05-76E720DA5060}" type="presOf" srcId="{0C4829B6-2A71-4141-AA3C-51E772A54C55}" destId="{11CE0FC4-A96B-4886-9172-2D5823D58248}" srcOrd="0" destOrd="0" presId="urn:microsoft.com/office/officeart/2005/8/layout/vList5"/>
    <dgm:cxn modelId="{1D74B18A-153F-41EF-9FDE-81D89B07C6AA}" srcId="{8C5AD81D-7ED6-4494-BD46-456923DC88D6}" destId="{0C4829B6-2A71-4141-AA3C-51E772A54C55}" srcOrd="2" destOrd="0" parTransId="{142A049C-8C1D-465A-8407-3C04C74E2D4E}" sibTransId="{A836EAB7-4374-4D49-B71D-B606F246291B}"/>
    <dgm:cxn modelId="{1C0DA9B6-7B56-4361-8993-C8CD76DB632F}" type="presOf" srcId="{2206E1E3-5C8C-4D02-BEAD-EC2F897B18C8}" destId="{C07CD97D-A0C4-4179-91BC-69404F5B01F4}" srcOrd="0" destOrd="0" presId="urn:microsoft.com/office/officeart/2005/8/layout/vList5"/>
    <dgm:cxn modelId="{BC055378-0A36-43AE-B189-9B7F84FEA5C5}" type="presOf" srcId="{4424CE16-1E7F-4ADB-8C5A-25C45DD739E2}" destId="{8E0E9EF9-182C-4892-BEA6-1243F8B48B23}" srcOrd="0" destOrd="0" presId="urn:microsoft.com/office/officeart/2005/8/layout/vList5"/>
    <dgm:cxn modelId="{96F1373F-579A-4733-8133-F268DC01198C}" srcId="{8C5AD81D-7ED6-4494-BD46-456923DC88D6}" destId="{42652344-B1A5-450F-B90D-F76BB88AF939}" srcOrd="1" destOrd="0" parTransId="{4405085E-790D-4723-B5B0-AE1ADF9311E3}" sibTransId="{39005C4E-C0EA-4823-8CA6-E72F03CB700E}"/>
    <dgm:cxn modelId="{0A7DF9B7-CC02-4EBF-B267-4B7B00B4C9C3}" type="presOf" srcId="{8C5AD81D-7ED6-4494-BD46-456923DC88D6}" destId="{1797B504-4A24-4A1C-B450-9CC57B9EDB18}" srcOrd="0" destOrd="0" presId="urn:microsoft.com/office/officeart/2005/8/layout/vList5"/>
    <dgm:cxn modelId="{FCD08F1B-DAB9-4FDB-9EFA-D6C5308FFC38}" srcId="{42652344-B1A5-450F-B90D-F76BB88AF939}" destId="{4E6BBA2D-98C7-48A8-8207-C4D50EA90B5A}" srcOrd="0" destOrd="0" parTransId="{4CF42C93-826C-4015-B1B2-BCAAC8746727}" sibTransId="{E280722A-D6B1-434F-BA50-A132965012CE}"/>
    <dgm:cxn modelId="{7084812F-E1D6-48BF-A646-8B0284A0A8B8}" type="presOf" srcId="{42652344-B1A5-450F-B90D-F76BB88AF939}" destId="{36129372-A9F1-4260-9C49-C886E43D405B}" srcOrd="0" destOrd="0" presId="urn:microsoft.com/office/officeart/2005/8/layout/vList5"/>
    <dgm:cxn modelId="{88214EE8-D772-4194-B858-CC0D746C3F5E}" srcId="{0C4829B6-2A71-4141-AA3C-51E772A54C55}" destId="{4424CE16-1E7F-4ADB-8C5A-25C45DD739E2}" srcOrd="0" destOrd="0" parTransId="{015A586C-1B1A-4588-8CC8-46BDD6CBC9D1}" sibTransId="{F709B6C6-D941-4E19-B98D-DB6009A931FB}"/>
    <dgm:cxn modelId="{19A7BA66-AE5E-4375-8B93-C25070AEE87D}" type="presOf" srcId="{4D4E327B-8D8C-4D8E-A74A-598B310EC6A2}" destId="{61198D0D-A02A-4C5F-8644-2025B2E2B452}" srcOrd="0" destOrd="0" presId="urn:microsoft.com/office/officeart/2005/8/layout/vList5"/>
    <dgm:cxn modelId="{FF65C831-6204-4E6F-A1A6-2642FA573804}" type="presOf" srcId="{4E6BBA2D-98C7-48A8-8207-C4D50EA90B5A}" destId="{1CD41739-1075-47E6-9F53-58FD6BED7789}" srcOrd="0" destOrd="0" presId="urn:microsoft.com/office/officeart/2005/8/layout/vList5"/>
    <dgm:cxn modelId="{4680FCA2-CE22-476F-AD75-D23EAAB07D07}" srcId="{8C5AD81D-7ED6-4494-BD46-456923DC88D6}" destId="{2206E1E3-5C8C-4D02-BEAD-EC2F897B18C8}" srcOrd="0" destOrd="0" parTransId="{1D48A953-D9A7-4836-AD92-B43F3977BE12}" sibTransId="{751FE1A7-8D15-4A77-99BA-65B3C8F5BB37}"/>
    <dgm:cxn modelId="{F1500C55-5358-4AE9-ACA5-1E37E30C15CD}" type="presParOf" srcId="{1797B504-4A24-4A1C-B450-9CC57B9EDB18}" destId="{C06CB00F-8125-4A7F-80CD-9430CE2DDD69}" srcOrd="0" destOrd="0" presId="urn:microsoft.com/office/officeart/2005/8/layout/vList5"/>
    <dgm:cxn modelId="{FEEDB2B7-28AC-4DAE-BFD7-D5F83FAF1149}" type="presParOf" srcId="{C06CB00F-8125-4A7F-80CD-9430CE2DDD69}" destId="{C07CD97D-A0C4-4179-91BC-69404F5B01F4}" srcOrd="0" destOrd="0" presId="urn:microsoft.com/office/officeart/2005/8/layout/vList5"/>
    <dgm:cxn modelId="{DA5BC674-BCD4-4C9B-A3D6-729A8E1CD2B3}" type="presParOf" srcId="{C06CB00F-8125-4A7F-80CD-9430CE2DDD69}" destId="{61198D0D-A02A-4C5F-8644-2025B2E2B452}" srcOrd="1" destOrd="0" presId="urn:microsoft.com/office/officeart/2005/8/layout/vList5"/>
    <dgm:cxn modelId="{BEE561C2-4535-439A-9635-89798B9A4260}" type="presParOf" srcId="{1797B504-4A24-4A1C-B450-9CC57B9EDB18}" destId="{0648E768-8F24-4944-BFEE-2038BB96CD41}" srcOrd="1" destOrd="0" presId="urn:microsoft.com/office/officeart/2005/8/layout/vList5"/>
    <dgm:cxn modelId="{FC496B8D-65D6-4F60-9BF4-9CD4CB18201B}" type="presParOf" srcId="{1797B504-4A24-4A1C-B450-9CC57B9EDB18}" destId="{A4F3AC49-B37B-471E-AFCA-73E4202822F4}" srcOrd="2" destOrd="0" presId="urn:microsoft.com/office/officeart/2005/8/layout/vList5"/>
    <dgm:cxn modelId="{D5B22754-23B7-4C7B-AF13-CA85EA4B1592}" type="presParOf" srcId="{A4F3AC49-B37B-471E-AFCA-73E4202822F4}" destId="{36129372-A9F1-4260-9C49-C886E43D405B}" srcOrd="0" destOrd="0" presId="urn:microsoft.com/office/officeart/2005/8/layout/vList5"/>
    <dgm:cxn modelId="{21CEBD10-2107-400C-9137-64B5CD5C3D4E}" type="presParOf" srcId="{A4F3AC49-B37B-471E-AFCA-73E4202822F4}" destId="{1CD41739-1075-47E6-9F53-58FD6BED7789}" srcOrd="1" destOrd="0" presId="urn:microsoft.com/office/officeart/2005/8/layout/vList5"/>
    <dgm:cxn modelId="{ACF3F11F-D97E-4285-BF63-1DD98453F91F}" type="presParOf" srcId="{1797B504-4A24-4A1C-B450-9CC57B9EDB18}" destId="{31F7E54D-4E16-44CD-BB7F-9335B00A8E7A}" srcOrd="3" destOrd="0" presId="urn:microsoft.com/office/officeart/2005/8/layout/vList5"/>
    <dgm:cxn modelId="{4FBFFCCB-BD81-4F06-8937-94679D56B215}" type="presParOf" srcId="{1797B504-4A24-4A1C-B450-9CC57B9EDB18}" destId="{D06B4FAC-D67E-4DA8-8CCC-E0C7D326845E}" srcOrd="4" destOrd="0" presId="urn:microsoft.com/office/officeart/2005/8/layout/vList5"/>
    <dgm:cxn modelId="{D6402A64-E4C6-4AAD-B400-7CDA6B348D27}" type="presParOf" srcId="{D06B4FAC-D67E-4DA8-8CCC-E0C7D326845E}" destId="{11CE0FC4-A96B-4886-9172-2D5823D58248}" srcOrd="0" destOrd="0" presId="urn:microsoft.com/office/officeart/2005/8/layout/vList5"/>
    <dgm:cxn modelId="{2C780AAF-75D4-4F2F-A8D3-208934E194C9}" type="presParOf" srcId="{D06B4FAC-D67E-4DA8-8CCC-E0C7D326845E}" destId="{8E0E9EF9-182C-4892-BEA6-1243F8B48B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1E59B-45CA-433D-BFE6-AC0734FA7A3D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4DC03-A57F-43C9-810B-4F34B1DE96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610F-2DAE-4D69-A568-EF052ED2AD7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6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1. Awards metrics (from funding orgs)</a:t>
            </a:r>
          </a:p>
          <a:p>
            <a:r>
              <a:rPr lang="en-US" sz="1200" dirty="0"/>
              <a:t>2. Usage/views metrics (Scopus)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3. Patent article citations metrics</a:t>
            </a:r>
          </a:p>
          <a:p>
            <a:r>
              <a:rPr lang="es-MX" sz="1200" dirty="0"/>
              <a:t>4.</a:t>
            </a:r>
            <a:r>
              <a:rPr lang="es-MX" sz="1200" baseline="0" dirty="0"/>
              <a:t> </a:t>
            </a:r>
            <a:r>
              <a:rPr lang="en-US" sz="1200" dirty="0"/>
              <a:t>Scholarly activity metrics (</a:t>
            </a:r>
            <a:r>
              <a:rPr lang="en-US" sz="1200" dirty="0" err="1"/>
              <a:t>Mendeley</a:t>
            </a:r>
            <a:r>
              <a:rPr lang="en-US" sz="1200" dirty="0"/>
              <a:t>, </a:t>
            </a:r>
            <a:r>
              <a:rPr lang="en-US" sz="1200" dirty="0" err="1"/>
              <a:t>CiteULike</a:t>
            </a:r>
            <a:r>
              <a:rPr lang="en-US" sz="120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5. </a:t>
            </a:r>
            <a:r>
              <a:rPr lang="en-US" sz="1200" dirty="0"/>
              <a:t>Mass media mentions (</a:t>
            </a:r>
            <a:r>
              <a:rPr lang="en-US" sz="1200" dirty="0" err="1"/>
              <a:t>Newsflo</a:t>
            </a:r>
            <a:r>
              <a:rPr lang="en-US" sz="1200" dirty="0"/>
              <a:t>)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610F-2DAE-4D69-A568-EF052ED2AD76}" type="slidenum">
              <a:rPr lang="en-US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84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E610F-2DAE-4D69-A568-EF052ED2AD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8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610F-2DAE-4D69-A568-EF052ED2AD76}" type="slidenum">
              <a:rPr lang="en-US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78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610F-2DAE-4D69-A568-EF052ED2AD76}" type="slidenum">
              <a:rPr lang="en-US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75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Tripe-</a:t>
            </a:r>
            <a:r>
              <a:rPr lang="en-US" dirty="0" err="1"/>
              <a:t>hélice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desfío</a:t>
            </a:r>
            <a:r>
              <a:rPr lang="en-US" dirty="0"/>
              <a:t> </a:t>
            </a:r>
            <a:r>
              <a:rPr lang="en-US" dirty="0" err="1"/>
              <a:t>externo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internamente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hay </a:t>
            </a:r>
            <a:r>
              <a:rPr lang="en-US" dirty="0" err="1"/>
              <a:t>desafíos</a:t>
            </a:r>
            <a:r>
              <a:rPr lang="en-US" dirty="0"/>
              <a:t> de </a:t>
            </a:r>
            <a:r>
              <a:rPr lang="en-US" dirty="0" err="1"/>
              <a:t>cooperación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610F-2DAE-4D69-A568-EF052ED2AD76}" type="slidenum">
              <a:rPr lang="en-US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0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</a:rPr>
              <a:t>La plataforma modular integrada de SciVal le permite configurar, visualizar y exportar información con base en las necesidades y las preferencias particulares de su institución con el fin de que pueda realizar una análisis comparativo significativo y preciso en aras de tener una comprensión mayor de la posición de su institución a ojos de sus colegas, al igual que de los estándares nacionales y mundiales.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41A22-3248-4456-B7A9-DB57E5749C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5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2132856"/>
            <a:ext cx="3447288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30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030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  <p:pic>
        <p:nvPicPr>
          <p:cNvPr id="17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" y="2046887"/>
            <a:ext cx="3447288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310026"/>
            <a:ext cx="7772400" cy="722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r>
              <a:rPr lang="en-US" dirty="0"/>
              <a:t>Second Line If Necessary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2539" y="1065217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5953013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5" y="6129905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XX_XX_XX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15" name="Picture 14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16" name="Picture 15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018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8775" y="728665"/>
            <a:ext cx="8426450" cy="474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Display Slide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8777" y="2261902"/>
            <a:ext cx="2557463" cy="2334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Body text Arial 14, regular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912125" y="2261902"/>
            <a:ext cx="4213780" cy="23577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1243853"/>
            <a:ext cx="8426450" cy="287759"/>
          </a:xfrm>
        </p:spPr>
        <p:txBody>
          <a:bodyPr/>
          <a:lstStyle>
            <a:lvl1pPr>
              <a:defRPr sz="1350" baseline="0"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Possible Subheading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425" y="6612165"/>
            <a:ext cx="1574800" cy="16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D27AC2FA-3385-904A-BC6B-4ED7CD1FFCB4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DF994653-C8CA-3D45-81DA-76D4B30FFD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45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409758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3030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393030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49758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5791202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6360194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1500110"/>
            <a:ext cx="1990725" cy="49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6360194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5649" y="1500110"/>
            <a:ext cx="2038351" cy="489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9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393031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‹Nº›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‹Nº›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‹Nº›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87" y="108093"/>
            <a:ext cx="1482337" cy="1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riosospina@elsevi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solutions/pure/who-uses-pure/clients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re.urosario.edu.co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re.urosario.edu.c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researcheracademy.elsevier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solutions/scopus/cont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04B48E1-7A92-4100-B7F6-BDCF57873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Visibilidad</a:t>
            </a:r>
            <a:r>
              <a:rPr lang="en-US" sz="3200" dirty="0"/>
              <a:t> y </a:t>
            </a:r>
            <a:r>
              <a:rPr lang="en-US" sz="3200" dirty="0" err="1"/>
              <a:t>Gestión</a:t>
            </a:r>
            <a:r>
              <a:rPr lang="en-US" sz="3200" dirty="0"/>
              <a:t> de la </a:t>
            </a:r>
            <a:r>
              <a:rPr lang="en-US" sz="3200" dirty="0" err="1"/>
              <a:t>Información</a:t>
            </a:r>
            <a:r>
              <a:rPr lang="en-US" sz="3200" dirty="0"/>
              <a:t> de Investigación Científica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23CB4E-0533-4FF2-816B-1B581F8F5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175" y="4709826"/>
            <a:ext cx="5538961" cy="879414"/>
          </a:xfrm>
        </p:spPr>
        <p:txBody>
          <a:bodyPr>
            <a:normAutofit/>
          </a:bodyPr>
          <a:lstStyle/>
          <a:p>
            <a:r>
              <a:rPr lang="en-US" sz="1800" dirty="0"/>
              <a:t>Mario Ríos – Senior Solutions Manager</a:t>
            </a:r>
          </a:p>
          <a:p>
            <a:r>
              <a:rPr lang="en-US" sz="1800" dirty="0">
                <a:hlinkClick r:id="rId3"/>
              </a:rPr>
              <a:t>m.riosospina@elsevier.com</a:t>
            </a:r>
            <a:r>
              <a:rPr lang="en-US" sz="18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3E4693-2522-4663-B593-C90CBD6419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5940580"/>
            <a:ext cx="3508375" cy="440748"/>
          </a:xfrm>
        </p:spPr>
        <p:txBody>
          <a:bodyPr/>
          <a:lstStyle/>
          <a:p>
            <a:r>
              <a:rPr lang="en-US" dirty="0"/>
              <a:t>Mayo 28 de 2018</a:t>
            </a:r>
          </a:p>
        </p:txBody>
      </p:sp>
    </p:spTree>
    <p:extLst>
      <p:ext uri="{BB962C8B-B14F-4D97-AF65-F5344CB8AC3E}">
        <p14:creationId xmlns:p14="http://schemas.microsoft.com/office/powerpoint/2010/main" val="11218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A7CAB-B886-4BAC-9B20-29B11DF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de Investigación</a:t>
            </a:r>
            <a:br>
              <a:rPr lang="en-US" dirty="0"/>
            </a:br>
            <a:r>
              <a:rPr lang="en-US" sz="1800" dirty="0"/>
              <a:t>Ecuador 2013 – 2018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C6A3C6-7240-4678-B0BD-E183EB80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3448"/>
            <a:ext cx="7344816" cy="5495771"/>
          </a:xfrm>
          <a:prstGeom prst="rect">
            <a:avLst/>
          </a:prstGeom>
        </p:spPr>
      </p:pic>
      <p:sp>
        <p:nvSpPr>
          <p:cNvPr id="5" name="13 Rectángulo">
            <a:extLst>
              <a:ext uri="{FF2B5EF4-FFF2-40B4-BE49-F238E27FC236}">
                <a16:creationId xmlns:a16="http://schemas.microsoft.com/office/drawing/2014/main" xmlns="" id="{B7CE1FE6-D56E-4FF3-A432-7E4BB37EF490}"/>
              </a:ext>
            </a:extLst>
          </p:cNvPr>
          <p:cNvSpPr/>
          <p:nvPr/>
        </p:nvSpPr>
        <p:spPr>
          <a:xfrm>
            <a:off x="8040813" y="476672"/>
            <a:ext cx="1103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03050E5-8F6B-402F-A83E-D98657BF2602}"/>
              </a:ext>
            </a:extLst>
          </p:cNvPr>
          <p:cNvCxnSpPr/>
          <p:nvPr/>
        </p:nvCxnSpPr>
        <p:spPr>
          <a:xfrm>
            <a:off x="6983432" y="1700808"/>
            <a:ext cx="0" cy="51084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A7CAB-B886-4BAC-9B20-29B11DF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de Investigación</a:t>
            </a:r>
            <a:br>
              <a:rPr lang="en-US" dirty="0"/>
            </a:br>
            <a:r>
              <a:rPr lang="en-US" sz="1800" dirty="0"/>
              <a:t>Ecuador 2013 – 2018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D88F2E-1037-4979-9839-D1C33BCB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2" y="1273156"/>
            <a:ext cx="8497036" cy="5540220"/>
          </a:xfrm>
          <a:prstGeom prst="rect">
            <a:avLst/>
          </a:prstGeom>
        </p:spPr>
      </p:pic>
      <p:sp>
        <p:nvSpPr>
          <p:cNvPr id="5" name="13 Rectángulo">
            <a:extLst>
              <a:ext uri="{FF2B5EF4-FFF2-40B4-BE49-F238E27FC236}">
                <a16:creationId xmlns:a16="http://schemas.microsoft.com/office/drawing/2014/main" xmlns="" id="{36496287-CA3A-49F1-AE9A-4EC934D3314F}"/>
              </a:ext>
            </a:extLst>
          </p:cNvPr>
          <p:cNvSpPr/>
          <p:nvPr/>
        </p:nvSpPr>
        <p:spPr>
          <a:xfrm>
            <a:off x="8040813" y="476672"/>
            <a:ext cx="1103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A7CAB-B886-4BAC-9B20-29B11DF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de Investigación</a:t>
            </a:r>
            <a:br>
              <a:rPr lang="en-US" dirty="0"/>
            </a:br>
            <a:r>
              <a:rPr lang="en-US" sz="1800" dirty="0"/>
              <a:t>Ecuador 2013 – 2018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DDF24C-FDE8-4B5E-95F5-7E8DBBF8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1" y="1281553"/>
            <a:ext cx="8512278" cy="5387807"/>
          </a:xfrm>
          <a:prstGeom prst="rect">
            <a:avLst/>
          </a:prstGeom>
        </p:spPr>
      </p:pic>
      <p:sp>
        <p:nvSpPr>
          <p:cNvPr id="5" name="13 Rectángulo">
            <a:extLst>
              <a:ext uri="{FF2B5EF4-FFF2-40B4-BE49-F238E27FC236}">
                <a16:creationId xmlns:a16="http://schemas.microsoft.com/office/drawing/2014/main" xmlns="" id="{BCC9FD90-716A-4AFA-8DBF-B11BDB776D53}"/>
              </a:ext>
            </a:extLst>
          </p:cNvPr>
          <p:cNvSpPr/>
          <p:nvPr/>
        </p:nvSpPr>
        <p:spPr>
          <a:xfrm>
            <a:off x="8040813" y="476672"/>
            <a:ext cx="1103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1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A7CAB-B886-4BAC-9B20-29B11DF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de Investigación</a:t>
            </a:r>
            <a:br>
              <a:rPr lang="en-US" dirty="0"/>
            </a:br>
            <a:r>
              <a:rPr lang="en-US" sz="1800" dirty="0"/>
              <a:t>Ecuador 2013 – 2018 </a:t>
            </a:r>
            <a:endParaRPr lang="en-US" dirty="0"/>
          </a:p>
        </p:txBody>
      </p:sp>
      <p:sp>
        <p:nvSpPr>
          <p:cNvPr id="5" name="13 Rectángulo">
            <a:extLst>
              <a:ext uri="{FF2B5EF4-FFF2-40B4-BE49-F238E27FC236}">
                <a16:creationId xmlns:a16="http://schemas.microsoft.com/office/drawing/2014/main" xmlns="" id="{BCC9FD90-716A-4AFA-8DBF-B11BDB776D53}"/>
              </a:ext>
            </a:extLst>
          </p:cNvPr>
          <p:cNvSpPr/>
          <p:nvPr/>
        </p:nvSpPr>
        <p:spPr>
          <a:xfrm>
            <a:off x="8040813" y="476672"/>
            <a:ext cx="1103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ECE041-4867-475B-A3B6-51324AC9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92" y="1262113"/>
            <a:ext cx="8489416" cy="54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A7CAB-B886-4BAC-9B20-29B11DF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de Investigación</a:t>
            </a:r>
            <a:br>
              <a:rPr lang="en-US" dirty="0"/>
            </a:br>
            <a:r>
              <a:rPr lang="en-US" sz="1800" dirty="0"/>
              <a:t>Ecuador 2013 – 2018 </a:t>
            </a:r>
            <a:endParaRPr lang="en-US" dirty="0"/>
          </a:p>
        </p:txBody>
      </p:sp>
      <p:sp>
        <p:nvSpPr>
          <p:cNvPr id="5" name="13 Rectángulo">
            <a:extLst>
              <a:ext uri="{FF2B5EF4-FFF2-40B4-BE49-F238E27FC236}">
                <a16:creationId xmlns:a16="http://schemas.microsoft.com/office/drawing/2014/main" xmlns="" id="{BCC9FD90-716A-4AFA-8DBF-B11BDB776D53}"/>
              </a:ext>
            </a:extLst>
          </p:cNvPr>
          <p:cNvSpPr/>
          <p:nvPr/>
        </p:nvSpPr>
        <p:spPr>
          <a:xfrm>
            <a:off x="8040813" y="476672"/>
            <a:ext cx="1103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114B7C-D4E0-4322-92A2-412186CB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7" y="1352381"/>
            <a:ext cx="8566325" cy="55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2092733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541428"/>
            <a:ext cx="8238319" cy="686868"/>
          </a:xfrm>
        </p:spPr>
        <p:txBody>
          <a:bodyPr/>
          <a:lstStyle/>
          <a:p>
            <a:r>
              <a:rPr lang="en-US" dirty="0" err="1"/>
              <a:t>Aspectos</a:t>
            </a:r>
            <a:r>
              <a:rPr lang="en-US" dirty="0"/>
              <a:t> que </a:t>
            </a:r>
            <a:r>
              <a:rPr lang="en-US" dirty="0" err="1"/>
              <a:t>impactan</a:t>
            </a:r>
            <a:r>
              <a:rPr lang="en-US" dirty="0"/>
              <a:t> la </a:t>
            </a:r>
            <a:r>
              <a:rPr lang="en-US" dirty="0" err="1"/>
              <a:t>Visibilidad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BB5E8B-83B2-4E97-9ED6-C42A73BBC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372036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+mj-lt"/>
              </a:rPr>
              <a:t>Aspectos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éticos</a:t>
            </a:r>
            <a:r>
              <a:rPr lang="en-US" b="1" dirty="0">
                <a:latin typeface="+mj-lt"/>
              </a:rPr>
              <a:t>, anti-</a:t>
            </a:r>
            <a:r>
              <a:rPr lang="en-US" b="1" dirty="0" err="1">
                <a:latin typeface="+mj-lt"/>
              </a:rPr>
              <a:t>plagio</a:t>
            </a:r>
            <a:r>
              <a:rPr lang="en-US" b="1" dirty="0">
                <a:latin typeface="+mj-lt"/>
              </a:rPr>
              <a:t>, revistas </a:t>
            </a:r>
            <a:r>
              <a:rPr lang="en-US" b="1" dirty="0" err="1">
                <a:latin typeface="+mj-lt"/>
              </a:rPr>
              <a:t>depredadoras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74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3C6E7D8-CD0E-499B-8492-3AD71B45700C}"/>
              </a:ext>
            </a:extLst>
          </p:cNvPr>
          <p:cNvGraphicFramePr/>
          <p:nvPr>
            <p:extLst/>
          </p:nvPr>
        </p:nvGraphicFramePr>
        <p:xfrm>
          <a:off x="242047" y="-206189"/>
          <a:ext cx="8453471" cy="543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8E74B-BB29-4F73-B1C0-DB2AD40F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¿La </a:t>
            </a:r>
            <a:r>
              <a:rPr lang="en-US" dirty="0" err="1"/>
              <a:t>estrategia</a:t>
            </a:r>
            <a:r>
              <a:rPr lang="en-US" dirty="0"/>
              <a:t> </a:t>
            </a:r>
            <a:r>
              <a:rPr lang="en-US" dirty="0" err="1"/>
              <a:t>incluye</a:t>
            </a:r>
            <a:r>
              <a:rPr lang="en-US" dirty="0"/>
              <a:t> la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entre </a:t>
            </a:r>
            <a:r>
              <a:rPr lang="en-US" dirty="0" err="1"/>
              <a:t>áreas</a:t>
            </a:r>
            <a:r>
              <a:rPr lang="en-US" dirty="0"/>
              <a:t>/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institucionales</a:t>
            </a:r>
            <a:r>
              <a:rPr lang="en-US" dirty="0"/>
              <a:t>?</a:t>
            </a:r>
          </a:p>
        </p:txBody>
      </p:sp>
      <p:graphicFrame>
        <p:nvGraphicFramePr>
          <p:cNvPr id="4" name="15 Diagrama">
            <a:extLst>
              <a:ext uri="{FF2B5EF4-FFF2-40B4-BE49-F238E27FC236}">
                <a16:creationId xmlns:a16="http://schemas.microsoft.com/office/drawing/2014/main" xmlns="" id="{259A78C3-556A-409B-9280-1DE55F01F2C9}"/>
              </a:ext>
            </a:extLst>
          </p:cNvPr>
          <p:cNvGraphicFramePr/>
          <p:nvPr>
            <p:extLst/>
          </p:nvPr>
        </p:nvGraphicFramePr>
        <p:xfrm>
          <a:off x="1580865" y="4110242"/>
          <a:ext cx="6096000" cy="271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1 Rectángulo redondeado">
            <a:extLst>
              <a:ext uri="{FF2B5EF4-FFF2-40B4-BE49-F238E27FC236}">
                <a16:creationId xmlns:a16="http://schemas.microsoft.com/office/drawing/2014/main" xmlns="" id="{CC127E04-DB8A-400D-9B90-88B0397753D9}"/>
              </a:ext>
            </a:extLst>
          </p:cNvPr>
          <p:cNvSpPr/>
          <p:nvPr/>
        </p:nvSpPr>
        <p:spPr>
          <a:xfrm>
            <a:off x="652816" y="3557348"/>
            <a:ext cx="8042701" cy="476111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Tecnología / Informática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63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0555" y="1414982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+mj-lt"/>
              </a:rPr>
              <a:t>Investigadores</a:t>
            </a:r>
            <a:r>
              <a:rPr lang="en-US" sz="2000" b="1" dirty="0">
                <a:latin typeface="+mj-lt"/>
              </a:rPr>
              <a:t> con </a:t>
            </a:r>
            <a:r>
              <a:rPr lang="en-US" sz="2000" b="1" dirty="0" err="1">
                <a:latin typeface="+mj-lt"/>
              </a:rPr>
              <a:t>nombres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similares</a:t>
            </a:r>
            <a:endParaRPr lang="en-US" sz="2000" b="1" dirty="0">
              <a:latin typeface="+mj-lt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981496" y="1320237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+mj-lt"/>
              </a:rPr>
              <a:t>Investigadores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publicando</a:t>
            </a:r>
            <a:r>
              <a:rPr lang="en-US" b="1" dirty="0">
                <a:latin typeface="+mj-lt"/>
              </a:rPr>
              <a:t> con </a:t>
            </a:r>
            <a:r>
              <a:rPr lang="en-US" b="1" dirty="0" err="1">
                <a:latin typeface="+mj-lt"/>
              </a:rPr>
              <a:t>distinto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nombre</a:t>
            </a:r>
            <a:endParaRPr lang="en-US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827" y="2575336"/>
            <a:ext cx="893762" cy="1258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463004" y="3223770"/>
            <a:ext cx="3230884" cy="192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 dirty="0">
                <a:latin typeface="+mj-lt"/>
                <a:sym typeface="Arial" charset="0"/>
              </a:rPr>
              <a:t>Dr. Smith</a:t>
            </a:r>
          </a:p>
          <a:p>
            <a:r>
              <a:rPr lang="en-US" sz="2500" b="1" dirty="0">
                <a:latin typeface="+mj-lt"/>
                <a:sym typeface="Arial" charset="0"/>
              </a:rPr>
              <a:t>Dr. J. Smith</a:t>
            </a:r>
          </a:p>
          <a:p>
            <a:r>
              <a:rPr lang="en-US" sz="2500" b="1" dirty="0">
                <a:latin typeface="+mj-lt"/>
                <a:sym typeface="Arial" charset="0"/>
              </a:rPr>
              <a:t>Dr. John Smith</a:t>
            </a:r>
          </a:p>
          <a:p>
            <a:r>
              <a:rPr lang="en-US" sz="2500" b="1" dirty="0">
                <a:latin typeface="+mj-lt"/>
                <a:sym typeface="Arial" charset="0"/>
              </a:rPr>
              <a:t>Dr. John A. Smith</a:t>
            </a:r>
          </a:p>
          <a:p>
            <a:r>
              <a:rPr lang="en-US" sz="2500" b="1" dirty="0">
                <a:latin typeface="+mj-lt"/>
                <a:sym typeface="Arial" charset="0"/>
              </a:rPr>
              <a:t>Dr. John Adam Smith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731" y="2594326"/>
            <a:ext cx="893763" cy="1258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Rectangle 3"/>
          <p:cNvSpPr>
            <a:spLocks/>
          </p:cNvSpPr>
          <p:nvPr/>
        </p:nvSpPr>
        <p:spPr bwMode="auto">
          <a:xfrm>
            <a:off x="130125" y="4379271"/>
            <a:ext cx="1408975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 dirty="0">
                <a:latin typeface="+mj-lt"/>
                <a:sym typeface="Arial" charset="0"/>
              </a:rPr>
              <a:t>Dr. Smith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233" y="2594326"/>
            <a:ext cx="893763" cy="1258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2" name="Rectangle 3"/>
          <p:cNvSpPr>
            <a:spLocks/>
          </p:cNvSpPr>
          <p:nvPr/>
        </p:nvSpPr>
        <p:spPr bwMode="auto">
          <a:xfrm>
            <a:off x="1818627" y="4379271"/>
            <a:ext cx="1408975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 dirty="0">
                <a:latin typeface="+mj-lt"/>
                <a:sym typeface="Arial" charset="0"/>
              </a:rPr>
              <a:t>Dr. Smith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619" y="2594326"/>
            <a:ext cx="893763" cy="1258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" name="Rectangle 3"/>
          <p:cNvSpPr>
            <a:spLocks/>
          </p:cNvSpPr>
          <p:nvPr/>
        </p:nvSpPr>
        <p:spPr bwMode="auto">
          <a:xfrm>
            <a:off x="3512013" y="4379271"/>
            <a:ext cx="1408975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 dirty="0">
                <a:latin typeface="+mj-lt"/>
                <a:sym typeface="Arial" charset="0"/>
              </a:rPr>
              <a:t>Dr. Smith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101E864A-FF1B-410B-A3C0-5E89703B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Normalización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B693FCB-2374-4A2A-B9DE-CD0B559761AA}"/>
              </a:ext>
            </a:extLst>
          </p:cNvPr>
          <p:cNvGrpSpPr/>
          <p:nvPr/>
        </p:nvGrpSpPr>
        <p:grpSpPr>
          <a:xfrm>
            <a:off x="387731" y="5271243"/>
            <a:ext cx="8433540" cy="1388875"/>
            <a:chOff x="387731" y="5271243"/>
            <a:chExt cx="8433540" cy="1388875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xmlns="" id="{4869C6D9-CF86-46FA-A456-DCFEBEBAEE2B}"/>
                </a:ext>
              </a:extLst>
            </p:cNvPr>
            <p:cNvSpPr/>
            <p:nvPr/>
          </p:nvSpPr>
          <p:spPr>
            <a:xfrm>
              <a:off x="387731" y="5271243"/>
              <a:ext cx="8433540" cy="788895"/>
            </a:xfrm>
            <a:prstGeom prst="downArrowCallou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Impacto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…</a:t>
              </a:r>
            </a:p>
          </p:txBody>
        </p:sp>
        <p:sp>
          <p:nvSpPr>
            <p:cNvPr id="16" name="1 Rectángulo redondeado">
              <a:extLst>
                <a:ext uri="{FF2B5EF4-FFF2-40B4-BE49-F238E27FC236}">
                  <a16:creationId xmlns:a16="http://schemas.microsoft.com/office/drawing/2014/main" xmlns="" id="{A9A1756D-7370-44E4-96CD-F6E587DC213E}"/>
                </a:ext>
              </a:extLst>
            </p:cNvPr>
            <p:cNvSpPr/>
            <p:nvPr/>
          </p:nvSpPr>
          <p:spPr>
            <a:xfrm>
              <a:off x="457199" y="6184007"/>
              <a:ext cx="1856096" cy="476111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Publicaciones reconocidas</a:t>
              </a:r>
              <a:endParaRPr lang="en-US" sz="1400" b="1" dirty="0"/>
            </a:p>
          </p:txBody>
        </p:sp>
        <p:sp>
          <p:nvSpPr>
            <p:cNvPr id="17" name="1 Rectángulo redondeado">
              <a:extLst>
                <a:ext uri="{FF2B5EF4-FFF2-40B4-BE49-F238E27FC236}">
                  <a16:creationId xmlns:a16="http://schemas.microsoft.com/office/drawing/2014/main" xmlns="" id="{19795461-2AA8-40D1-B4C4-4E85D40C40AD}"/>
                </a:ext>
              </a:extLst>
            </p:cNvPr>
            <p:cNvSpPr/>
            <p:nvPr/>
          </p:nvSpPr>
          <p:spPr>
            <a:xfrm>
              <a:off x="2586102" y="6184007"/>
              <a:ext cx="1856096" cy="476111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Citaciones e índice-H</a:t>
              </a:r>
              <a:endParaRPr lang="en-US" sz="1400" b="1" dirty="0"/>
            </a:p>
          </p:txBody>
        </p:sp>
        <p:sp>
          <p:nvSpPr>
            <p:cNvPr id="18" name="1 Rectángulo redondeado">
              <a:extLst>
                <a:ext uri="{FF2B5EF4-FFF2-40B4-BE49-F238E27FC236}">
                  <a16:creationId xmlns:a16="http://schemas.microsoft.com/office/drawing/2014/main" xmlns="" id="{0CA5B9E7-2A7F-44D6-8987-6ED1F04BC9E0}"/>
                </a:ext>
              </a:extLst>
            </p:cNvPr>
            <p:cNvSpPr/>
            <p:nvPr/>
          </p:nvSpPr>
          <p:spPr>
            <a:xfrm>
              <a:off x="4715005" y="6184007"/>
              <a:ext cx="1856096" cy="476111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Convocatorias</a:t>
              </a:r>
              <a:endParaRPr lang="en-US" sz="1400" b="1" dirty="0"/>
            </a:p>
          </p:txBody>
        </p:sp>
        <p:sp>
          <p:nvSpPr>
            <p:cNvPr id="19" name="1 Rectángulo redondeado">
              <a:extLst>
                <a:ext uri="{FF2B5EF4-FFF2-40B4-BE49-F238E27FC236}">
                  <a16:creationId xmlns:a16="http://schemas.microsoft.com/office/drawing/2014/main" xmlns="" id="{F946C1F8-A3F5-410A-A2C8-2AB38F4C0DF9}"/>
                </a:ext>
              </a:extLst>
            </p:cNvPr>
            <p:cNvSpPr/>
            <p:nvPr/>
          </p:nvSpPr>
          <p:spPr>
            <a:xfrm>
              <a:off x="6849201" y="6183133"/>
              <a:ext cx="1856096" cy="476111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Financiamiento Internacional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75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26663-DBFC-41C0-A743-66EDD526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8680"/>
            <a:ext cx="8238319" cy="418645"/>
          </a:xfrm>
        </p:spPr>
        <p:txBody>
          <a:bodyPr/>
          <a:lstStyle/>
          <a:p>
            <a:r>
              <a:rPr lang="en-US" dirty="0" err="1"/>
              <a:t>Normalización</a:t>
            </a:r>
            <a:r>
              <a:rPr lang="en-US" dirty="0"/>
              <a:t> del </a:t>
            </a:r>
            <a:r>
              <a:rPr lang="en-US" dirty="0" err="1"/>
              <a:t>Perfil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endParaRPr lang="en-US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6324E940-A541-4BEF-B8BA-C5DEDAB9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060848"/>
            <a:ext cx="2710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¿</a:t>
            </a:r>
            <a:r>
              <a:rPr lang="en-US" sz="1600" dirty="0" err="1">
                <a:latin typeface="+mj-lt"/>
              </a:rPr>
              <a:t>Existe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política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usar</a:t>
            </a:r>
            <a:r>
              <a:rPr lang="en-US" sz="1600" dirty="0">
                <a:latin typeface="+mj-lt"/>
              </a:rPr>
              <a:t> el </a:t>
            </a:r>
            <a:r>
              <a:rPr lang="en-US" sz="1600" dirty="0" err="1">
                <a:latin typeface="+mj-lt"/>
              </a:rPr>
              <a:t>nombre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oficial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institucional</a:t>
            </a:r>
            <a:r>
              <a:rPr lang="en-US" sz="1600" dirty="0">
                <a:latin typeface="+mj-lt"/>
              </a:rPr>
              <a:t>?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xmlns="" id="{74587C1F-F299-4F07-9A5A-0950C846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302" y="3861048"/>
            <a:ext cx="2710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¿</a:t>
            </a:r>
            <a:r>
              <a:rPr lang="en-US" sz="1600" dirty="0" err="1">
                <a:latin typeface="+mj-lt"/>
              </a:rPr>
              <a:t>Qué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área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asegura</a:t>
            </a:r>
            <a:r>
              <a:rPr lang="en-US" sz="1600" dirty="0">
                <a:latin typeface="+mj-lt"/>
              </a:rPr>
              <a:t> el </a:t>
            </a:r>
            <a:r>
              <a:rPr lang="en-US" sz="1600" dirty="0" err="1">
                <a:latin typeface="+mj-lt"/>
              </a:rPr>
              <a:t>uso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correcto</a:t>
            </a:r>
            <a:r>
              <a:rPr lang="en-US" sz="1600" dirty="0">
                <a:latin typeface="+mj-lt"/>
              </a:rPr>
              <a:t> del </a:t>
            </a:r>
            <a:r>
              <a:rPr lang="en-US" sz="1600" dirty="0" err="1">
                <a:latin typeface="+mj-lt"/>
              </a:rPr>
              <a:t>nombre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producción</a:t>
            </a:r>
            <a:r>
              <a:rPr lang="en-US" sz="1600" dirty="0">
                <a:latin typeface="+mj-lt"/>
              </a:rPr>
              <a:t> científica?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889954D-C158-48A4-9763-E1CA76A51857}"/>
              </a:ext>
            </a:extLst>
          </p:cNvPr>
          <p:cNvGrpSpPr/>
          <p:nvPr/>
        </p:nvGrpSpPr>
        <p:grpSpPr>
          <a:xfrm>
            <a:off x="387731" y="5766414"/>
            <a:ext cx="8433540" cy="893704"/>
            <a:chOff x="387731" y="5766414"/>
            <a:chExt cx="8433540" cy="893704"/>
          </a:xfrm>
        </p:grpSpPr>
        <p:sp>
          <p:nvSpPr>
            <p:cNvPr id="9" name="Callout: Down Arrow 8">
              <a:extLst>
                <a:ext uri="{FF2B5EF4-FFF2-40B4-BE49-F238E27FC236}">
                  <a16:creationId xmlns:a16="http://schemas.microsoft.com/office/drawing/2014/main" xmlns="" id="{EAB928C6-6EEE-48DF-9F1F-D70EE043D0E1}"/>
                </a:ext>
              </a:extLst>
            </p:cNvPr>
            <p:cNvSpPr/>
            <p:nvPr/>
          </p:nvSpPr>
          <p:spPr>
            <a:xfrm>
              <a:off x="387731" y="5766414"/>
              <a:ext cx="8433540" cy="542906"/>
            </a:xfrm>
            <a:prstGeom prst="downArrowCallou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Impacto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…</a:t>
              </a:r>
            </a:p>
          </p:txBody>
        </p:sp>
        <p:sp>
          <p:nvSpPr>
            <p:cNvPr id="10" name="1 Rectángulo redondeado">
              <a:extLst>
                <a:ext uri="{FF2B5EF4-FFF2-40B4-BE49-F238E27FC236}">
                  <a16:creationId xmlns:a16="http://schemas.microsoft.com/office/drawing/2014/main" xmlns="" id="{606C3967-7FE0-472B-B4F3-B21F20CE6999}"/>
                </a:ext>
              </a:extLst>
            </p:cNvPr>
            <p:cNvSpPr/>
            <p:nvPr/>
          </p:nvSpPr>
          <p:spPr>
            <a:xfrm>
              <a:off x="457199" y="6237312"/>
              <a:ext cx="1856096" cy="422806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Publicaciones y Citaciones</a:t>
              </a:r>
              <a:endParaRPr lang="en-US" sz="1400" b="1" dirty="0"/>
            </a:p>
          </p:txBody>
        </p:sp>
        <p:sp>
          <p:nvSpPr>
            <p:cNvPr id="11" name="1 Rectángulo redondeado">
              <a:extLst>
                <a:ext uri="{FF2B5EF4-FFF2-40B4-BE49-F238E27FC236}">
                  <a16:creationId xmlns:a16="http://schemas.microsoft.com/office/drawing/2014/main" xmlns="" id="{B95A3EC2-F763-4C89-B957-C57E6A664871}"/>
                </a:ext>
              </a:extLst>
            </p:cNvPr>
            <p:cNvSpPr/>
            <p:nvPr/>
          </p:nvSpPr>
          <p:spPr>
            <a:xfrm>
              <a:off x="2586102" y="6237312"/>
              <a:ext cx="1856096" cy="422806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Evaluación / Acreditación</a:t>
              </a:r>
              <a:endParaRPr lang="en-US" sz="1400" b="1" dirty="0"/>
            </a:p>
          </p:txBody>
        </p:sp>
        <p:sp>
          <p:nvSpPr>
            <p:cNvPr id="12" name="1 Rectángulo redondeado">
              <a:extLst>
                <a:ext uri="{FF2B5EF4-FFF2-40B4-BE49-F238E27FC236}">
                  <a16:creationId xmlns:a16="http://schemas.microsoft.com/office/drawing/2014/main" xmlns="" id="{11A3769F-47E7-4AF8-9884-BFF023DB4FE8}"/>
                </a:ext>
              </a:extLst>
            </p:cNvPr>
            <p:cNvSpPr/>
            <p:nvPr/>
          </p:nvSpPr>
          <p:spPr>
            <a:xfrm>
              <a:off x="4715005" y="6237312"/>
              <a:ext cx="1856096" cy="422806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Rankings</a:t>
              </a:r>
              <a:endParaRPr lang="en-US" sz="1400" b="1" dirty="0"/>
            </a:p>
          </p:txBody>
        </p:sp>
        <p:sp>
          <p:nvSpPr>
            <p:cNvPr id="13" name="1 Rectángulo redondeado">
              <a:extLst>
                <a:ext uri="{FF2B5EF4-FFF2-40B4-BE49-F238E27FC236}">
                  <a16:creationId xmlns:a16="http://schemas.microsoft.com/office/drawing/2014/main" xmlns="" id="{E9AF86D1-52BD-49E4-971D-54319D4A9690}"/>
                </a:ext>
              </a:extLst>
            </p:cNvPr>
            <p:cNvSpPr/>
            <p:nvPr/>
          </p:nvSpPr>
          <p:spPr>
            <a:xfrm>
              <a:off x="6849201" y="6236438"/>
              <a:ext cx="1856096" cy="422806"/>
            </a:xfrm>
            <a:prstGeom prst="round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Colaboración Internacional</a:t>
              </a:r>
              <a:endParaRPr lang="en-US" sz="1400" b="1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AD7CAB-D223-4C6A-A86D-35ECD0C9C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0" y="1124744"/>
            <a:ext cx="6074374" cy="44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Visibilidad de la Producción Científica Institucional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682387" y="1228298"/>
          <a:ext cx="7792871" cy="561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6673754" y="1214650"/>
            <a:ext cx="2402006" cy="743803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La visibilidad no está únicamente asociada a publicaciones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3551" y="705204"/>
            <a:ext cx="8536676" cy="418645"/>
          </a:xfrm>
        </p:spPr>
        <p:txBody>
          <a:bodyPr/>
          <a:lstStyle/>
          <a:p>
            <a:r>
              <a:rPr lang="es-MX" dirty="0"/>
              <a:t>Información de Investigación  Institucional</a:t>
            </a:r>
            <a:endParaRPr lang="en-U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90712817"/>
              </p:ext>
            </p:extLst>
          </p:nvPr>
        </p:nvGraphicFramePr>
        <p:xfrm>
          <a:off x="573206" y="1396999"/>
          <a:ext cx="8011236" cy="516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8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o"/>
          <p:cNvGrpSpPr/>
          <p:nvPr/>
        </p:nvGrpSpPr>
        <p:grpSpPr>
          <a:xfrm>
            <a:off x="105877" y="1501252"/>
            <a:ext cx="8923388" cy="5072110"/>
            <a:chOff x="105877" y="1501252"/>
            <a:chExt cx="8923388" cy="507211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77" y="1501252"/>
              <a:ext cx="8923388" cy="507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37 Rectángulo"/>
            <p:cNvSpPr/>
            <p:nvPr/>
          </p:nvSpPr>
          <p:spPr>
            <a:xfrm>
              <a:off x="2360136" y="4254267"/>
              <a:ext cx="1156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Datos </a:t>
              </a:r>
            </a:p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Institucionales</a:t>
              </a:r>
              <a:endParaRPr lang="en-US" sz="1200" dirty="0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5749193" y="4311596"/>
              <a:ext cx="6880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Grupos</a:t>
              </a:r>
              <a:endParaRPr lang="en-US" sz="1200" dirty="0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6853661" y="3857863"/>
              <a:ext cx="1085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Colaboración</a:t>
              </a:r>
              <a:endParaRPr lang="en-US" sz="1200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5019266" y="3326219"/>
              <a:ext cx="11288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Publicaciones</a:t>
              </a:r>
              <a:endParaRPr lang="en-US" sz="1200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7037222" y="2332207"/>
              <a:ext cx="12234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Financiamiento</a:t>
              </a:r>
              <a:endParaRPr lang="en-US" sz="1200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6054431" y="2755288"/>
              <a:ext cx="8675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Proyectos</a:t>
              </a:r>
              <a:endParaRPr lang="en-US" sz="1200" dirty="0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8149789" y="3174071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Calidad</a:t>
              </a:r>
              <a:endParaRPr lang="en-US" sz="1200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20159" y="3131108"/>
              <a:ext cx="5341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Perfil</a:t>
              </a:r>
              <a:endParaRPr lang="en-US" sz="1200" dirty="0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1245221" y="3719363"/>
              <a:ext cx="7120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Análisis</a:t>
              </a:r>
              <a:endParaRPr lang="en-US" sz="1200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163571" y="2193707"/>
              <a:ext cx="9412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Dedicación</a:t>
              </a:r>
              <a:endParaRPr lang="en-US" sz="1200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4744484" y="2152762"/>
              <a:ext cx="1164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Convocatorias</a:t>
              </a:r>
              <a:endParaRPr lang="en-US" sz="1200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2128799" y="2741639"/>
              <a:ext cx="82266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Docencia</a:t>
              </a:r>
              <a:endParaRPr lang="en-US" sz="1200" dirty="0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929499" y="2398633"/>
              <a:ext cx="9685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Actividades</a:t>
              </a:r>
              <a:endParaRPr lang="en-US" sz="1200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2927438" y="3342812"/>
              <a:ext cx="10438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Clasificación</a:t>
              </a:r>
              <a:endParaRPr lang="en-US" sz="1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Información y Actividades de Investigación Científica</a:t>
            </a:r>
            <a:endParaRPr lang="en-US" dirty="0"/>
          </a:p>
        </p:txBody>
      </p:sp>
      <p:grpSp>
        <p:nvGrpSpPr>
          <p:cNvPr id="37" name="36 Grupo"/>
          <p:cNvGrpSpPr/>
          <p:nvPr/>
        </p:nvGrpSpPr>
        <p:grpSpPr>
          <a:xfrm>
            <a:off x="2880913" y="5265499"/>
            <a:ext cx="4580087" cy="1263340"/>
            <a:chOff x="2880913" y="5388331"/>
            <a:chExt cx="4580087" cy="1263340"/>
          </a:xfrm>
        </p:grpSpPr>
        <p:grpSp>
          <p:nvGrpSpPr>
            <p:cNvPr id="19" name="18 Grupo"/>
            <p:cNvGrpSpPr/>
            <p:nvPr/>
          </p:nvGrpSpPr>
          <p:grpSpPr>
            <a:xfrm>
              <a:off x="4984185" y="5388331"/>
              <a:ext cx="1181275" cy="585075"/>
              <a:chOff x="3238326" y="685799"/>
              <a:chExt cx="1181275" cy="781191"/>
            </a:xfrm>
          </p:grpSpPr>
          <p:sp>
            <p:nvSpPr>
              <p:cNvPr id="20" name="19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20 Rectángulo"/>
              <p:cNvSpPr/>
              <p:nvPr/>
            </p:nvSpPr>
            <p:spPr>
              <a:xfrm>
                <a:off x="3276461" y="723934"/>
                <a:ext cx="1105005" cy="7049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/>
                  <a:t>Bases de Datos</a:t>
                </a:r>
                <a:endParaRPr lang="en-US" sz="1200" kern="1200" dirty="0"/>
              </a:p>
            </p:txBody>
          </p:sp>
        </p:grpSp>
        <p:grpSp>
          <p:nvGrpSpPr>
            <p:cNvPr id="22" name="21 Grupo"/>
            <p:cNvGrpSpPr/>
            <p:nvPr/>
          </p:nvGrpSpPr>
          <p:grpSpPr>
            <a:xfrm>
              <a:off x="2880913" y="6066596"/>
              <a:ext cx="1181275" cy="585075"/>
              <a:chOff x="-170806" y="1589726"/>
              <a:chExt cx="1181275" cy="781191"/>
            </a:xfrm>
          </p:grpSpPr>
          <p:sp>
            <p:nvSpPr>
              <p:cNvPr id="23" name="22 Rectángulo redondeado"/>
              <p:cNvSpPr/>
              <p:nvPr/>
            </p:nvSpPr>
            <p:spPr>
              <a:xfrm>
                <a:off x="-170806" y="1589726"/>
                <a:ext cx="1181275" cy="781191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23 Rectángulo"/>
              <p:cNvSpPr/>
              <p:nvPr/>
            </p:nvSpPr>
            <p:spPr>
              <a:xfrm>
                <a:off x="-132671" y="1627861"/>
                <a:ext cx="1105005" cy="704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/>
                  <a:t>Repositorios Institucionales</a:t>
                </a:r>
                <a:endParaRPr lang="en-US" sz="1200" kern="1200" dirty="0"/>
              </a:p>
            </p:txBody>
          </p:sp>
        </p:grpSp>
        <p:grpSp>
          <p:nvGrpSpPr>
            <p:cNvPr id="25" name="24 Grupo"/>
            <p:cNvGrpSpPr/>
            <p:nvPr/>
          </p:nvGrpSpPr>
          <p:grpSpPr>
            <a:xfrm>
              <a:off x="4984185" y="6061330"/>
              <a:ext cx="1181275" cy="585075"/>
              <a:chOff x="3238326" y="685799"/>
              <a:chExt cx="1181275" cy="781191"/>
            </a:xfrm>
          </p:grpSpPr>
          <p:sp>
            <p:nvSpPr>
              <p:cNvPr id="26" name="25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26 Rectángulo"/>
              <p:cNvSpPr/>
              <p:nvPr/>
            </p:nvSpPr>
            <p:spPr>
              <a:xfrm>
                <a:off x="3276461" y="723934"/>
                <a:ext cx="1105005" cy="7049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/>
                  <a:t>Redes Académicas</a:t>
                </a:r>
                <a:endParaRPr lang="en-US" sz="1200" kern="1200" dirty="0"/>
              </a:p>
            </p:txBody>
          </p:sp>
        </p:grpSp>
        <p:grpSp>
          <p:nvGrpSpPr>
            <p:cNvPr id="28" name="27 Grupo"/>
            <p:cNvGrpSpPr/>
            <p:nvPr/>
          </p:nvGrpSpPr>
          <p:grpSpPr>
            <a:xfrm>
              <a:off x="6279725" y="6061329"/>
              <a:ext cx="1181275" cy="585075"/>
              <a:chOff x="3238326" y="685799"/>
              <a:chExt cx="1181275" cy="781191"/>
            </a:xfrm>
          </p:grpSpPr>
          <p:sp>
            <p:nvSpPr>
              <p:cNvPr id="29" name="28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29 Rectángulo"/>
              <p:cNvSpPr/>
              <p:nvPr/>
            </p:nvSpPr>
            <p:spPr>
              <a:xfrm>
                <a:off x="3276461" y="723934"/>
                <a:ext cx="1105005" cy="7049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/>
                  <a:t>Otros Externos</a:t>
                </a:r>
                <a:endParaRPr lang="en-US" sz="1200" kern="1200" dirty="0"/>
              </a:p>
            </p:txBody>
          </p:sp>
        </p:grpSp>
      </p:grpSp>
      <p:grpSp>
        <p:nvGrpSpPr>
          <p:cNvPr id="3" name="2 Grupo"/>
          <p:cNvGrpSpPr/>
          <p:nvPr/>
        </p:nvGrpSpPr>
        <p:grpSpPr>
          <a:xfrm>
            <a:off x="218842" y="5265500"/>
            <a:ext cx="3844863" cy="1264605"/>
            <a:chOff x="218842" y="5388332"/>
            <a:chExt cx="3844863" cy="1264605"/>
          </a:xfrm>
        </p:grpSpPr>
        <p:grpSp>
          <p:nvGrpSpPr>
            <p:cNvPr id="4" name="3 Grupo"/>
            <p:cNvGrpSpPr/>
            <p:nvPr/>
          </p:nvGrpSpPr>
          <p:grpSpPr>
            <a:xfrm>
              <a:off x="218842" y="5388332"/>
              <a:ext cx="1181275" cy="585075"/>
              <a:chOff x="3238326" y="685799"/>
              <a:chExt cx="1181275" cy="781191"/>
            </a:xfrm>
          </p:grpSpPr>
          <p:sp>
            <p:nvSpPr>
              <p:cNvPr id="5" name="4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5 Rectángulo"/>
              <p:cNvSpPr/>
              <p:nvPr/>
            </p:nvSpPr>
            <p:spPr>
              <a:xfrm>
                <a:off x="3276461" y="723934"/>
                <a:ext cx="1105005" cy="7049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/>
                  <a:t>Sistema Académico</a:t>
                </a:r>
                <a:endParaRPr lang="en-US" sz="1200" kern="1200" dirty="0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1552517" y="5389598"/>
              <a:ext cx="1181275" cy="585075"/>
              <a:chOff x="3238326" y="685799"/>
              <a:chExt cx="1181275" cy="781191"/>
            </a:xfrm>
          </p:grpSpPr>
          <p:sp>
            <p:nvSpPr>
              <p:cNvPr id="8" name="7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8 Rectángulo"/>
              <p:cNvSpPr/>
              <p:nvPr/>
            </p:nvSpPr>
            <p:spPr>
              <a:xfrm>
                <a:off x="3276461" y="723934"/>
                <a:ext cx="1105005" cy="7049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/>
                  <a:t>Sistema Financiero</a:t>
                </a:r>
                <a:endParaRPr lang="en-US" sz="1200" kern="1200" dirty="0"/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2882430" y="5392129"/>
              <a:ext cx="1181275" cy="585075"/>
              <a:chOff x="3238326" y="685799"/>
              <a:chExt cx="1181275" cy="781191"/>
            </a:xfrm>
          </p:grpSpPr>
          <p:sp>
            <p:nvSpPr>
              <p:cNvPr id="11" name="10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11 Rectángulo"/>
              <p:cNvSpPr/>
              <p:nvPr/>
            </p:nvSpPr>
            <p:spPr>
              <a:xfrm>
                <a:off x="3276461" y="723934"/>
                <a:ext cx="1105005" cy="704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dirty="0"/>
                  <a:t>Recursos Humanos</a:t>
                </a:r>
                <a:endParaRPr lang="en-US" sz="1200" kern="1200" dirty="0"/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218842" y="6061331"/>
              <a:ext cx="1181275" cy="585075"/>
              <a:chOff x="3238326" y="685799"/>
              <a:chExt cx="1181275" cy="781191"/>
            </a:xfrm>
          </p:grpSpPr>
          <p:sp>
            <p:nvSpPr>
              <p:cNvPr id="14" name="13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>
                <a:off x="3276461" y="723934"/>
                <a:ext cx="1105005" cy="7049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dirty="0"/>
                  <a:t>Proyectos</a:t>
                </a:r>
                <a:endParaRPr lang="en-US" sz="1200" kern="1200" dirty="0"/>
              </a:p>
            </p:txBody>
          </p:sp>
        </p:grpSp>
        <p:grpSp>
          <p:nvGrpSpPr>
            <p:cNvPr id="31" name="30 Grupo"/>
            <p:cNvGrpSpPr/>
            <p:nvPr/>
          </p:nvGrpSpPr>
          <p:grpSpPr>
            <a:xfrm>
              <a:off x="1549188" y="6067862"/>
              <a:ext cx="1181275" cy="585075"/>
              <a:chOff x="3238326" y="685799"/>
              <a:chExt cx="1181275" cy="781191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3238326" y="685799"/>
                <a:ext cx="1181275" cy="78119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48964"/>
                  <a:satOff val="-27415"/>
                  <a:lumOff val="-4594"/>
                  <a:alphaOff val="0"/>
                </a:schemeClr>
              </a:fillRef>
              <a:effectRef idx="0">
                <a:schemeClr val="accent2">
                  <a:hueOff val="3148964"/>
                  <a:satOff val="-27415"/>
                  <a:lumOff val="-45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>
                <a:off x="3276461" y="723934"/>
                <a:ext cx="1105005" cy="7049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/>
                  <a:t>Sistemas In-</a:t>
                </a:r>
                <a:r>
                  <a:rPr lang="es-MX" sz="1200" kern="1200" dirty="0" err="1"/>
                  <a:t>House</a:t>
                </a:r>
                <a:endParaRPr lang="en-US" sz="1200" kern="1200" dirty="0"/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6266076" y="5254383"/>
            <a:ext cx="1181275" cy="585075"/>
            <a:chOff x="3238326" y="685799"/>
            <a:chExt cx="1181275" cy="781191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8326" y="685799"/>
              <a:ext cx="1181275" cy="78119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48964"/>
                <a:satOff val="-27415"/>
                <a:lumOff val="-4594"/>
                <a:alphaOff val="0"/>
              </a:schemeClr>
            </a:fillRef>
            <a:effectRef idx="0">
              <a:schemeClr val="accent2">
                <a:hueOff val="3148964"/>
                <a:satOff val="-27415"/>
                <a:lumOff val="-45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3276461" y="723934"/>
              <a:ext cx="1105005" cy="704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dirty="0"/>
                <a:t>Sistemas Externos</a:t>
              </a:r>
              <a:endParaRPr lang="en-US" sz="1200" kern="1200" dirty="0"/>
            </a:p>
          </p:txBody>
        </p:sp>
      </p:grpSp>
      <p:sp>
        <p:nvSpPr>
          <p:cNvPr id="52" name="51 Rectángulo redondeado"/>
          <p:cNvSpPr/>
          <p:nvPr/>
        </p:nvSpPr>
        <p:spPr>
          <a:xfrm>
            <a:off x="6550922" y="4588595"/>
            <a:ext cx="2402006" cy="49923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¿Cuánto tiempo se dedica para la investigación?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BFE0F-2BAF-4873-B1BA-3892DC33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Soluciones</a:t>
            </a:r>
            <a:r>
              <a:rPr lang="en-US" dirty="0"/>
              <a:t> para </a:t>
            </a:r>
            <a:r>
              <a:rPr lang="en-US" dirty="0" err="1"/>
              <a:t>apoyar</a:t>
            </a:r>
            <a:r>
              <a:rPr lang="en-US" dirty="0"/>
              <a:t> la </a:t>
            </a:r>
            <a:r>
              <a:rPr lang="en-US" dirty="0" err="1"/>
              <a:t>visibilidad</a:t>
            </a:r>
            <a:r>
              <a:rPr lang="en-US" dirty="0"/>
              <a:t>, </a:t>
            </a:r>
            <a:r>
              <a:rPr lang="en-US" dirty="0" err="1"/>
              <a:t>productividad</a:t>
            </a:r>
            <a:r>
              <a:rPr lang="en-US" dirty="0"/>
              <a:t> y </a:t>
            </a:r>
            <a:r>
              <a:rPr lang="en-US" dirty="0" err="1"/>
              <a:t>desempeño</a:t>
            </a:r>
            <a:r>
              <a:rPr lang="en-US" dirty="0"/>
              <a:t> de la </a:t>
            </a:r>
            <a:r>
              <a:rPr lang="en-US" dirty="0" err="1"/>
              <a:t>investigación</a:t>
            </a:r>
            <a:r>
              <a:rPr lang="en-US" dirty="0"/>
              <a:t> científica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9525054-711C-4410-8292-F5F11DEFD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649746"/>
              </p:ext>
            </p:extLst>
          </p:nvPr>
        </p:nvGraphicFramePr>
        <p:xfrm>
          <a:off x="595329" y="2101304"/>
          <a:ext cx="7962057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9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238319" cy="418645"/>
          </a:xfrm>
        </p:spPr>
        <p:txBody>
          <a:bodyPr/>
          <a:lstStyle/>
          <a:p>
            <a:r>
              <a:rPr dirty="0"/>
              <a:t>S</a:t>
            </a:r>
            <a:r>
              <a:rPr lang="es-MX" dirty="0"/>
              <a:t>ci</a:t>
            </a:r>
            <a:r>
              <a:rPr dirty="0" err="1"/>
              <a:t>Va</a:t>
            </a:r>
            <a:r>
              <a:rPr lang="es-MX" dirty="0"/>
              <a:t>l: análisis de desempeño internacional de investigación científica</a:t>
            </a:r>
            <a:endParaRPr lang="es-MX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39093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4D4D4D"/>
                </a:solidFill>
              </a:rPr>
              <a:t>SciVal ofrece un acceso rápido y sencillo al </a:t>
            </a:r>
            <a:r>
              <a:rPr lang="en-US" dirty="0" err="1">
                <a:solidFill>
                  <a:srgbClr val="4D4D4D"/>
                </a:solidFill>
              </a:rPr>
              <a:t>desempeño</a:t>
            </a:r>
            <a:r>
              <a:rPr lang="en-US" dirty="0">
                <a:solidFill>
                  <a:srgbClr val="4D4D4D"/>
                </a:solidFill>
              </a:rPr>
              <a:t> de </a:t>
            </a:r>
            <a:r>
              <a:rPr lang="en-US" dirty="0" err="1">
                <a:solidFill>
                  <a:srgbClr val="4D4D4D"/>
                </a:solidFill>
              </a:rPr>
              <a:t>investigación</a:t>
            </a:r>
            <a:r>
              <a:rPr lang="en-US" dirty="0">
                <a:solidFill>
                  <a:srgbClr val="4D4D4D"/>
                </a:solidFill>
              </a:rPr>
              <a:t> </a:t>
            </a:r>
            <a:r>
              <a:rPr lang="en-US" dirty="0" err="1">
                <a:solidFill>
                  <a:srgbClr val="4D4D4D"/>
                </a:solidFill>
              </a:rPr>
              <a:t>científica</a:t>
            </a:r>
            <a:r>
              <a:rPr lang="en-US" dirty="0">
                <a:solidFill>
                  <a:srgbClr val="4D4D4D"/>
                </a:solidFill>
              </a:rPr>
              <a:t> de 220 países y 8,500 instituciones de investigación en todo el mundo así como a </a:t>
            </a:r>
            <a:r>
              <a:rPr lang="en-US" dirty="0" err="1">
                <a:solidFill>
                  <a:srgbClr val="4D4D4D"/>
                </a:solidFill>
              </a:rPr>
              <a:t>grupos</a:t>
            </a:r>
            <a:r>
              <a:rPr lang="en-US" dirty="0">
                <a:solidFill>
                  <a:srgbClr val="4D4D4D"/>
                </a:solidFill>
              </a:rPr>
              <a:t> de </a:t>
            </a:r>
            <a:r>
              <a:rPr lang="en-US" dirty="0" err="1">
                <a:solidFill>
                  <a:srgbClr val="4D4D4D"/>
                </a:solidFill>
              </a:rPr>
              <a:t>investigadores</a:t>
            </a:r>
            <a:r>
              <a:rPr lang="en-US" dirty="0">
                <a:solidFill>
                  <a:srgbClr val="4D4D4D"/>
                </a:solidFill>
              </a:rPr>
              <a:t>, </a:t>
            </a:r>
            <a:r>
              <a:rPr lang="en-US" dirty="0" err="1">
                <a:solidFill>
                  <a:srgbClr val="4D4D4D"/>
                </a:solidFill>
              </a:rPr>
              <a:t>publicaciones</a:t>
            </a:r>
            <a:r>
              <a:rPr lang="en-US" dirty="0">
                <a:solidFill>
                  <a:srgbClr val="4D4D4D"/>
                </a:solidFill>
              </a:rPr>
              <a:t> y </a:t>
            </a:r>
            <a:r>
              <a:rPr lang="en-US" dirty="0" err="1">
                <a:solidFill>
                  <a:srgbClr val="4D4D4D"/>
                </a:solidFill>
              </a:rPr>
              <a:t>áreas</a:t>
            </a:r>
            <a:r>
              <a:rPr lang="en-US" dirty="0">
                <a:solidFill>
                  <a:srgbClr val="4D4D4D"/>
                </a:solidFill>
              </a:rPr>
              <a:t> </a:t>
            </a:r>
            <a:r>
              <a:rPr lang="en-US" dirty="0" err="1">
                <a:solidFill>
                  <a:srgbClr val="4D4D4D"/>
                </a:solidFill>
              </a:rPr>
              <a:t>específicas</a:t>
            </a:r>
            <a:r>
              <a:rPr lang="en-US" dirty="0">
                <a:solidFill>
                  <a:srgbClr val="4D4D4D"/>
                </a:solidFill>
              </a:rPr>
              <a:t> de </a:t>
            </a:r>
            <a:r>
              <a:rPr lang="en-US" dirty="0" err="1">
                <a:solidFill>
                  <a:srgbClr val="4D4D4D"/>
                </a:solidFill>
              </a:rPr>
              <a:t>investigación</a:t>
            </a:r>
            <a:r>
              <a:rPr lang="en-US" dirty="0">
                <a:solidFill>
                  <a:srgbClr val="4D4D4D"/>
                </a:solidFill>
              </a:rPr>
              <a:t>. </a:t>
            </a:r>
            <a:r>
              <a:rPr lang="en-US" dirty="0" err="1">
                <a:solidFill>
                  <a:srgbClr val="4D4D4D"/>
                </a:solidFill>
              </a:rPr>
              <a:t>Está</a:t>
            </a:r>
            <a:r>
              <a:rPr lang="en-US" dirty="0">
                <a:solidFill>
                  <a:srgbClr val="4D4D4D"/>
                </a:solidFill>
              </a:rPr>
              <a:t> </a:t>
            </a:r>
            <a:r>
              <a:rPr lang="en-US" dirty="0" err="1">
                <a:solidFill>
                  <a:srgbClr val="4D4D4D"/>
                </a:solidFill>
              </a:rPr>
              <a:t>compuesto</a:t>
            </a:r>
            <a:r>
              <a:rPr lang="en-US" dirty="0">
                <a:solidFill>
                  <a:srgbClr val="4D4D4D"/>
                </a:solidFill>
              </a:rPr>
              <a:t> </a:t>
            </a:r>
            <a:r>
              <a:rPr lang="en-US" dirty="0" err="1">
                <a:solidFill>
                  <a:srgbClr val="4D4D4D"/>
                </a:solidFill>
              </a:rPr>
              <a:t>por</a:t>
            </a:r>
            <a:r>
              <a:rPr lang="en-US" dirty="0">
                <a:solidFill>
                  <a:srgbClr val="4D4D4D"/>
                </a:solidFill>
              </a:rPr>
              <a:t> los </a:t>
            </a:r>
            <a:r>
              <a:rPr lang="en-US" dirty="0" err="1">
                <a:solidFill>
                  <a:srgbClr val="4D4D4D"/>
                </a:solidFill>
              </a:rPr>
              <a:t>siguientes</a:t>
            </a:r>
            <a:r>
              <a:rPr lang="en-US" dirty="0">
                <a:solidFill>
                  <a:srgbClr val="4D4D4D"/>
                </a:solidFill>
              </a:rPr>
              <a:t> </a:t>
            </a:r>
            <a:r>
              <a:rPr lang="en-US" dirty="0" err="1">
                <a:solidFill>
                  <a:srgbClr val="4D4D4D"/>
                </a:solidFill>
              </a:rPr>
              <a:t>módulos</a:t>
            </a:r>
            <a:r>
              <a:rPr lang="en-US" dirty="0">
                <a:solidFill>
                  <a:srgbClr val="4D4D4D"/>
                </a:solidFill>
              </a:rPr>
              <a:t>:</a:t>
            </a:r>
            <a:endParaRPr lang="es-MX" dirty="0">
              <a:solidFill>
                <a:srgbClr val="4D4D4D"/>
              </a:solidFill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795670" y="2938272"/>
            <a:ext cx="1642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8200"/>
                </a:solidFill>
              </a:rPr>
              <a:t>Overview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958152" y="293827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8200"/>
                </a:solidFill>
              </a:rPr>
              <a:t>Benchmark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5101984" y="293827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>
                <a:solidFill>
                  <a:srgbClr val="FF8200"/>
                </a:solidFill>
              </a:rPr>
              <a:t>Collaboration</a:t>
            </a:r>
            <a:endParaRPr lang="en-US" sz="1400" b="1" dirty="0">
              <a:solidFill>
                <a:srgbClr val="FF82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2512"/>
            <a:ext cx="188023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02" y="4642512"/>
            <a:ext cx="1881656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6" y="4642512"/>
            <a:ext cx="2042005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2512"/>
            <a:ext cx="204890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C:\Users\jamesc\Documents\Artfile Archive\SciVal\SciVal module icons\SV_Overview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5493"/>
            <a:ext cx="610914" cy="6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jamesc\Documents\Artfile Archive\SciVal\SciVal module icons\SV_Benchmarking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02" y="2795493"/>
            <a:ext cx="605014" cy="6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:\Users\jamesc\Documents\Artfile Archive\SciVal\SciVal module icons\SV_Collaboration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6" y="2795493"/>
            <a:ext cx="608386" cy="6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jamesc\Documents\Artfile Archive\SciVal\SciVal module icons\SV_Trends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95493"/>
            <a:ext cx="618499" cy="6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27"/>
          <p:cNvSpPr txBox="1"/>
          <p:nvPr/>
        </p:nvSpPr>
        <p:spPr>
          <a:xfrm>
            <a:off x="7435555" y="295045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8200"/>
                </a:solidFill>
              </a:rPr>
              <a:t>Trends</a:t>
            </a:r>
          </a:p>
        </p:txBody>
      </p:sp>
      <p:sp>
        <p:nvSpPr>
          <p:cNvPr id="20" name="Rectangle 10"/>
          <p:cNvSpPr/>
          <p:nvPr/>
        </p:nvSpPr>
        <p:spPr>
          <a:xfrm>
            <a:off x="228600" y="3536005"/>
            <a:ext cx="1880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err="1">
                <a:solidFill>
                  <a:srgbClr val="4D4D4D"/>
                </a:solidFill>
              </a:rPr>
              <a:t>Análisis</a:t>
            </a:r>
            <a:r>
              <a:rPr lang="en-US" sz="1400" kern="0" dirty="0">
                <a:solidFill>
                  <a:srgbClr val="4D4D4D"/>
                </a:solidFill>
              </a:rPr>
              <a:t> de </a:t>
            </a:r>
            <a:r>
              <a:rPr lang="en-US" sz="1400" kern="0" dirty="0" err="1">
                <a:solidFill>
                  <a:srgbClr val="4D4D4D"/>
                </a:solidFill>
              </a:rPr>
              <a:t>situación</a:t>
            </a:r>
            <a:r>
              <a:rPr lang="en-US" sz="1400" kern="0" dirty="0">
                <a:solidFill>
                  <a:srgbClr val="4D4D4D"/>
                </a:solidFill>
              </a:rPr>
              <a:t> actual de la </a:t>
            </a:r>
            <a:r>
              <a:rPr lang="en-US" sz="1400" kern="0" dirty="0" err="1">
                <a:solidFill>
                  <a:srgbClr val="4D4D4D"/>
                </a:solidFill>
              </a:rPr>
              <a:t>investigación</a:t>
            </a:r>
            <a:r>
              <a:rPr lang="en-US" sz="1400" kern="0" dirty="0">
                <a:solidFill>
                  <a:srgbClr val="4D4D4D"/>
                </a:solidFill>
              </a:rPr>
              <a:t> </a:t>
            </a:r>
            <a:r>
              <a:rPr lang="en-US" sz="1400" kern="0" dirty="0" err="1">
                <a:solidFill>
                  <a:srgbClr val="4D4D4D"/>
                </a:solidFill>
              </a:rPr>
              <a:t>científca</a:t>
            </a:r>
            <a:endParaRPr lang="en-US" sz="1400" kern="0" dirty="0">
              <a:solidFill>
                <a:srgbClr val="4D4D4D"/>
              </a:solidFill>
            </a:endParaRPr>
          </a:p>
        </p:txBody>
      </p:sp>
      <p:sp>
        <p:nvSpPr>
          <p:cNvPr id="21" name="Rectangle 28"/>
          <p:cNvSpPr/>
          <p:nvPr/>
        </p:nvSpPr>
        <p:spPr>
          <a:xfrm>
            <a:off x="2362200" y="3536005"/>
            <a:ext cx="1903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err="1">
                <a:solidFill>
                  <a:srgbClr val="4D4D4D"/>
                </a:solidFill>
              </a:rPr>
              <a:t>Análisis</a:t>
            </a:r>
            <a:r>
              <a:rPr lang="en-US" sz="1400" kern="0" dirty="0">
                <a:solidFill>
                  <a:srgbClr val="4D4D4D"/>
                </a:solidFill>
              </a:rPr>
              <a:t> </a:t>
            </a:r>
            <a:r>
              <a:rPr lang="en-US" sz="1400" kern="0" dirty="0" err="1">
                <a:solidFill>
                  <a:srgbClr val="4D4D4D"/>
                </a:solidFill>
              </a:rPr>
              <a:t>comparativo</a:t>
            </a:r>
            <a:r>
              <a:rPr lang="en-US" sz="1400" kern="0" dirty="0">
                <a:solidFill>
                  <a:srgbClr val="4D4D4D"/>
                </a:solidFill>
              </a:rPr>
              <a:t> con </a:t>
            </a:r>
            <a:r>
              <a:rPr lang="en-US" sz="1400" kern="0" dirty="0" err="1">
                <a:solidFill>
                  <a:srgbClr val="4D4D4D"/>
                </a:solidFill>
              </a:rPr>
              <a:t>instituciones</a:t>
            </a:r>
            <a:r>
              <a:rPr lang="en-US" sz="1400" kern="0" dirty="0">
                <a:solidFill>
                  <a:srgbClr val="4D4D4D"/>
                </a:solidFill>
              </a:rPr>
              <a:t> </a:t>
            </a:r>
            <a:r>
              <a:rPr lang="en-US" sz="1400" kern="0" dirty="0" err="1">
                <a:solidFill>
                  <a:srgbClr val="4D4D4D"/>
                </a:solidFill>
              </a:rPr>
              <a:t>similares</a:t>
            </a:r>
            <a:r>
              <a:rPr lang="en-US" sz="1400" kern="0" dirty="0">
                <a:solidFill>
                  <a:srgbClr val="4D4D4D"/>
                </a:solidFill>
              </a:rPr>
              <a:t> </a:t>
            </a:r>
            <a:r>
              <a:rPr lang="en-US" sz="1400" kern="0" dirty="0" err="1">
                <a:solidFill>
                  <a:srgbClr val="4D4D4D"/>
                </a:solidFill>
              </a:rPr>
              <a:t>nacionales</a:t>
            </a:r>
            <a:r>
              <a:rPr lang="en-US" sz="1400" kern="0" dirty="0">
                <a:solidFill>
                  <a:srgbClr val="4D4D4D"/>
                </a:solidFill>
              </a:rPr>
              <a:t> e </a:t>
            </a:r>
            <a:r>
              <a:rPr lang="en-US" sz="1400" kern="0" dirty="0" err="1">
                <a:solidFill>
                  <a:srgbClr val="4D4D4D"/>
                </a:solidFill>
              </a:rPr>
              <a:t>internacionales</a:t>
            </a:r>
            <a:endParaRPr lang="en-US" sz="1400" kern="0" dirty="0">
              <a:solidFill>
                <a:srgbClr val="4D4D4D"/>
              </a:solidFill>
            </a:endParaRPr>
          </a:p>
        </p:txBody>
      </p:sp>
      <p:sp>
        <p:nvSpPr>
          <p:cNvPr id="22" name="Rectangle 29"/>
          <p:cNvSpPr/>
          <p:nvPr/>
        </p:nvSpPr>
        <p:spPr>
          <a:xfrm>
            <a:off x="4572000" y="3536005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err="1">
                <a:solidFill>
                  <a:srgbClr val="4D4D4D"/>
                </a:solidFill>
              </a:rPr>
              <a:t>Colaboración</a:t>
            </a:r>
            <a:r>
              <a:rPr lang="en-US" sz="1400" kern="0" dirty="0">
                <a:solidFill>
                  <a:srgbClr val="4D4D4D"/>
                </a:solidFill>
              </a:rPr>
              <a:t> </a:t>
            </a:r>
            <a:r>
              <a:rPr lang="en-US" sz="1400" kern="0" dirty="0" err="1">
                <a:solidFill>
                  <a:srgbClr val="4D4D4D"/>
                </a:solidFill>
              </a:rPr>
              <a:t>internacional</a:t>
            </a:r>
            <a:r>
              <a:rPr lang="en-US" sz="1400" kern="0" dirty="0">
                <a:solidFill>
                  <a:srgbClr val="4D4D4D"/>
                </a:solidFill>
              </a:rPr>
              <a:t> actual y </a:t>
            </a:r>
            <a:r>
              <a:rPr lang="en-US" sz="1400" kern="0" dirty="0" err="1">
                <a:solidFill>
                  <a:srgbClr val="4D4D4D"/>
                </a:solidFill>
              </a:rPr>
              <a:t>potencial</a:t>
            </a:r>
            <a:endParaRPr lang="en-US" sz="1400" kern="0" dirty="0">
              <a:solidFill>
                <a:srgbClr val="4D4D4D"/>
              </a:solidFill>
            </a:endParaRPr>
          </a:p>
        </p:txBody>
      </p:sp>
      <p:sp>
        <p:nvSpPr>
          <p:cNvPr id="23" name="Rectangle 30"/>
          <p:cNvSpPr/>
          <p:nvPr/>
        </p:nvSpPr>
        <p:spPr>
          <a:xfrm>
            <a:off x="6858000" y="3536005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err="1">
                <a:solidFill>
                  <a:srgbClr val="4D4D4D"/>
                </a:solidFill>
              </a:rPr>
              <a:t>Descubrimiento</a:t>
            </a:r>
            <a:r>
              <a:rPr lang="en-US" sz="1400" kern="0" dirty="0">
                <a:solidFill>
                  <a:srgbClr val="4D4D4D"/>
                </a:solidFill>
              </a:rPr>
              <a:t> de </a:t>
            </a:r>
            <a:r>
              <a:rPr lang="en-US" sz="1400" kern="0" dirty="0" err="1">
                <a:solidFill>
                  <a:srgbClr val="4D4D4D"/>
                </a:solidFill>
              </a:rPr>
              <a:t>tendencias</a:t>
            </a:r>
            <a:r>
              <a:rPr lang="en-US" sz="1400" kern="0" dirty="0">
                <a:solidFill>
                  <a:srgbClr val="4D4D4D"/>
                </a:solidFill>
              </a:rPr>
              <a:t> en </a:t>
            </a:r>
            <a:r>
              <a:rPr lang="en-US" sz="1400" kern="0" dirty="0" err="1">
                <a:solidFill>
                  <a:srgbClr val="4D4D4D"/>
                </a:solidFill>
              </a:rPr>
              <a:t>áreas</a:t>
            </a:r>
            <a:r>
              <a:rPr lang="en-US" sz="1400" kern="0" dirty="0">
                <a:solidFill>
                  <a:srgbClr val="4D4D4D"/>
                </a:solidFill>
              </a:rPr>
              <a:t> de </a:t>
            </a:r>
            <a:r>
              <a:rPr lang="en-US" sz="1400" kern="0" dirty="0" err="1">
                <a:solidFill>
                  <a:srgbClr val="4D4D4D"/>
                </a:solidFill>
              </a:rPr>
              <a:t>investigación</a:t>
            </a:r>
            <a:r>
              <a:rPr lang="en-US" sz="1400" kern="0" dirty="0">
                <a:solidFill>
                  <a:srgbClr val="4D4D4D"/>
                </a:solidFill>
              </a:rPr>
              <a:t> </a:t>
            </a:r>
            <a:r>
              <a:rPr lang="en-US" sz="1400" kern="0" dirty="0" err="1">
                <a:solidFill>
                  <a:srgbClr val="4D4D4D"/>
                </a:solidFill>
              </a:rPr>
              <a:t>específicas</a:t>
            </a:r>
            <a:endParaRPr lang="en-US" sz="1400" kern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A1F2F93-C0F4-47C4-B7B6-68C38593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0"/>
            <a:ext cx="8238319" cy="418645"/>
          </a:xfrm>
        </p:spPr>
        <p:txBody>
          <a:bodyPr/>
          <a:lstStyle/>
          <a:p>
            <a:r>
              <a:rPr dirty="0"/>
              <a:t>S</a:t>
            </a:r>
            <a:r>
              <a:rPr lang="es-MX" dirty="0"/>
              <a:t>ci</a:t>
            </a:r>
            <a:r>
              <a:rPr dirty="0" err="1"/>
              <a:t>Va</a:t>
            </a:r>
            <a:r>
              <a:rPr lang="es-MX" dirty="0"/>
              <a:t>l: análisis de desempeño internacional de investigación científica</a:t>
            </a:r>
            <a:endParaRPr lang="es-MX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DA5AAB-9482-4CF4-B3EF-081BEAF7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4" y="1196752"/>
            <a:ext cx="7956376" cy="56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873457" y="1791811"/>
            <a:ext cx="7369737" cy="4731821"/>
            <a:chOff x="873457" y="1791811"/>
            <a:chExt cx="7369737" cy="4731821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457" y="1791811"/>
              <a:ext cx="7369737" cy="473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028185" y="4543144"/>
              <a:ext cx="8675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Proyectos</a:t>
              </a:r>
              <a:endParaRPr lang="en-US" sz="1200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371979" y="1858490"/>
              <a:ext cx="19816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/>
                <a:t>Unidades de Investigación</a:t>
              </a:r>
              <a:endParaRPr lang="en-US" sz="1200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521267" y="2250320"/>
              <a:ext cx="11817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Investigadores</a:t>
              </a:r>
              <a:endParaRPr lang="en-US" sz="12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583517" y="6126284"/>
              <a:ext cx="12234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Financiamiento</a:t>
              </a:r>
              <a:endParaRPr lang="en-US" sz="1200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099334" y="4293441"/>
              <a:ext cx="8755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Productos</a:t>
              </a:r>
              <a:endParaRPr lang="en-US" sz="12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311138" y="5757795"/>
              <a:ext cx="8066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50000"/>
                    </a:schemeClr>
                  </a:solidFill>
                </a:rPr>
                <a:t>Reportes</a:t>
              </a:r>
              <a:endParaRPr lang="en-US" sz="1200" dirty="0"/>
            </a:p>
          </p:txBody>
        </p:sp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45665" y="718852"/>
            <a:ext cx="8666328" cy="418645"/>
          </a:xfrm>
        </p:spPr>
        <p:txBody>
          <a:bodyPr/>
          <a:lstStyle/>
          <a:p>
            <a:r>
              <a:rPr lang="es-MX" dirty="0"/>
              <a:t>Pure: Sistema Institucional de Investigación</a:t>
            </a:r>
            <a:br>
              <a:rPr lang="es-MX" dirty="0"/>
            </a:br>
            <a:r>
              <a:rPr lang="es-MX" sz="1800" dirty="0">
                <a:hlinkClick r:id="rId3"/>
              </a:rPr>
              <a:t>https://www.elsevier.com/solutions/pure/who-uses-pure/clients</a:t>
            </a:r>
            <a:r>
              <a:rPr lang="es-MX" sz="2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" y="1340768"/>
            <a:ext cx="8958155" cy="50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0660EC30-22FC-42EB-BAAB-5EC9BA28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79" y="555076"/>
            <a:ext cx="8661401" cy="418645"/>
          </a:xfrm>
        </p:spPr>
        <p:txBody>
          <a:bodyPr/>
          <a:lstStyle/>
          <a:p>
            <a:r>
              <a:rPr lang="es-MX" dirty="0"/>
              <a:t>Pure – Gestión y Visibilidad de Investigación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52479" y="555076"/>
            <a:ext cx="8661401" cy="418645"/>
          </a:xfrm>
        </p:spPr>
        <p:txBody>
          <a:bodyPr/>
          <a:lstStyle/>
          <a:p>
            <a:r>
              <a:rPr lang="es-MX" dirty="0" err="1"/>
              <a:t>Pure</a:t>
            </a:r>
            <a:r>
              <a:rPr lang="es-MX" dirty="0"/>
              <a:t/>
            </a:r>
            <a:br>
              <a:rPr lang="es-MX" dirty="0"/>
            </a:br>
            <a:r>
              <a:rPr lang="es-MX" sz="1800" dirty="0"/>
              <a:t>Productividad: Seguimiento de proyectos y trazabilidad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228B71-7816-4ADD-8F97-4CECCDEE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9" y="1268760"/>
            <a:ext cx="8913880" cy="52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" y="1245543"/>
            <a:ext cx="8944221" cy="51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BF79FB88-E6F3-4E40-9278-BA317807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79" y="555076"/>
            <a:ext cx="8661401" cy="418645"/>
          </a:xfrm>
        </p:spPr>
        <p:txBody>
          <a:bodyPr/>
          <a:lstStyle/>
          <a:p>
            <a:r>
              <a:rPr lang="es-MX" dirty="0" err="1"/>
              <a:t>Pure</a:t>
            </a:r>
            <a:r>
              <a:rPr lang="es-MX" dirty="0"/>
              <a:t/>
            </a:r>
            <a:br>
              <a:rPr lang="es-MX" dirty="0"/>
            </a:br>
            <a:r>
              <a:rPr lang="es-MX" sz="1800" dirty="0"/>
              <a:t>Apoyo a Decisiones: Análisis, informes e indicadores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82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Título"/>
          <p:cNvSpPr>
            <a:spLocks noGrp="1"/>
          </p:cNvSpPr>
          <p:nvPr>
            <p:ph type="title"/>
          </p:nvPr>
        </p:nvSpPr>
        <p:spPr>
          <a:xfrm>
            <a:off x="457199" y="527780"/>
            <a:ext cx="8238319" cy="418645"/>
          </a:xfrm>
        </p:spPr>
        <p:txBody>
          <a:bodyPr/>
          <a:lstStyle/>
          <a:p>
            <a:r>
              <a:rPr lang="es-MX" dirty="0" err="1"/>
              <a:t>Pure</a:t>
            </a:r>
            <a:r>
              <a:rPr lang="es-MX" dirty="0"/>
              <a:t/>
            </a:r>
            <a:br>
              <a:rPr lang="es-MX" dirty="0"/>
            </a:br>
            <a:r>
              <a:rPr lang="es-MX" sz="1800" dirty="0"/>
              <a:t>Visibilidad de Investigación: Actividades, Proyectos, Logros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1212051"/>
            <a:ext cx="8134067" cy="395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2" y="5254388"/>
            <a:ext cx="6997080" cy="15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978710" y="413235"/>
            <a:ext cx="2140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https://pure.urosario.edu.co/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7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Título"/>
          <p:cNvSpPr>
            <a:spLocks noGrp="1"/>
          </p:cNvSpPr>
          <p:nvPr>
            <p:ph type="title"/>
          </p:nvPr>
        </p:nvSpPr>
        <p:spPr>
          <a:xfrm>
            <a:off x="457199" y="527780"/>
            <a:ext cx="8238319" cy="418645"/>
          </a:xfrm>
        </p:spPr>
        <p:txBody>
          <a:bodyPr/>
          <a:lstStyle/>
          <a:p>
            <a:r>
              <a:rPr lang="es-MX" dirty="0" err="1"/>
              <a:t>Pure</a:t>
            </a:r>
            <a:r>
              <a:rPr lang="es-MX" dirty="0"/>
              <a:t/>
            </a:r>
            <a:br>
              <a:rPr lang="es-MX" dirty="0"/>
            </a:br>
            <a:r>
              <a:rPr lang="es-MX" sz="1800" dirty="0"/>
              <a:t>Visibilidad de Investigación: Redes de Colaboración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1141394"/>
            <a:ext cx="6414448" cy="5685533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60" y="1686242"/>
            <a:ext cx="6396067" cy="5136215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978710" y="413235"/>
            <a:ext cx="2140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https://pure.urosario.edu.co/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3551" y="705204"/>
            <a:ext cx="8536676" cy="418645"/>
          </a:xfrm>
        </p:spPr>
        <p:txBody>
          <a:bodyPr/>
          <a:lstStyle/>
          <a:p>
            <a:r>
              <a:rPr lang="es-MX" dirty="0"/>
              <a:t>Información de Investigación  Institucional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5D96A4-3B1E-4C04-8A5C-7E2FCAAC0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406"/>
          <a:stretch/>
        </p:blipFill>
        <p:spPr>
          <a:xfrm>
            <a:off x="442769" y="1293154"/>
            <a:ext cx="8239637" cy="1775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CAEEDD-8805-453F-8C77-EFD5B2E4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63" b="33916"/>
          <a:stretch/>
        </p:blipFill>
        <p:spPr>
          <a:xfrm>
            <a:off x="442769" y="3140968"/>
            <a:ext cx="8239637" cy="17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FAE045-8454-4F04-9115-C0BA695AA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82"/>
          <a:stretch/>
        </p:blipFill>
        <p:spPr>
          <a:xfrm>
            <a:off x="442769" y="4941167"/>
            <a:ext cx="8239637" cy="17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17362-3C56-4FE9-9F91-D3730D0F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</a:t>
            </a:r>
            <a:br>
              <a:rPr lang="en-US" dirty="0"/>
            </a:br>
            <a:r>
              <a:rPr lang="en-US" sz="1800" dirty="0" err="1"/>
              <a:t>Apoyo</a:t>
            </a:r>
            <a:r>
              <a:rPr lang="en-US" sz="1800" dirty="0"/>
              <a:t> con </a:t>
            </a:r>
            <a:r>
              <a:rPr lang="en-US" sz="1800" dirty="0" err="1"/>
              <a:t>información</a:t>
            </a:r>
            <a:r>
              <a:rPr lang="en-US" sz="1800" dirty="0"/>
              <a:t> </a:t>
            </a:r>
            <a:r>
              <a:rPr lang="en-US" sz="1800" dirty="0" err="1"/>
              <a:t>basada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evidencia</a:t>
            </a:r>
            <a:r>
              <a:rPr lang="en-US" sz="1800" dirty="0"/>
              <a:t> para </a:t>
            </a:r>
            <a:r>
              <a:rPr lang="en-US" sz="1800" dirty="0" err="1"/>
              <a:t>procesos</a:t>
            </a:r>
            <a:r>
              <a:rPr lang="en-US" sz="1800" dirty="0"/>
              <a:t> de </a:t>
            </a:r>
            <a:r>
              <a:rPr lang="en-US" sz="1800" dirty="0" err="1"/>
              <a:t>evaluación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74D3F9-A24C-49BD-AD15-53C7A9F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11872"/>
            <a:ext cx="8784976" cy="4985480"/>
          </a:xfrm>
        </p:spPr>
        <p:txBody>
          <a:bodyPr>
            <a:noAutofit/>
          </a:bodyPr>
          <a:lstStyle/>
          <a:p>
            <a:pPr marL="86868" indent="0" algn="just">
              <a:buNone/>
            </a:pPr>
            <a:r>
              <a:rPr lang="es-ES" sz="1600" b="1" dirty="0">
                <a:solidFill>
                  <a:srgbClr val="000000"/>
                </a:solidFill>
                <a:latin typeface="+mn-lt"/>
              </a:rPr>
              <a:t>3. INVESTIGACIÓN</a:t>
            </a: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3.1.1.3. Las líneas de investigación aprobadas se corresponden con grupos activos…</a:t>
            </a: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3.1.1.4 La planificación de la investigación, se realiza a partir del análisis de los recursos disponibles…</a:t>
            </a: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3.1.1.5. Los objetivos de la planificación son medibles a través de un grupo de indicadores…</a:t>
            </a:r>
            <a:endParaRPr lang="es-ES" sz="1600" dirty="0">
              <a:latin typeface="+mn-lt"/>
            </a:endParaRP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3.1.1.6 La planificación de la investigación contempla el fomento a la investigación…</a:t>
            </a:r>
            <a:endParaRPr lang="es-ES" sz="1600" dirty="0">
              <a:latin typeface="+mn-lt"/>
            </a:endParaRP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3.1.2.1. Existen evidencias de que la IES aplica políticas, normativas y procedimientos…</a:t>
            </a:r>
            <a:endParaRPr lang="es-ES" sz="1600" dirty="0">
              <a:latin typeface="+mn-lt"/>
            </a:endParaRP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3.1.2.2 La IES asigna fondos para la investigación en concordancia con su misión y visión…</a:t>
            </a:r>
            <a:endParaRPr lang="es-ES" sz="1600" dirty="0">
              <a:latin typeface="+mn-lt"/>
            </a:endParaRP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3.1.2.3 La asignación de los recursos de investigación se lleva a cabo mediante concursos…</a:t>
            </a:r>
            <a:endParaRPr lang="es-ES" sz="1600" dirty="0">
              <a:latin typeface="+mn-lt"/>
            </a:endParaRPr>
          </a:p>
          <a:p>
            <a:pPr marL="86868" indent="0" algn="just">
              <a:buNone/>
            </a:pPr>
            <a:endParaRPr lang="es-ES" sz="1600" dirty="0">
              <a:solidFill>
                <a:srgbClr val="000000"/>
              </a:solidFill>
              <a:latin typeface="+mn-lt"/>
            </a:endParaRP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3.2.1 Producción científica en revistas de impacto mundial…</a:t>
            </a:r>
            <a:r>
              <a:rPr lang="es-ES" sz="1600" dirty="0">
                <a:latin typeface="+mn-lt"/>
              </a:rPr>
              <a:t> </a:t>
            </a: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3.2.2 Producción científica en revistas de impacto regional…</a:t>
            </a:r>
            <a:endParaRPr lang="es-ES" sz="1600" dirty="0">
              <a:latin typeface="+mn-lt"/>
            </a:endParaRP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3.2.3 Producción de otras obras…</a:t>
            </a:r>
          </a:p>
          <a:p>
            <a:pPr marL="86868" indent="0" algn="just">
              <a:buNone/>
            </a:pPr>
            <a:endParaRPr lang="es-ES" sz="1600" dirty="0">
              <a:solidFill>
                <a:srgbClr val="000000"/>
              </a:solidFill>
              <a:latin typeface="+mn-lt"/>
            </a:endParaRPr>
          </a:p>
          <a:p>
            <a:pPr marL="86868" indent="0" algn="just">
              <a:buNone/>
            </a:pPr>
            <a:r>
              <a:rPr lang="es-ES" sz="1600" b="1" dirty="0">
                <a:solidFill>
                  <a:srgbClr val="000000"/>
                </a:solidFill>
                <a:latin typeface="+mn-lt"/>
              </a:rPr>
              <a:t>4. VINCULACIÓN CON LA SOCIEDAD</a:t>
            </a: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4.2 Resultados</a:t>
            </a:r>
          </a:p>
          <a:p>
            <a:pPr marL="86868" indent="0" algn="just">
              <a:buNone/>
            </a:pPr>
            <a:r>
              <a:rPr lang="es-ES" sz="1600" dirty="0">
                <a:solidFill>
                  <a:srgbClr val="000000"/>
                </a:solidFill>
                <a:latin typeface="+mn-lt"/>
              </a:rPr>
              <a:t>4.2.1 Programas o proyectos de vinculación con la sociedad y su impacto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5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2729" y="590134"/>
            <a:ext cx="8570259" cy="418645"/>
          </a:xfrm>
        </p:spPr>
        <p:txBody>
          <a:bodyPr/>
          <a:lstStyle/>
          <a:p>
            <a:r>
              <a:rPr lang="es-MX" dirty="0"/>
              <a:t>Formación Continua</a:t>
            </a:r>
            <a:br>
              <a:rPr lang="es-MX" dirty="0"/>
            </a:br>
            <a:r>
              <a:rPr lang="es-MX" sz="1800" dirty="0">
                <a:hlinkClick r:id="rId2"/>
              </a:rPr>
              <a:t>https://researcheracademy.elsevier.com/</a:t>
            </a:r>
            <a:r>
              <a:rPr lang="es-MX" sz="1800" dirty="0"/>
              <a:t> (sin costo)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999DDA-6F55-48D3-8133-423C09799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39" y="1310072"/>
            <a:ext cx="8274425" cy="54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¡Gracias!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213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7759" y="514132"/>
            <a:ext cx="8238319" cy="418645"/>
          </a:xfrm>
        </p:spPr>
        <p:txBody>
          <a:bodyPr/>
          <a:lstStyle/>
          <a:p>
            <a:r>
              <a:rPr lang="es-MX" dirty="0"/>
              <a:t>Entendimiento del Proceso de Investigación Científica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7"/>
          <a:stretch/>
        </p:blipFill>
        <p:spPr bwMode="auto">
          <a:xfrm>
            <a:off x="34172" y="2287426"/>
            <a:ext cx="9110507" cy="31853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820" y="1233815"/>
            <a:ext cx="2385741" cy="738664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398"/>
              </a:buClr>
            </a:pPr>
            <a:r>
              <a:rPr lang="es-MX" sz="1400" b="1" dirty="0">
                <a:solidFill>
                  <a:schemeClr val="bg1"/>
                </a:solidFill>
                <a:cs typeface="Arial" pitchFamily="34" charset="0"/>
              </a:rPr>
              <a:t>Instituciones académicas &amp; entidades gubernamentales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629" y="4978634"/>
            <a:ext cx="2290203" cy="52322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398"/>
              </a:buClr>
            </a:pPr>
            <a:r>
              <a:rPr lang="es-MX" sz="1400" b="1" dirty="0">
                <a:solidFill>
                  <a:schemeClr val="bg1"/>
                </a:solidFill>
                <a:cs typeface="Arial" pitchFamily="34" charset="0"/>
              </a:rPr>
              <a:t>Investigadores &amp; Grupos de Investigación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96425" y="1381019"/>
            <a:ext cx="1694944" cy="52322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398"/>
              </a:buClr>
            </a:pPr>
            <a:r>
              <a:rPr lang="es-MX" sz="1400" b="1" dirty="0">
                <a:solidFill>
                  <a:schemeClr val="bg1"/>
                </a:solidFill>
                <a:cs typeface="Arial" pitchFamily="34" charset="0"/>
              </a:rPr>
              <a:t>Publicaciones Científicas*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705943" y="1381019"/>
            <a:ext cx="2030897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398"/>
              </a:buClr>
            </a:pPr>
            <a:r>
              <a:rPr lang="es-MX" sz="1400" b="1" dirty="0">
                <a:solidFill>
                  <a:schemeClr val="bg1"/>
                </a:solidFill>
                <a:cs typeface="Arial" pitchFamily="34" charset="0"/>
              </a:rPr>
              <a:t>Patentes, Spin-Off, Servicios, Productos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8 Conector recto"/>
          <p:cNvCxnSpPr>
            <a:endCxn id="2" idx="2"/>
          </p:cNvCxnSpPr>
          <p:nvPr/>
        </p:nvCxnSpPr>
        <p:spPr>
          <a:xfrm flipV="1">
            <a:off x="1091821" y="1972479"/>
            <a:ext cx="148870" cy="55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stCxn id="6" idx="0"/>
          </p:cNvCxnSpPr>
          <p:nvPr/>
        </p:nvCxnSpPr>
        <p:spPr>
          <a:xfrm flipV="1">
            <a:off x="3096731" y="4176204"/>
            <a:ext cx="28605" cy="802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endCxn id="7" idx="2"/>
          </p:cNvCxnSpPr>
          <p:nvPr/>
        </p:nvCxnSpPr>
        <p:spPr>
          <a:xfrm flipH="1" flipV="1">
            <a:off x="5143897" y="1904239"/>
            <a:ext cx="424390" cy="1111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8" idx="2"/>
          </p:cNvCxnSpPr>
          <p:nvPr/>
        </p:nvCxnSpPr>
        <p:spPr>
          <a:xfrm flipV="1">
            <a:off x="7519433" y="1904239"/>
            <a:ext cx="201959" cy="1111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903023" y="2104209"/>
            <a:ext cx="7789903" cy="3436801"/>
            <a:chOff x="903023" y="2527297"/>
            <a:chExt cx="7789903" cy="3436801"/>
          </a:xfrm>
        </p:grpSpPr>
        <p:sp>
          <p:nvSpPr>
            <p:cNvPr id="15" name="Oval 7"/>
            <p:cNvSpPr/>
            <p:nvPr/>
          </p:nvSpPr>
          <p:spPr>
            <a:xfrm>
              <a:off x="903023" y="4688534"/>
              <a:ext cx="334537" cy="34568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" name="Oval 8"/>
            <p:cNvSpPr/>
            <p:nvPr/>
          </p:nvSpPr>
          <p:spPr>
            <a:xfrm>
              <a:off x="6460136" y="2527297"/>
              <a:ext cx="334537" cy="34568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8" name="Oval 9"/>
            <p:cNvSpPr/>
            <p:nvPr/>
          </p:nvSpPr>
          <p:spPr>
            <a:xfrm>
              <a:off x="7427799" y="2527297"/>
              <a:ext cx="334537" cy="34568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9" name="Oval 11"/>
            <p:cNvSpPr/>
            <p:nvPr/>
          </p:nvSpPr>
          <p:spPr>
            <a:xfrm>
              <a:off x="8358389" y="2542981"/>
              <a:ext cx="334537" cy="34568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0" name="Oval 22"/>
            <p:cNvSpPr/>
            <p:nvPr/>
          </p:nvSpPr>
          <p:spPr>
            <a:xfrm>
              <a:off x="6480211" y="5618410"/>
              <a:ext cx="334537" cy="34568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57004" y="5663821"/>
            <a:ext cx="8836873" cy="1139587"/>
            <a:chOff x="47820" y="5663821"/>
            <a:chExt cx="8836873" cy="1139587"/>
          </a:xfrm>
        </p:grpSpPr>
        <p:grpSp>
          <p:nvGrpSpPr>
            <p:cNvPr id="21" name="20 Grupo"/>
            <p:cNvGrpSpPr/>
            <p:nvPr/>
          </p:nvGrpSpPr>
          <p:grpSpPr>
            <a:xfrm>
              <a:off x="47820" y="5663821"/>
              <a:ext cx="8836873" cy="1139587"/>
              <a:chOff x="143356" y="5799186"/>
              <a:chExt cx="8836873" cy="1004222"/>
            </a:xfrm>
          </p:grpSpPr>
          <p:sp>
            <p:nvSpPr>
              <p:cNvPr id="22" name="21 Rectángulo redondeado"/>
              <p:cNvSpPr/>
              <p:nvPr/>
            </p:nvSpPr>
            <p:spPr>
              <a:xfrm>
                <a:off x="143356" y="5799186"/>
                <a:ext cx="8836873" cy="100422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595959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>
                    <a:solidFill>
                      <a:schemeClr val="tx1">
                        <a:lumMod val="50000"/>
                      </a:schemeClr>
                    </a:solidFill>
                  </a:rPr>
                  <a:t>¿Cómo se realiza en la Universidad la…?</a:t>
                </a:r>
              </a:p>
              <a:p>
                <a:pPr algn="ctr"/>
                <a:endParaRPr lang="es-MX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es-MX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es-MX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en-US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22 Rectángulo redondeado"/>
              <p:cNvSpPr/>
              <p:nvPr/>
            </p:nvSpPr>
            <p:spPr>
              <a:xfrm>
                <a:off x="344894" y="6107378"/>
                <a:ext cx="2016158" cy="552737"/>
              </a:xfrm>
              <a:prstGeom prst="round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/>
                  <a:t>Toma de decisiones (planeación, investigación)</a:t>
                </a:r>
                <a:endParaRPr lang="en-US" sz="1400" b="1" dirty="0"/>
              </a:p>
            </p:txBody>
          </p:sp>
          <p:sp>
            <p:nvSpPr>
              <p:cNvPr id="24" name="23 Rectángulo redondeado"/>
              <p:cNvSpPr/>
              <p:nvPr/>
            </p:nvSpPr>
            <p:spPr>
              <a:xfrm>
                <a:off x="2529097" y="6107380"/>
                <a:ext cx="2016158" cy="552737"/>
              </a:xfrm>
              <a:prstGeom prst="round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/>
                  <a:t>Gestión de producción y su seguimiento</a:t>
                </a:r>
                <a:endParaRPr lang="en-US" sz="1400" b="1" dirty="0"/>
              </a:p>
            </p:txBody>
          </p:sp>
          <p:sp>
            <p:nvSpPr>
              <p:cNvPr id="25" name="24 Rectángulo redondeado"/>
              <p:cNvSpPr/>
              <p:nvPr/>
            </p:nvSpPr>
            <p:spPr>
              <a:xfrm>
                <a:off x="4684961" y="6107381"/>
                <a:ext cx="2016158" cy="552737"/>
              </a:xfrm>
              <a:prstGeom prst="round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/>
                  <a:t>Priorización de financiamiento y la evaluación</a:t>
                </a:r>
                <a:endParaRPr lang="en-US" sz="1400" b="1" dirty="0"/>
              </a:p>
            </p:txBody>
          </p:sp>
        </p:grpSp>
        <p:sp>
          <p:nvSpPr>
            <p:cNvPr id="26" name="25 Rectángulo redondeado"/>
            <p:cNvSpPr/>
            <p:nvPr/>
          </p:nvSpPr>
          <p:spPr>
            <a:xfrm>
              <a:off x="6754257" y="6013556"/>
              <a:ext cx="2016158" cy="627244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Visibilidad Internacional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8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Crecimiento de información y la oportunidad para la visibilidad: cifras entre el 2012 y 2017…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13659" y="2700422"/>
            <a:ext cx="1705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mundial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501268" y="1542197"/>
            <a:ext cx="2320119" cy="49131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Publicaciones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1082" y="1542197"/>
            <a:ext cx="2320119" cy="49131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Citaciones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2270" y="1542197"/>
            <a:ext cx="2320119" cy="49131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Autores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1496703" y="2359220"/>
          <a:ext cx="7390278" cy="135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3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4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58122">
                <a:tc>
                  <a:txBody>
                    <a:bodyPr/>
                    <a:lstStyle/>
                    <a:p>
                      <a:pPr algn="ctr"/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 17.0M+ 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89.6M+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15.3M+</a:t>
                      </a:r>
                      <a:endParaRPr lang="es-ES" sz="4400" b="1" cap="all" dirty="0">
                        <a:ln w="0"/>
                        <a:solidFill>
                          <a:schemeClr val="accent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3659" y="4230261"/>
            <a:ext cx="1705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LATAM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060288" y="1060692"/>
            <a:ext cx="2083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Scopus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528562" y="3737885"/>
          <a:ext cx="7390278" cy="135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3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4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58122">
                <a:tc>
                  <a:txBody>
                    <a:bodyPr/>
                    <a:lstStyle/>
                    <a:p>
                      <a:pPr algn="ctr"/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 766k+ 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3.49M+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919k+</a:t>
                      </a:r>
                      <a:endParaRPr lang="es-ES" sz="4400" b="1" cap="all" dirty="0">
                        <a:ln w="0"/>
                        <a:solidFill>
                          <a:schemeClr val="accent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9" name="18 Conector recto"/>
          <p:cNvCxnSpPr/>
          <p:nvPr/>
        </p:nvCxnSpPr>
        <p:spPr>
          <a:xfrm>
            <a:off x="177419" y="3708579"/>
            <a:ext cx="8857397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29579" y="5529093"/>
            <a:ext cx="1705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Ecuador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/>
          </p:nvPr>
        </p:nvGraphicFramePr>
        <p:xfrm>
          <a:off x="1544482" y="5036717"/>
          <a:ext cx="7390278" cy="135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3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4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58122">
                <a:tc>
                  <a:txBody>
                    <a:bodyPr/>
                    <a:lstStyle/>
                    <a:p>
                      <a:pPr algn="ctr"/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 9.6k+ 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47.0k+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400" cap="all" dirty="0">
                          <a:ln w="0"/>
                          <a:solidFill>
                            <a:schemeClr val="accent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10.2k+</a:t>
                      </a:r>
                      <a:endParaRPr lang="es-ES" sz="4400" b="1" cap="all" dirty="0">
                        <a:ln w="0"/>
                        <a:solidFill>
                          <a:schemeClr val="accent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5" name="14 Conector recto"/>
          <p:cNvCxnSpPr/>
          <p:nvPr/>
        </p:nvCxnSpPr>
        <p:spPr>
          <a:xfrm>
            <a:off x="193339" y="4939171"/>
            <a:ext cx="8857397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07"/>
          <p:cNvSpPr>
            <a:spLocks noChangeAspect="1" noChangeArrowheads="1"/>
          </p:cNvSpPr>
          <p:nvPr/>
        </p:nvSpPr>
        <p:spPr bwMode="auto">
          <a:xfrm>
            <a:off x="0" y="1372038"/>
            <a:ext cx="9144000" cy="545552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68"/>
            <a:ext cx="8238319" cy="418645"/>
          </a:xfrm>
        </p:spPr>
        <p:txBody>
          <a:bodyPr/>
          <a:lstStyle/>
          <a:p>
            <a:r>
              <a:rPr lang="en-US" dirty="0"/>
              <a:t>Revistas Científicas en Scopus (23,000+ </a:t>
            </a:r>
            <a:r>
              <a:rPr lang="en-US" dirty="0" err="1"/>
              <a:t>activas</a:t>
            </a:r>
            <a:r>
              <a:rPr lang="en-US" dirty="0"/>
              <a:t>)</a:t>
            </a:r>
          </a:p>
        </p:txBody>
      </p:sp>
      <p:sp>
        <p:nvSpPr>
          <p:cNvPr id="3" name="AutoShape 2506"/>
          <p:cNvSpPr>
            <a:spLocks noChangeAspect="1" noChangeArrowheads="1" noTextEdit="1"/>
          </p:cNvSpPr>
          <p:nvPr/>
        </p:nvSpPr>
        <p:spPr bwMode="auto">
          <a:xfrm>
            <a:off x="179389" y="1953311"/>
            <a:ext cx="878522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" name="Freeform 2509"/>
          <p:cNvSpPr>
            <a:spLocks noChangeAspect="1"/>
          </p:cNvSpPr>
          <p:nvPr/>
        </p:nvSpPr>
        <p:spPr bwMode="auto">
          <a:xfrm>
            <a:off x="7700964" y="4665878"/>
            <a:ext cx="241300" cy="244475"/>
          </a:xfrm>
          <a:custGeom>
            <a:avLst/>
            <a:gdLst>
              <a:gd name="T0" fmla="*/ 141 w 127"/>
              <a:gd name="T1" fmla="*/ 146 h 128"/>
              <a:gd name="T2" fmla="*/ 121 w 127"/>
              <a:gd name="T3" fmla="*/ 138 h 128"/>
              <a:gd name="T4" fmla="*/ 121 w 127"/>
              <a:gd name="T5" fmla="*/ 130 h 128"/>
              <a:gd name="T6" fmla="*/ 115 w 127"/>
              <a:gd name="T7" fmla="*/ 120 h 128"/>
              <a:gd name="T8" fmla="*/ 117 w 127"/>
              <a:gd name="T9" fmla="*/ 113 h 128"/>
              <a:gd name="T10" fmla="*/ 111 w 127"/>
              <a:gd name="T11" fmla="*/ 100 h 128"/>
              <a:gd name="T12" fmla="*/ 101 w 127"/>
              <a:gd name="T13" fmla="*/ 84 h 128"/>
              <a:gd name="T14" fmla="*/ 73 w 127"/>
              <a:gd name="T15" fmla="*/ 72 h 128"/>
              <a:gd name="T16" fmla="*/ 56 w 127"/>
              <a:gd name="T17" fmla="*/ 67 h 128"/>
              <a:gd name="T18" fmla="*/ 51 w 127"/>
              <a:gd name="T19" fmla="*/ 64 h 128"/>
              <a:gd name="T20" fmla="*/ 42 w 127"/>
              <a:gd name="T21" fmla="*/ 54 h 128"/>
              <a:gd name="T22" fmla="*/ 42 w 127"/>
              <a:gd name="T23" fmla="*/ 46 h 128"/>
              <a:gd name="T24" fmla="*/ 37 w 127"/>
              <a:gd name="T25" fmla="*/ 60 h 128"/>
              <a:gd name="T26" fmla="*/ 29 w 127"/>
              <a:gd name="T27" fmla="*/ 64 h 128"/>
              <a:gd name="T28" fmla="*/ 29 w 127"/>
              <a:gd name="T29" fmla="*/ 57 h 128"/>
              <a:gd name="T30" fmla="*/ 16 w 127"/>
              <a:gd name="T31" fmla="*/ 45 h 128"/>
              <a:gd name="T32" fmla="*/ 30 w 127"/>
              <a:gd name="T33" fmla="*/ 42 h 128"/>
              <a:gd name="T34" fmla="*/ 38 w 127"/>
              <a:gd name="T35" fmla="*/ 41 h 128"/>
              <a:gd name="T36" fmla="*/ 44 w 127"/>
              <a:gd name="T37" fmla="*/ 31 h 128"/>
              <a:gd name="T38" fmla="*/ 20 w 127"/>
              <a:gd name="T39" fmla="*/ 34 h 128"/>
              <a:gd name="T40" fmla="*/ 11 w 127"/>
              <a:gd name="T41" fmla="*/ 20 h 128"/>
              <a:gd name="T42" fmla="*/ 5 w 127"/>
              <a:gd name="T43" fmla="*/ 14 h 128"/>
              <a:gd name="T44" fmla="*/ 19 w 127"/>
              <a:gd name="T45" fmla="*/ 4 h 128"/>
              <a:gd name="T46" fmla="*/ 39 w 127"/>
              <a:gd name="T47" fmla="*/ 7 h 128"/>
              <a:gd name="T48" fmla="*/ 51 w 127"/>
              <a:gd name="T49" fmla="*/ 17 h 128"/>
              <a:gd name="T50" fmla="*/ 54 w 127"/>
              <a:gd name="T51" fmla="*/ 45 h 128"/>
              <a:gd name="T52" fmla="*/ 56 w 127"/>
              <a:gd name="T53" fmla="*/ 41 h 128"/>
              <a:gd name="T54" fmla="*/ 66 w 127"/>
              <a:gd name="T55" fmla="*/ 54 h 128"/>
              <a:gd name="T56" fmla="*/ 81 w 127"/>
              <a:gd name="T57" fmla="*/ 34 h 128"/>
              <a:gd name="T58" fmla="*/ 95 w 127"/>
              <a:gd name="T59" fmla="*/ 25 h 128"/>
              <a:gd name="T60" fmla="*/ 113 w 127"/>
              <a:gd name="T61" fmla="*/ 22 h 128"/>
              <a:gd name="T62" fmla="*/ 139 w 127"/>
              <a:gd name="T63" fmla="*/ 36 h 128"/>
              <a:gd name="T64" fmla="*/ 152 w 127"/>
              <a:gd name="T65" fmla="*/ 105 h 128"/>
              <a:gd name="T66" fmla="*/ 151 w 127"/>
              <a:gd name="T67" fmla="*/ 115 h 1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128"/>
              <a:gd name="T104" fmla="*/ 127 w 127"/>
              <a:gd name="T105" fmla="*/ 128 h 1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128">
                <a:moveTo>
                  <a:pt x="124" y="128"/>
                </a:moveTo>
                <a:cubicBezTo>
                  <a:pt x="122" y="127"/>
                  <a:pt x="120" y="124"/>
                  <a:pt x="118" y="121"/>
                </a:cubicBezTo>
                <a:cubicBezTo>
                  <a:pt x="116" y="119"/>
                  <a:pt x="114" y="116"/>
                  <a:pt x="110" y="115"/>
                </a:cubicBezTo>
                <a:cubicBezTo>
                  <a:pt x="107" y="114"/>
                  <a:pt x="104" y="115"/>
                  <a:pt x="101" y="115"/>
                </a:cubicBezTo>
                <a:cubicBezTo>
                  <a:pt x="100" y="115"/>
                  <a:pt x="98" y="115"/>
                  <a:pt x="98" y="114"/>
                </a:cubicBezTo>
                <a:cubicBezTo>
                  <a:pt x="98" y="112"/>
                  <a:pt x="100" y="110"/>
                  <a:pt x="101" y="108"/>
                </a:cubicBezTo>
                <a:cubicBezTo>
                  <a:pt x="101" y="107"/>
                  <a:pt x="101" y="105"/>
                  <a:pt x="100" y="103"/>
                </a:cubicBezTo>
                <a:cubicBezTo>
                  <a:pt x="99" y="102"/>
                  <a:pt x="97" y="102"/>
                  <a:pt x="96" y="100"/>
                </a:cubicBezTo>
                <a:cubicBezTo>
                  <a:pt x="95" y="99"/>
                  <a:pt x="94" y="97"/>
                  <a:pt x="95" y="95"/>
                </a:cubicBezTo>
                <a:cubicBezTo>
                  <a:pt x="95" y="94"/>
                  <a:pt x="98" y="95"/>
                  <a:pt x="98" y="94"/>
                </a:cubicBezTo>
                <a:cubicBezTo>
                  <a:pt x="99" y="93"/>
                  <a:pt x="97" y="93"/>
                  <a:pt x="96" y="92"/>
                </a:cubicBezTo>
                <a:cubicBezTo>
                  <a:pt x="95" y="89"/>
                  <a:pt x="94" y="86"/>
                  <a:pt x="93" y="83"/>
                </a:cubicBezTo>
                <a:cubicBezTo>
                  <a:pt x="92" y="80"/>
                  <a:pt x="90" y="78"/>
                  <a:pt x="89" y="76"/>
                </a:cubicBezTo>
                <a:cubicBezTo>
                  <a:pt x="87" y="74"/>
                  <a:pt x="86" y="72"/>
                  <a:pt x="84" y="70"/>
                </a:cubicBezTo>
                <a:cubicBezTo>
                  <a:pt x="81" y="68"/>
                  <a:pt x="77" y="67"/>
                  <a:pt x="74" y="65"/>
                </a:cubicBezTo>
                <a:cubicBezTo>
                  <a:pt x="70" y="63"/>
                  <a:pt x="66" y="61"/>
                  <a:pt x="61" y="60"/>
                </a:cubicBezTo>
                <a:cubicBezTo>
                  <a:pt x="59" y="59"/>
                  <a:pt x="57" y="60"/>
                  <a:pt x="55" y="60"/>
                </a:cubicBezTo>
                <a:cubicBezTo>
                  <a:pt x="52" y="59"/>
                  <a:pt x="49" y="58"/>
                  <a:pt x="47" y="56"/>
                </a:cubicBezTo>
                <a:cubicBezTo>
                  <a:pt x="46" y="55"/>
                  <a:pt x="48" y="53"/>
                  <a:pt x="47" y="52"/>
                </a:cubicBezTo>
                <a:cubicBezTo>
                  <a:pt x="46" y="51"/>
                  <a:pt x="45" y="54"/>
                  <a:pt x="43" y="53"/>
                </a:cubicBezTo>
                <a:cubicBezTo>
                  <a:pt x="41" y="53"/>
                  <a:pt x="40" y="52"/>
                  <a:pt x="39" y="51"/>
                </a:cubicBezTo>
                <a:cubicBezTo>
                  <a:pt x="37" y="49"/>
                  <a:pt x="35" y="47"/>
                  <a:pt x="35" y="45"/>
                </a:cubicBezTo>
                <a:cubicBezTo>
                  <a:pt x="34" y="43"/>
                  <a:pt x="37" y="42"/>
                  <a:pt x="37" y="40"/>
                </a:cubicBezTo>
                <a:cubicBezTo>
                  <a:pt x="37" y="39"/>
                  <a:pt x="36" y="37"/>
                  <a:pt x="35" y="38"/>
                </a:cubicBezTo>
                <a:cubicBezTo>
                  <a:pt x="34" y="40"/>
                  <a:pt x="33" y="43"/>
                  <a:pt x="32" y="45"/>
                </a:cubicBezTo>
                <a:cubicBezTo>
                  <a:pt x="32" y="47"/>
                  <a:pt x="32" y="48"/>
                  <a:pt x="31" y="50"/>
                </a:cubicBezTo>
                <a:cubicBezTo>
                  <a:pt x="30" y="52"/>
                  <a:pt x="28" y="53"/>
                  <a:pt x="27" y="54"/>
                </a:cubicBezTo>
                <a:cubicBezTo>
                  <a:pt x="26" y="54"/>
                  <a:pt x="24" y="54"/>
                  <a:pt x="24" y="53"/>
                </a:cubicBezTo>
                <a:cubicBezTo>
                  <a:pt x="22" y="52"/>
                  <a:pt x="22" y="50"/>
                  <a:pt x="22" y="48"/>
                </a:cubicBezTo>
                <a:cubicBezTo>
                  <a:pt x="22" y="47"/>
                  <a:pt x="25" y="48"/>
                  <a:pt x="24" y="47"/>
                </a:cubicBezTo>
                <a:cubicBezTo>
                  <a:pt x="23" y="44"/>
                  <a:pt x="22" y="41"/>
                  <a:pt x="19" y="39"/>
                </a:cubicBezTo>
                <a:cubicBezTo>
                  <a:pt x="18" y="37"/>
                  <a:pt x="15" y="38"/>
                  <a:pt x="13" y="37"/>
                </a:cubicBezTo>
                <a:cubicBezTo>
                  <a:pt x="13" y="36"/>
                  <a:pt x="15" y="35"/>
                  <a:pt x="17" y="35"/>
                </a:cubicBezTo>
                <a:cubicBezTo>
                  <a:pt x="19" y="34"/>
                  <a:pt x="22" y="36"/>
                  <a:pt x="25" y="35"/>
                </a:cubicBezTo>
                <a:cubicBezTo>
                  <a:pt x="27" y="35"/>
                  <a:pt x="27" y="31"/>
                  <a:pt x="29" y="31"/>
                </a:cubicBezTo>
                <a:cubicBezTo>
                  <a:pt x="30" y="31"/>
                  <a:pt x="31" y="33"/>
                  <a:pt x="32" y="34"/>
                </a:cubicBezTo>
                <a:cubicBezTo>
                  <a:pt x="33" y="34"/>
                  <a:pt x="35" y="33"/>
                  <a:pt x="35" y="32"/>
                </a:cubicBezTo>
                <a:cubicBezTo>
                  <a:pt x="36" y="31"/>
                  <a:pt x="38" y="28"/>
                  <a:pt x="37" y="26"/>
                </a:cubicBezTo>
                <a:cubicBezTo>
                  <a:pt x="36" y="25"/>
                  <a:pt x="33" y="27"/>
                  <a:pt x="32" y="27"/>
                </a:cubicBezTo>
                <a:cubicBezTo>
                  <a:pt x="27" y="27"/>
                  <a:pt x="22" y="29"/>
                  <a:pt x="17" y="28"/>
                </a:cubicBezTo>
                <a:cubicBezTo>
                  <a:pt x="15" y="27"/>
                  <a:pt x="15" y="25"/>
                  <a:pt x="14" y="23"/>
                </a:cubicBezTo>
                <a:cubicBezTo>
                  <a:pt x="13" y="21"/>
                  <a:pt x="11" y="18"/>
                  <a:pt x="9" y="17"/>
                </a:cubicBezTo>
                <a:cubicBezTo>
                  <a:pt x="7" y="16"/>
                  <a:pt x="3" y="18"/>
                  <a:pt x="1" y="17"/>
                </a:cubicBezTo>
                <a:cubicBezTo>
                  <a:pt x="0" y="15"/>
                  <a:pt x="3" y="14"/>
                  <a:pt x="4" y="12"/>
                </a:cubicBezTo>
                <a:cubicBezTo>
                  <a:pt x="5" y="11"/>
                  <a:pt x="5" y="8"/>
                  <a:pt x="6" y="7"/>
                </a:cubicBezTo>
                <a:cubicBezTo>
                  <a:pt x="9" y="4"/>
                  <a:pt x="13" y="4"/>
                  <a:pt x="16" y="3"/>
                </a:cubicBezTo>
                <a:cubicBezTo>
                  <a:pt x="18" y="2"/>
                  <a:pt x="20" y="0"/>
                  <a:pt x="23" y="1"/>
                </a:cubicBezTo>
                <a:cubicBezTo>
                  <a:pt x="27" y="1"/>
                  <a:pt x="30" y="4"/>
                  <a:pt x="33" y="6"/>
                </a:cubicBezTo>
                <a:cubicBezTo>
                  <a:pt x="35" y="6"/>
                  <a:pt x="37" y="4"/>
                  <a:pt x="39" y="5"/>
                </a:cubicBezTo>
                <a:cubicBezTo>
                  <a:pt x="41" y="7"/>
                  <a:pt x="43" y="11"/>
                  <a:pt x="43" y="14"/>
                </a:cubicBezTo>
                <a:cubicBezTo>
                  <a:pt x="44" y="18"/>
                  <a:pt x="40" y="22"/>
                  <a:pt x="41" y="26"/>
                </a:cubicBezTo>
                <a:cubicBezTo>
                  <a:pt x="41" y="30"/>
                  <a:pt x="43" y="34"/>
                  <a:pt x="45" y="37"/>
                </a:cubicBezTo>
                <a:cubicBezTo>
                  <a:pt x="46" y="38"/>
                  <a:pt x="46" y="35"/>
                  <a:pt x="46" y="34"/>
                </a:cubicBezTo>
                <a:cubicBezTo>
                  <a:pt x="46" y="33"/>
                  <a:pt x="47" y="33"/>
                  <a:pt x="47" y="34"/>
                </a:cubicBezTo>
                <a:cubicBezTo>
                  <a:pt x="48" y="36"/>
                  <a:pt x="47" y="40"/>
                  <a:pt x="49" y="42"/>
                </a:cubicBezTo>
                <a:cubicBezTo>
                  <a:pt x="50" y="44"/>
                  <a:pt x="53" y="46"/>
                  <a:pt x="55" y="45"/>
                </a:cubicBezTo>
                <a:cubicBezTo>
                  <a:pt x="60" y="43"/>
                  <a:pt x="64" y="38"/>
                  <a:pt x="67" y="33"/>
                </a:cubicBezTo>
                <a:cubicBezTo>
                  <a:pt x="68" y="32"/>
                  <a:pt x="67" y="29"/>
                  <a:pt x="68" y="28"/>
                </a:cubicBezTo>
                <a:cubicBezTo>
                  <a:pt x="71" y="27"/>
                  <a:pt x="74" y="29"/>
                  <a:pt x="76" y="28"/>
                </a:cubicBezTo>
                <a:cubicBezTo>
                  <a:pt x="78" y="27"/>
                  <a:pt x="77" y="23"/>
                  <a:pt x="79" y="21"/>
                </a:cubicBezTo>
                <a:cubicBezTo>
                  <a:pt x="81" y="19"/>
                  <a:pt x="84" y="18"/>
                  <a:pt x="87" y="17"/>
                </a:cubicBezTo>
                <a:cubicBezTo>
                  <a:pt x="89" y="17"/>
                  <a:pt x="92" y="17"/>
                  <a:pt x="94" y="18"/>
                </a:cubicBezTo>
                <a:cubicBezTo>
                  <a:pt x="100" y="22"/>
                  <a:pt x="105" y="27"/>
                  <a:pt x="111" y="30"/>
                </a:cubicBezTo>
                <a:cubicBezTo>
                  <a:pt x="112" y="31"/>
                  <a:pt x="115" y="29"/>
                  <a:pt x="116" y="30"/>
                </a:cubicBezTo>
                <a:cubicBezTo>
                  <a:pt x="120" y="31"/>
                  <a:pt x="124" y="32"/>
                  <a:pt x="127" y="34"/>
                </a:cubicBezTo>
                <a:lnTo>
                  <a:pt x="127" y="87"/>
                </a:lnTo>
                <a:cubicBezTo>
                  <a:pt x="127" y="89"/>
                  <a:pt x="124" y="90"/>
                  <a:pt x="124" y="92"/>
                </a:cubicBezTo>
                <a:cubicBezTo>
                  <a:pt x="124" y="93"/>
                  <a:pt x="126" y="95"/>
                  <a:pt x="126" y="96"/>
                </a:cubicBezTo>
                <a:lnTo>
                  <a:pt x="124" y="128"/>
                </a:ln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" name="Freeform 2510"/>
          <p:cNvSpPr>
            <a:spLocks noChangeAspect="1"/>
          </p:cNvSpPr>
          <p:nvPr/>
        </p:nvSpPr>
        <p:spPr bwMode="auto">
          <a:xfrm>
            <a:off x="7512050" y="4905590"/>
            <a:ext cx="42863" cy="42863"/>
          </a:xfrm>
          <a:custGeom>
            <a:avLst/>
            <a:gdLst>
              <a:gd name="T0" fmla="*/ 23 w 23"/>
              <a:gd name="T1" fmla="*/ 0 h 23"/>
              <a:gd name="T2" fmla="*/ 19 w 23"/>
              <a:gd name="T3" fmla="*/ 5 h 23"/>
              <a:gd name="T4" fmla="*/ 11 w 23"/>
              <a:gd name="T5" fmla="*/ 7 h 23"/>
              <a:gd name="T6" fmla="*/ 5 w 23"/>
              <a:gd name="T7" fmla="*/ 12 h 23"/>
              <a:gd name="T8" fmla="*/ 4 w 23"/>
              <a:gd name="T9" fmla="*/ 20 h 23"/>
              <a:gd name="T10" fmla="*/ 0 w 23"/>
              <a:gd name="T11" fmla="*/ 25 h 23"/>
              <a:gd name="T12" fmla="*/ 4 w 23"/>
              <a:gd name="T13" fmla="*/ 26 h 23"/>
              <a:gd name="T14" fmla="*/ 13 w 23"/>
              <a:gd name="T15" fmla="*/ 22 h 23"/>
              <a:gd name="T16" fmla="*/ 16 w 23"/>
              <a:gd name="T17" fmla="*/ 21 h 23"/>
              <a:gd name="T18" fmla="*/ 23 w 23"/>
              <a:gd name="T19" fmla="*/ 14 h 23"/>
              <a:gd name="T20" fmla="*/ 27 w 23"/>
              <a:gd name="T21" fmla="*/ 9 h 23"/>
              <a:gd name="T22" fmla="*/ 27 w 23"/>
              <a:gd name="T23" fmla="*/ 4 h 23"/>
              <a:gd name="T24" fmla="*/ 23 w 23"/>
              <a:gd name="T25" fmla="*/ 0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23"/>
              <a:gd name="T41" fmla="*/ 23 w 23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23">
                <a:moveTo>
                  <a:pt x="20" y="0"/>
                </a:moveTo>
                <a:cubicBezTo>
                  <a:pt x="19" y="2"/>
                  <a:pt x="18" y="3"/>
                  <a:pt x="16" y="4"/>
                </a:cubicBezTo>
                <a:cubicBezTo>
                  <a:pt x="14" y="5"/>
                  <a:pt x="11" y="5"/>
                  <a:pt x="9" y="6"/>
                </a:cubicBezTo>
                <a:cubicBezTo>
                  <a:pt x="7" y="7"/>
                  <a:pt x="5" y="8"/>
                  <a:pt x="4" y="10"/>
                </a:cubicBezTo>
                <a:cubicBezTo>
                  <a:pt x="3" y="12"/>
                  <a:pt x="4" y="15"/>
                  <a:pt x="3" y="17"/>
                </a:cubicBezTo>
                <a:cubicBezTo>
                  <a:pt x="3" y="18"/>
                  <a:pt x="1" y="20"/>
                  <a:pt x="0" y="21"/>
                </a:cubicBezTo>
                <a:cubicBezTo>
                  <a:pt x="0" y="22"/>
                  <a:pt x="2" y="23"/>
                  <a:pt x="3" y="22"/>
                </a:cubicBezTo>
                <a:cubicBezTo>
                  <a:pt x="6" y="22"/>
                  <a:pt x="8" y="20"/>
                  <a:pt x="11" y="19"/>
                </a:cubicBezTo>
                <a:cubicBezTo>
                  <a:pt x="12" y="18"/>
                  <a:pt x="13" y="19"/>
                  <a:pt x="14" y="18"/>
                </a:cubicBezTo>
                <a:cubicBezTo>
                  <a:pt x="16" y="17"/>
                  <a:pt x="18" y="14"/>
                  <a:pt x="20" y="12"/>
                </a:cubicBezTo>
                <a:cubicBezTo>
                  <a:pt x="21" y="11"/>
                  <a:pt x="22" y="10"/>
                  <a:pt x="23" y="8"/>
                </a:cubicBezTo>
                <a:cubicBezTo>
                  <a:pt x="23" y="7"/>
                  <a:pt x="23" y="5"/>
                  <a:pt x="23" y="3"/>
                </a:cubicBezTo>
                <a:cubicBezTo>
                  <a:pt x="22" y="2"/>
                  <a:pt x="21" y="1"/>
                  <a:pt x="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" name="Freeform 2511"/>
          <p:cNvSpPr>
            <a:spLocks noChangeAspect="1"/>
          </p:cNvSpPr>
          <p:nvPr/>
        </p:nvSpPr>
        <p:spPr bwMode="auto">
          <a:xfrm>
            <a:off x="4933951" y="5278651"/>
            <a:ext cx="392113" cy="374650"/>
          </a:xfrm>
          <a:custGeom>
            <a:avLst/>
            <a:gdLst>
              <a:gd name="T0" fmla="*/ 235 w 206"/>
              <a:gd name="T1" fmla="*/ 85 h 197"/>
              <a:gd name="T2" fmla="*/ 229 w 206"/>
              <a:gd name="T3" fmla="*/ 95 h 197"/>
              <a:gd name="T4" fmla="*/ 215 w 206"/>
              <a:gd name="T5" fmla="*/ 86 h 197"/>
              <a:gd name="T6" fmla="*/ 218 w 206"/>
              <a:gd name="T7" fmla="*/ 71 h 197"/>
              <a:gd name="T8" fmla="*/ 235 w 206"/>
              <a:gd name="T9" fmla="*/ 72 h 197"/>
              <a:gd name="T10" fmla="*/ 233 w 206"/>
              <a:gd name="T11" fmla="*/ 62 h 197"/>
              <a:gd name="T12" fmla="*/ 231 w 206"/>
              <a:gd name="T13" fmla="*/ 36 h 197"/>
              <a:gd name="T14" fmla="*/ 229 w 206"/>
              <a:gd name="T15" fmla="*/ 19 h 197"/>
              <a:gd name="T16" fmla="*/ 225 w 206"/>
              <a:gd name="T17" fmla="*/ 5 h 197"/>
              <a:gd name="T18" fmla="*/ 218 w 206"/>
              <a:gd name="T19" fmla="*/ 2 h 197"/>
              <a:gd name="T20" fmla="*/ 201 w 206"/>
              <a:gd name="T21" fmla="*/ 1 h 197"/>
              <a:gd name="T22" fmla="*/ 188 w 206"/>
              <a:gd name="T23" fmla="*/ 4 h 197"/>
              <a:gd name="T24" fmla="*/ 175 w 206"/>
              <a:gd name="T25" fmla="*/ 12 h 197"/>
              <a:gd name="T26" fmla="*/ 158 w 206"/>
              <a:gd name="T27" fmla="*/ 36 h 197"/>
              <a:gd name="T28" fmla="*/ 143 w 206"/>
              <a:gd name="T29" fmla="*/ 46 h 197"/>
              <a:gd name="T30" fmla="*/ 138 w 206"/>
              <a:gd name="T31" fmla="*/ 63 h 197"/>
              <a:gd name="T32" fmla="*/ 122 w 206"/>
              <a:gd name="T33" fmla="*/ 66 h 197"/>
              <a:gd name="T34" fmla="*/ 109 w 206"/>
              <a:gd name="T35" fmla="*/ 56 h 197"/>
              <a:gd name="T36" fmla="*/ 97 w 206"/>
              <a:gd name="T37" fmla="*/ 59 h 197"/>
              <a:gd name="T38" fmla="*/ 89 w 206"/>
              <a:gd name="T39" fmla="*/ 74 h 197"/>
              <a:gd name="T40" fmla="*/ 79 w 206"/>
              <a:gd name="T41" fmla="*/ 84 h 197"/>
              <a:gd name="T42" fmla="*/ 62 w 206"/>
              <a:gd name="T43" fmla="*/ 85 h 197"/>
              <a:gd name="T44" fmla="*/ 65 w 206"/>
              <a:gd name="T45" fmla="*/ 69 h 197"/>
              <a:gd name="T46" fmla="*/ 59 w 206"/>
              <a:gd name="T47" fmla="*/ 53 h 197"/>
              <a:gd name="T48" fmla="*/ 53 w 206"/>
              <a:gd name="T49" fmla="*/ 115 h 197"/>
              <a:gd name="T50" fmla="*/ 44 w 206"/>
              <a:gd name="T51" fmla="*/ 121 h 197"/>
              <a:gd name="T52" fmla="*/ 34 w 206"/>
              <a:gd name="T53" fmla="*/ 122 h 197"/>
              <a:gd name="T54" fmla="*/ 16 w 206"/>
              <a:gd name="T55" fmla="*/ 121 h 197"/>
              <a:gd name="T56" fmla="*/ 8 w 206"/>
              <a:gd name="T57" fmla="*/ 108 h 197"/>
              <a:gd name="T58" fmla="*/ 5 w 206"/>
              <a:gd name="T59" fmla="*/ 117 h 197"/>
              <a:gd name="T60" fmla="*/ 4 w 206"/>
              <a:gd name="T61" fmla="*/ 129 h 197"/>
              <a:gd name="T62" fmla="*/ 19 w 206"/>
              <a:gd name="T63" fmla="*/ 168 h 197"/>
              <a:gd name="T64" fmla="*/ 25 w 206"/>
              <a:gd name="T65" fmla="*/ 195 h 197"/>
              <a:gd name="T66" fmla="*/ 20 w 206"/>
              <a:gd name="T67" fmla="*/ 199 h 197"/>
              <a:gd name="T68" fmla="*/ 26 w 206"/>
              <a:gd name="T69" fmla="*/ 217 h 197"/>
              <a:gd name="T70" fmla="*/ 34 w 206"/>
              <a:gd name="T71" fmla="*/ 224 h 197"/>
              <a:gd name="T72" fmla="*/ 49 w 206"/>
              <a:gd name="T73" fmla="*/ 235 h 197"/>
              <a:gd name="T74" fmla="*/ 65 w 206"/>
              <a:gd name="T75" fmla="*/ 225 h 197"/>
              <a:gd name="T76" fmla="*/ 80 w 206"/>
              <a:gd name="T77" fmla="*/ 222 h 197"/>
              <a:gd name="T78" fmla="*/ 100 w 206"/>
              <a:gd name="T79" fmla="*/ 222 h 197"/>
              <a:gd name="T80" fmla="*/ 121 w 206"/>
              <a:gd name="T81" fmla="*/ 222 h 197"/>
              <a:gd name="T82" fmla="*/ 134 w 206"/>
              <a:gd name="T83" fmla="*/ 218 h 197"/>
              <a:gd name="T84" fmla="*/ 147 w 206"/>
              <a:gd name="T85" fmla="*/ 213 h 197"/>
              <a:gd name="T86" fmla="*/ 169 w 206"/>
              <a:gd name="T87" fmla="*/ 200 h 197"/>
              <a:gd name="T88" fmla="*/ 191 w 206"/>
              <a:gd name="T89" fmla="*/ 177 h 197"/>
              <a:gd name="T90" fmla="*/ 206 w 206"/>
              <a:gd name="T91" fmla="*/ 161 h 197"/>
              <a:gd name="T92" fmla="*/ 219 w 206"/>
              <a:gd name="T93" fmla="*/ 133 h 197"/>
              <a:gd name="T94" fmla="*/ 235 w 206"/>
              <a:gd name="T95" fmla="*/ 121 h 197"/>
              <a:gd name="T96" fmla="*/ 243 w 206"/>
              <a:gd name="T97" fmla="*/ 97 h 1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6"/>
              <a:gd name="T148" fmla="*/ 0 h 197"/>
              <a:gd name="T149" fmla="*/ 206 w 206"/>
              <a:gd name="T150" fmla="*/ 197 h 1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6" h="197">
                <a:moveTo>
                  <a:pt x="206" y="72"/>
                </a:moveTo>
                <a:lnTo>
                  <a:pt x="196" y="71"/>
                </a:lnTo>
                <a:cubicBezTo>
                  <a:pt x="196" y="74"/>
                  <a:pt x="195" y="76"/>
                  <a:pt x="194" y="77"/>
                </a:cubicBezTo>
                <a:cubicBezTo>
                  <a:pt x="193" y="78"/>
                  <a:pt x="192" y="79"/>
                  <a:pt x="191" y="79"/>
                </a:cubicBezTo>
                <a:cubicBezTo>
                  <a:pt x="189" y="79"/>
                  <a:pt x="186" y="78"/>
                  <a:pt x="185" y="77"/>
                </a:cubicBezTo>
                <a:cubicBezTo>
                  <a:pt x="182" y="76"/>
                  <a:pt x="180" y="74"/>
                  <a:pt x="179" y="72"/>
                </a:cubicBezTo>
                <a:cubicBezTo>
                  <a:pt x="178" y="70"/>
                  <a:pt x="178" y="67"/>
                  <a:pt x="179" y="65"/>
                </a:cubicBezTo>
                <a:cubicBezTo>
                  <a:pt x="179" y="63"/>
                  <a:pt x="181" y="61"/>
                  <a:pt x="182" y="59"/>
                </a:cubicBezTo>
                <a:cubicBezTo>
                  <a:pt x="184" y="57"/>
                  <a:pt x="185" y="55"/>
                  <a:pt x="187" y="55"/>
                </a:cubicBezTo>
                <a:cubicBezTo>
                  <a:pt x="190" y="55"/>
                  <a:pt x="193" y="58"/>
                  <a:pt x="196" y="60"/>
                </a:cubicBezTo>
                <a:cubicBezTo>
                  <a:pt x="195" y="58"/>
                  <a:pt x="194" y="57"/>
                  <a:pt x="194" y="56"/>
                </a:cubicBezTo>
                <a:cubicBezTo>
                  <a:pt x="194" y="55"/>
                  <a:pt x="194" y="54"/>
                  <a:pt x="194" y="52"/>
                </a:cubicBezTo>
                <a:cubicBezTo>
                  <a:pt x="195" y="47"/>
                  <a:pt x="195" y="42"/>
                  <a:pt x="195" y="37"/>
                </a:cubicBezTo>
                <a:cubicBezTo>
                  <a:pt x="195" y="35"/>
                  <a:pt x="194" y="32"/>
                  <a:pt x="193" y="30"/>
                </a:cubicBezTo>
                <a:cubicBezTo>
                  <a:pt x="192" y="27"/>
                  <a:pt x="191" y="25"/>
                  <a:pt x="191" y="22"/>
                </a:cubicBezTo>
                <a:cubicBezTo>
                  <a:pt x="190" y="20"/>
                  <a:pt x="191" y="18"/>
                  <a:pt x="191" y="16"/>
                </a:cubicBezTo>
                <a:cubicBezTo>
                  <a:pt x="191" y="15"/>
                  <a:pt x="189" y="13"/>
                  <a:pt x="189" y="12"/>
                </a:cubicBezTo>
                <a:cubicBezTo>
                  <a:pt x="188" y="9"/>
                  <a:pt x="188" y="7"/>
                  <a:pt x="188" y="4"/>
                </a:cubicBezTo>
                <a:cubicBezTo>
                  <a:pt x="187" y="4"/>
                  <a:pt x="187" y="5"/>
                  <a:pt x="186" y="4"/>
                </a:cubicBezTo>
                <a:cubicBezTo>
                  <a:pt x="185" y="4"/>
                  <a:pt x="184" y="2"/>
                  <a:pt x="182" y="2"/>
                </a:cubicBezTo>
                <a:cubicBezTo>
                  <a:pt x="180" y="2"/>
                  <a:pt x="178" y="2"/>
                  <a:pt x="177" y="2"/>
                </a:cubicBezTo>
                <a:cubicBezTo>
                  <a:pt x="174" y="2"/>
                  <a:pt x="171" y="1"/>
                  <a:pt x="168" y="1"/>
                </a:cubicBezTo>
                <a:cubicBezTo>
                  <a:pt x="166" y="0"/>
                  <a:pt x="164" y="0"/>
                  <a:pt x="161" y="0"/>
                </a:cubicBezTo>
                <a:cubicBezTo>
                  <a:pt x="160" y="1"/>
                  <a:pt x="158" y="2"/>
                  <a:pt x="157" y="3"/>
                </a:cubicBezTo>
                <a:cubicBezTo>
                  <a:pt x="156" y="4"/>
                  <a:pt x="154" y="5"/>
                  <a:pt x="153" y="5"/>
                </a:cubicBezTo>
                <a:cubicBezTo>
                  <a:pt x="150" y="7"/>
                  <a:pt x="148" y="9"/>
                  <a:pt x="146" y="10"/>
                </a:cubicBezTo>
                <a:cubicBezTo>
                  <a:pt x="142" y="14"/>
                  <a:pt x="137" y="17"/>
                  <a:pt x="134" y="21"/>
                </a:cubicBezTo>
                <a:cubicBezTo>
                  <a:pt x="133" y="23"/>
                  <a:pt x="134" y="27"/>
                  <a:pt x="132" y="30"/>
                </a:cubicBezTo>
                <a:cubicBezTo>
                  <a:pt x="131" y="32"/>
                  <a:pt x="129" y="34"/>
                  <a:pt x="126" y="36"/>
                </a:cubicBezTo>
                <a:cubicBezTo>
                  <a:pt x="124" y="37"/>
                  <a:pt x="121" y="37"/>
                  <a:pt x="119" y="38"/>
                </a:cubicBezTo>
                <a:cubicBezTo>
                  <a:pt x="117" y="41"/>
                  <a:pt x="118" y="44"/>
                  <a:pt x="117" y="47"/>
                </a:cubicBezTo>
                <a:cubicBezTo>
                  <a:pt x="116" y="49"/>
                  <a:pt x="116" y="51"/>
                  <a:pt x="115" y="53"/>
                </a:cubicBezTo>
                <a:cubicBezTo>
                  <a:pt x="112" y="54"/>
                  <a:pt x="109" y="54"/>
                  <a:pt x="106" y="54"/>
                </a:cubicBezTo>
                <a:cubicBezTo>
                  <a:pt x="105" y="55"/>
                  <a:pt x="104" y="55"/>
                  <a:pt x="102" y="55"/>
                </a:cubicBezTo>
                <a:cubicBezTo>
                  <a:pt x="100" y="55"/>
                  <a:pt x="97" y="54"/>
                  <a:pt x="95" y="53"/>
                </a:cubicBezTo>
                <a:cubicBezTo>
                  <a:pt x="93" y="51"/>
                  <a:pt x="93" y="48"/>
                  <a:pt x="91" y="47"/>
                </a:cubicBezTo>
                <a:cubicBezTo>
                  <a:pt x="90" y="46"/>
                  <a:pt x="88" y="46"/>
                  <a:pt x="86" y="47"/>
                </a:cubicBezTo>
                <a:cubicBezTo>
                  <a:pt x="84" y="47"/>
                  <a:pt x="82" y="48"/>
                  <a:pt x="81" y="49"/>
                </a:cubicBezTo>
                <a:cubicBezTo>
                  <a:pt x="80" y="52"/>
                  <a:pt x="80" y="55"/>
                  <a:pt x="78" y="57"/>
                </a:cubicBezTo>
                <a:cubicBezTo>
                  <a:pt x="77" y="59"/>
                  <a:pt x="76" y="61"/>
                  <a:pt x="74" y="62"/>
                </a:cubicBezTo>
                <a:cubicBezTo>
                  <a:pt x="72" y="64"/>
                  <a:pt x="69" y="65"/>
                  <a:pt x="67" y="67"/>
                </a:cubicBezTo>
                <a:cubicBezTo>
                  <a:pt x="66" y="67"/>
                  <a:pt x="67" y="70"/>
                  <a:pt x="66" y="70"/>
                </a:cubicBezTo>
                <a:cubicBezTo>
                  <a:pt x="63" y="71"/>
                  <a:pt x="60" y="69"/>
                  <a:pt x="57" y="69"/>
                </a:cubicBezTo>
                <a:cubicBezTo>
                  <a:pt x="55" y="70"/>
                  <a:pt x="53" y="72"/>
                  <a:pt x="52" y="71"/>
                </a:cubicBezTo>
                <a:cubicBezTo>
                  <a:pt x="50" y="70"/>
                  <a:pt x="50" y="68"/>
                  <a:pt x="50" y="66"/>
                </a:cubicBezTo>
                <a:cubicBezTo>
                  <a:pt x="51" y="63"/>
                  <a:pt x="54" y="61"/>
                  <a:pt x="54" y="58"/>
                </a:cubicBezTo>
                <a:cubicBezTo>
                  <a:pt x="54" y="56"/>
                  <a:pt x="52" y="55"/>
                  <a:pt x="51" y="53"/>
                </a:cubicBezTo>
                <a:cubicBezTo>
                  <a:pt x="50" y="50"/>
                  <a:pt x="51" y="47"/>
                  <a:pt x="49" y="44"/>
                </a:cubicBezTo>
                <a:cubicBezTo>
                  <a:pt x="48" y="42"/>
                  <a:pt x="46" y="41"/>
                  <a:pt x="45" y="40"/>
                </a:cubicBezTo>
                <a:lnTo>
                  <a:pt x="44" y="96"/>
                </a:lnTo>
                <a:cubicBezTo>
                  <a:pt x="43" y="97"/>
                  <a:pt x="42" y="98"/>
                  <a:pt x="41" y="99"/>
                </a:cubicBezTo>
                <a:cubicBezTo>
                  <a:pt x="39" y="100"/>
                  <a:pt x="38" y="100"/>
                  <a:pt x="37" y="101"/>
                </a:cubicBezTo>
                <a:cubicBezTo>
                  <a:pt x="36" y="102"/>
                  <a:pt x="35" y="104"/>
                  <a:pt x="34" y="104"/>
                </a:cubicBezTo>
                <a:cubicBezTo>
                  <a:pt x="32" y="105"/>
                  <a:pt x="30" y="102"/>
                  <a:pt x="28" y="102"/>
                </a:cubicBezTo>
                <a:cubicBezTo>
                  <a:pt x="25" y="102"/>
                  <a:pt x="23" y="104"/>
                  <a:pt x="20" y="104"/>
                </a:cubicBezTo>
                <a:cubicBezTo>
                  <a:pt x="18" y="103"/>
                  <a:pt x="15" y="103"/>
                  <a:pt x="13" y="101"/>
                </a:cubicBezTo>
                <a:cubicBezTo>
                  <a:pt x="11" y="100"/>
                  <a:pt x="12" y="97"/>
                  <a:pt x="11" y="95"/>
                </a:cubicBezTo>
                <a:cubicBezTo>
                  <a:pt x="10" y="93"/>
                  <a:pt x="9" y="90"/>
                  <a:pt x="7" y="90"/>
                </a:cubicBezTo>
                <a:cubicBezTo>
                  <a:pt x="6" y="89"/>
                  <a:pt x="4" y="91"/>
                  <a:pt x="4" y="92"/>
                </a:cubicBezTo>
                <a:cubicBezTo>
                  <a:pt x="3" y="94"/>
                  <a:pt x="4" y="96"/>
                  <a:pt x="4" y="98"/>
                </a:cubicBezTo>
                <a:cubicBezTo>
                  <a:pt x="3" y="98"/>
                  <a:pt x="1" y="98"/>
                  <a:pt x="0" y="98"/>
                </a:cubicBezTo>
                <a:cubicBezTo>
                  <a:pt x="1" y="102"/>
                  <a:pt x="2" y="104"/>
                  <a:pt x="3" y="108"/>
                </a:cubicBezTo>
                <a:cubicBezTo>
                  <a:pt x="5" y="112"/>
                  <a:pt x="6" y="116"/>
                  <a:pt x="8" y="120"/>
                </a:cubicBezTo>
                <a:cubicBezTo>
                  <a:pt x="11" y="127"/>
                  <a:pt x="14" y="133"/>
                  <a:pt x="16" y="140"/>
                </a:cubicBezTo>
                <a:cubicBezTo>
                  <a:pt x="18" y="144"/>
                  <a:pt x="21" y="148"/>
                  <a:pt x="22" y="153"/>
                </a:cubicBezTo>
                <a:cubicBezTo>
                  <a:pt x="22" y="156"/>
                  <a:pt x="23" y="160"/>
                  <a:pt x="21" y="163"/>
                </a:cubicBezTo>
                <a:cubicBezTo>
                  <a:pt x="20" y="164"/>
                  <a:pt x="18" y="159"/>
                  <a:pt x="17" y="160"/>
                </a:cubicBezTo>
                <a:cubicBezTo>
                  <a:pt x="15" y="161"/>
                  <a:pt x="16" y="164"/>
                  <a:pt x="17" y="166"/>
                </a:cubicBezTo>
                <a:cubicBezTo>
                  <a:pt x="18" y="170"/>
                  <a:pt x="21" y="173"/>
                  <a:pt x="22" y="177"/>
                </a:cubicBezTo>
                <a:cubicBezTo>
                  <a:pt x="23" y="178"/>
                  <a:pt x="22" y="180"/>
                  <a:pt x="22" y="181"/>
                </a:cubicBezTo>
                <a:cubicBezTo>
                  <a:pt x="23" y="182"/>
                  <a:pt x="24" y="182"/>
                  <a:pt x="25" y="183"/>
                </a:cubicBezTo>
                <a:cubicBezTo>
                  <a:pt x="26" y="184"/>
                  <a:pt x="27" y="186"/>
                  <a:pt x="28" y="187"/>
                </a:cubicBezTo>
                <a:cubicBezTo>
                  <a:pt x="31" y="189"/>
                  <a:pt x="33" y="190"/>
                  <a:pt x="36" y="192"/>
                </a:cubicBezTo>
                <a:cubicBezTo>
                  <a:pt x="38" y="193"/>
                  <a:pt x="39" y="196"/>
                  <a:pt x="41" y="196"/>
                </a:cubicBezTo>
                <a:cubicBezTo>
                  <a:pt x="43" y="197"/>
                  <a:pt x="44" y="194"/>
                  <a:pt x="45" y="193"/>
                </a:cubicBezTo>
                <a:cubicBezTo>
                  <a:pt x="48" y="191"/>
                  <a:pt x="51" y="189"/>
                  <a:pt x="54" y="188"/>
                </a:cubicBezTo>
                <a:cubicBezTo>
                  <a:pt x="57" y="188"/>
                  <a:pt x="60" y="189"/>
                  <a:pt x="62" y="188"/>
                </a:cubicBezTo>
                <a:cubicBezTo>
                  <a:pt x="64" y="188"/>
                  <a:pt x="65" y="186"/>
                  <a:pt x="67" y="185"/>
                </a:cubicBezTo>
                <a:cubicBezTo>
                  <a:pt x="69" y="184"/>
                  <a:pt x="70" y="182"/>
                  <a:pt x="72" y="182"/>
                </a:cubicBezTo>
                <a:cubicBezTo>
                  <a:pt x="75" y="182"/>
                  <a:pt x="79" y="185"/>
                  <a:pt x="83" y="185"/>
                </a:cubicBezTo>
                <a:cubicBezTo>
                  <a:pt x="85" y="185"/>
                  <a:pt x="86" y="181"/>
                  <a:pt x="87" y="181"/>
                </a:cubicBezTo>
                <a:cubicBezTo>
                  <a:pt x="92" y="181"/>
                  <a:pt x="96" y="185"/>
                  <a:pt x="101" y="185"/>
                </a:cubicBezTo>
                <a:cubicBezTo>
                  <a:pt x="103" y="185"/>
                  <a:pt x="102" y="182"/>
                  <a:pt x="104" y="182"/>
                </a:cubicBezTo>
                <a:cubicBezTo>
                  <a:pt x="106" y="181"/>
                  <a:pt x="109" y="183"/>
                  <a:pt x="112" y="182"/>
                </a:cubicBezTo>
                <a:cubicBezTo>
                  <a:pt x="113" y="182"/>
                  <a:pt x="113" y="179"/>
                  <a:pt x="114" y="178"/>
                </a:cubicBezTo>
                <a:cubicBezTo>
                  <a:pt x="117" y="177"/>
                  <a:pt x="120" y="179"/>
                  <a:pt x="123" y="178"/>
                </a:cubicBezTo>
                <a:cubicBezTo>
                  <a:pt x="126" y="177"/>
                  <a:pt x="128" y="176"/>
                  <a:pt x="131" y="174"/>
                </a:cubicBezTo>
                <a:cubicBezTo>
                  <a:pt x="135" y="172"/>
                  <a:pt x="138" y="169"/>
                  <a:pt x="141" y="167"/>
                </a:cubicBezTo>
                <a:cubicBezTo>
                  <a:pt x="144" y="164"/>
                  <a:pt x="146" y="161"/>
                  <a:pt x="149" y="158"/>
                </a:cubicBezTo>
                <a:cubicBezTo>
                  <a:pt x="153" y="154"/>
                  <a:pt x="156" y="151"/>
                  <a:pt x="159" y="148"/>
                </a:cubicBezTo>
                <a:cubicBezTo>
                  <a:pt x="160" y="146"/>
                  <a:pt x="162" y="144"/>
                  <a:pt x="164" y="143"/>
                </a:cubicBezTo>
                <a:cubicBezTo>
                  <a:pt x="167" y="140"/>
                  <a:pt x="170" y="137"/>
                  <a:pt x="172" y="134"/>
                </a:cubicBezTo>
                <a:cubicBezTo>
                  <a:pt x="175" y="131"/>
                  <a:pt x="177" y="126"/>
                  <a:pt x="178" y="122"/>
                </a:cubicBezTo>
                <a:cubicBezTo>
                  <a:pt x="180" y="118"/>
                  <a:pt x="181" y="114"/>
                  <a:pt x="183" y="111"/>
                </a:cubicBezTo>
                <a:cubicBezTo>
                  <a:pt x="184" y="109"/>
                  <a:pt x="186" y="107"/>
                  <a:pt x="188" y="106"/>
                </a:cubicBezTo>
                <a:cubicBezTo>
                  <a:pt x="190" y="104"/>
                  <a:pt x="194" y="103"/>
                  <a:pt x="196" y="101"/>
                </a:cubicBezTo>
                <a:cubicBezTo>
                  <a:pt x="198" y="98"/>
                  <a:pt x="199" y="96"/>
                  <a:pt x="200" y="93"/>
                </a:cubicBezTo>
                <a:cubicBezTo>
                  <a:pt x="201" y="89"/>
                  <a:pt x="202" y="85"/>
                  <a:pt x="203" y="81"/>
                </a:cubicBezTo>
                <a:cubicBezTo>
                  <a:pt x="204" y="78"/>
                  <a:pt x="205" y="75"/>
                  <a:pt x="206" y="72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" name="Freeform 2512"/>
          <p:cNvSpPr>
            <a:spLocks noChangeAspect="1"/>
          </p:cNvSpPr>
          <p:nvPr/>
        </p:nvSpPr>
        <p:spPr bwMode="auto">
          <a:xfrm>
            <a:off x="5272089" y="5383426"/>
            <a:ext cx="34925" cy="46038"/>
          </a:xfrm>
          <a:custGeom>
            <a:avLst/>
            <a:gdLst>
              <a:gd name="T0" fmla="*/ 22 w 18"/>
              <a:gd name="T1" fmla="*/ 19 h 24"/>
              <a:gd name="T2" fmla="*/ 22 w 18"/>
              <a:gd name="T3" fmla="*/ 13 h 24"/>
              <a:gd name="T4" fmla="*/ 22 w 18"/>
              <a:gd name="T5" fmla="*/ 6 h 24"/>
              <a:gd name="T6" fmla="*/ 11 w 18"/>
              <a:gd name="T7" fmla="*/ 0 h 24"/>
              <a:gd name="T8" fmla="*/ 5 w 18"/>
              <a:gd name="T9" fmla="*/ 5 h 24"/>
              <a:gd name="T10" fmla="*/ 1 w 18"/>
              <a:gd name="T11" fmla="*/ 12 h 24"/>
              <a:gd name="T12" fmla="*/ 1 w 18"/>
              <a:gd name="T13" fmla="*/ 21 h 24"/>
              <a:gd name="T14" fmla="*/ 9 w 18"/>
              <a:gd name="T15" fmla="*/ 27 h 24"/>
              <a:gd name="T16" fmla="*/ 16 w 18"/>
              <a:gd name="T17" fmla="*/ 29 h 24"/>
              <a:gd name="T18" fmla="*/ 20 w 18"/>
              <a:gd name="T19" fmla="*/ 27 h 24"/>
              <a:gd name="T20" fmla="*/ 22 w 18"/>
              <a:gd name="T21" fmla="*/ 19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4"/>
              <a:gd name="T35" fmla="*/ 18 w 1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4">
                <a:moveTo>
                  <a:pt x="18" y="16"/>
                </a:moveTo>
                <a:cubicBezTo>
                  <a:pt x="18" y="14"/>
                  <a:pt x="18" y="13"/>
                  <a:pt x="18" y="11"/>
                </a:cubicBezTo>
                <a:cubicBezTo>
                  <a:pt x="18" y="9"/>
                  <a:pt x="17" y="7"/>
                  <a:pt x="18" y="5"/>
                </a:cubicBezTo>
                <a:cubicBezTo>
                  <a:pt x="15" y="3"/>
                  <a:pt x="12" y="0"/>
                  <a:pt x="9" y="0"/>
                </a:cubicBezTo>
                <a:cubicBezTo>
                  <a:pt x="7" y="0"/>
                  <a:pt x="6" y="2"/>
                  <a:pt x="4" y="4"/>
                </a:cubicBezTo>
                <a:cubicBezTo>
                  <a:pt x="3" y="6"/>
                  <a:pt x="1" y="8"/>
                  <a:pt x="1" y="10"/>
                </a:cubicBezTo>
                <a:cubicBezTo>
                  <a:pt x="0" y="12"/>
                  <a:pt x="0" y="15"/>
                  <a:pt x="1" y="17"/>
                </a:cubicBezTo>
                <a:cubicBezTo>
                  <a:pt x="2" y="19"/>
                  <a:pt x="4" y="21"/>
                  <a:pt x="7" y="22"/>
                </a:cubicBezTo>
                <a:cubicBezTo>
                  <a:pt x="8" y="23"/>
                  <a:pt x="11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18" y="19"/>
                  <a:pt x="18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" name="Freeform 2513"/>
          <p:cNvSpPr>
            <a:spLocks noChangeAspect="1"/>
          </p:cNvSpPr>
          <p:nvPr/>
        </p:nvSpPr>
        <p:spPr bwMode="auto">
          <a:xfrm>
            <a:off x="4821239" y="5131015"/>
            <a:ext cx="325438" cy="347663"/>
          </a:xfrm>
          <a:custGeom>
            <a:avLst/>
            <a:gdLst>
              <a:gd name="T0" fmla="*/ 205 w 171"/>
              <a:gd name="T1" fmla="*/ 18 h 182"/>
              <a:gd name="T2" fmla="*/ 199 w 171"/>
              <a:gd name="T3" fmla="*/ 17 h 182"/>
              <a:gd name="T4" fmla="*/ 195 w 171"/>
              <a:gd name="T5" fmla="*/ 20 h 182"/>
              <a:gd name="T6" fmla="*/ 191 w 171"/>
              <a:gd name="T7" fmla="*/ 18 h 182"/>
              <a:gd name="T8" fmla="*/ 183 w 171"/>
              <a:gd name="T9" fmla="*/ 28 h 182"/>
              <a:gd name="T10" fmla="*/ 177 w 171"/>
              <a:gd name="T11" fmla="*/ 28 h 182"/>
              <a:gd name="T12" fmla="*/ 171 w 171"/>
              <a:gd name="T13" fmla="*/ 20 h 182"/>
              <a:gd name="T14" fmla="*/ 162 w 171"/>
              <a:gd name="T15" fmla="*/ 22 h 182"/>
              <a:gd name="T16" fmla="*/ 147 w 171"/>
              <a:gd name="T17" fmla="*/ 25 h 182"/>
              <a:gd name="T18" fmla="*/ 141 w 171"/>
              <a:gd name="T19" fmla="*/ 25 h 182"/>
              <a:gd name="T20" fmla="*/ 141 w 171"/>
              <a:gd name="T21" fmla="*/ 90 h 182"/>
              <a:gd name="T22" fmla="*/ 125 w 171"/>
              <a:gd name="T23" fmla="*/ 90 h 182"/>
              <a:gd name="T24" fmla="*/ 125 w 171"/>
              <a:gd name="T25" fmla="*/ 141 h 182"/>
              <a:gd name="T26" fmla="*/ 123 w 171"/>
              <a:gd name="T27" fmla="*/ 208 h 182"/>
              <a:gd name="T28" fmla="*/ 120 w 171"/>
              <a:gd name="T29" fmla="*/ 212 h 182"/>
              <a:gd name="T30" fmla="*/ 115 w 171"/>
              <a:gd name="T31" fmla="*/ 214 h 182"/>
              <a:gd name="T32" fmla="*/ 111 w 171"/>
              <a:gd name="T33" fmla="*/ 218 h 182"/>
              <a:gd name="T34" fmla="*/ 104 w 171"/>
              <a:gd name="T35" fmla="*/ 215 h 182"/>
              <a:gd name="T36" fmla="*/ 95 w 171"/>
              <a:gd name="T37" fmla="*/ 218 h 182"/>
              <a:gd name="T38" fmla="*/ 86 w 171"/>
              <a:gd name="T39" fmla="*/ 214 h 182"/>
              <a:gd name="T40" fmla="*/ 84 w 171"/>
              <a:gd name="T41" fmla="*/ 207 h 182"/>
              <a:gd name="T42" fmla="*/ 79 w 171"/>
              <a:gd name="T43" fmla="*/ 201 h 182"/>
              <a:gd name="T44" fmla="*/ 76 w 171"/>
              <a:gd name="T45" fmla="*/ 203 h 182"/>
              <a:gd name="T46" fmla="*/ 76 w 171"/>
              <a:gd name="T47" fmla="*/ 211 h 182"/>
              <a:gd name="T48" fmla="*/ 71 w 171"/>
              <a:gd name="T49" fmla="*/ 211 h 182"/>
              <a:gd name="T50" fmla="*/ 60 w 171"/>
              <a:gd name="T51" fmla="*/ 202 h 182"/>
              <a:gd name="T52" fmla="*/ 53 w 171"/>
              <a:gd name="T53" fmla="*/ 185 h 182"/>
              <a:gd name="T54" fmla="*/ 53 w 171"/>
              <a:gd name="T55" fmla="*/ 176 h 182"/>
              <a:gd name="T56" fmla="*/ 48 w 171"/>
              <a:gd name="T57" fmla="*/ 168 h 182"/>
              <a:gd name="T58" fmla="*/ 49 w 171"/>
              <a:gd name="T59" fmla="*/ 162 h 182"/>
              <a:gd name="T60" fmla="*/ 47 w 171"/>
              <a:gd name="T61" fmla="*/ 156 h 182"/>
              <a:gd name="T62" fmla="*/ 47 w 171"/>
              <a:gd name="T63" fmla="*/ 148 h 182"/>
              <a:gd name="T64" fmla="*/ 44 w 171"/>
              <a:gd name="T65" fmla="*/ 137 h 182"/>
              <a:gd name="T66" fmla="*/ 42 w 171"/>
              <a:gd name="T67" fmla="*/ 124 h 182"/>
              <a:gd name="T68" fmla="*/ 42 w 171"/>
              <a:gd name="T69" fmla="*/ 111 h 182"/>
              <a:gd name="T70" fmla="*/ 44 w 171"/>
              <a:gd name="T71" fmla="*/ 102 h 182"/>
              <a:gd name="T72" fmla="*/ 31 w 171"/>
              <a:gd name="T73" fmla="*/ 85 h 182"/>
              <a:gd name="T74" fmla="*/ 24 w 171"/>
              <a:gd name="T75" fmla="*/ 71 h 182"/>
              <a:gd name="T76" fmla="*/ 24 w 171"/>
              <a:gd name="T77" fmla="*/ 59 h 182"/>
              <a:gd name="T78" fmla="*/ 16 w 171"/>
              <a:gd name="T79" fmla="*/ 49 h 182"/>
              <a:gd name="T80" fmla="*/ 12 w 171"/>
              <a:gd name="T81" fmla="*/ 37 h 182"/>
              <a:gd name="T82" fmla="*/ 1 w 171"/>
              <a:gd name="T83" fmla="*/ 23 h 182"/>
              <a:gd name="T84" fmla="*/ 0 w 171"/>
              <a:gd name="T85" fmla="*/ 12 h 182"/>
              <a:gd name="T86" fmla="*/ 2 w 171"/>
              <a:gd name="T87" fmla="*/ 5 h 182"/>
              <a:gd name="T88" fmla="*/ 11 w 171"/>
              <a:gd name="T89" fmla="*/ 5 h 182"/>
              <a:gd name="T90" fmla="*/ 20 w 171"/>
              <a:gd name="T91" fmla="*/ 0 h 182"/>
              <a:gd name="T92" fmla="*/ 29 w 171"/>
              <a:gd name="T93" fmla="*/ 2 h 182"/>
              <a:gd name="T94" fmla="*/ 36 w 171"/>
              <a:gd name="T95" fmla="*/ 7 h 182"/>
              <a:gd name="T96" fmla="*/ 102 w 171"/>
              <a:gd name="T97" fmla="*/ 7 h 182"/>
              <a:gd name="T98" fmla="*/ 109 w 171"/>
              <a:gd name="T99" fmla="*/ 14 h 182"/>
              <a:gd name="T100" fmla="*/ 119 w 171"/>
              <a:gd name="T101" fmla="*/ 17 h 182"/>
              <a:gd name="T102" fmla="*/ 133 w 171"/>
              <a:gd name="T103" fmla="*/ 19 h 182"/>
              <a:gd name="T104" fmla="*/ 141 w 171"/>
              <a:gd name="T105" fmla="*/ 17 h 182"/>
              <a:gd name="T106" fmla="*/ 151 w 171"/>
              <a:gd name="T107" fmla="*/ 19 h 182"/>
              <a:gd name="T108" fmla="*/ 180 w 171"/>
              <a:gd name="T109" fmla="*/ 13 h 182"/>
              <a:gd name="T110" fmla="*/ 193 w 171"/>
              <a:gd name="T111" fmla="*/ 10 h 182"/>
              <a:gd name="T112" fmla="*/ 199 w 171"/>
              <a:gd name="T113" fmla="*/ 11 h 182"/>
              <a:gd name="T114" fmla="*/ 205 w 171"/>
              <a:gd name="T115" fmla="*/ 18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82"/>
              <a:gd name="T176" fmla="*/ 171 w 171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82">
                <a:moveTo>
                  <a:pt x="171" y="15"/>
                </a:moveTo>
                <a:cubicBezTo>
                  <a:pt x="169" y="14"/>
                  <a:pt x="167" y="14"/>
                  <a:pt x="166" y="14"/>
                </a:cubicBezTo>
                <a:cubicBezTo>
                  <a:pt x="165" y="15"/>
                  <a:pt x="164" y="17"/>
                  <a:pt x="163" y="17"/>
                </a:cubicBezTo>
                <a:cubicBezTo>
                  <a:pt x="161" y="17"/>
                  <a:pt x="160" y="15"/>
                  <a:pt x="159" y="15"/>
                </a:cubicBezTo>
                <a:cubicBezTo>
                  <a:pt x="156" y="17"/>
                  <a:pt x="155" y="21"/>
                  <a:pt x="153" y="23"/>
                </a:cubicBezTo>
                <a:cubicBezTo>
                  <a:pt x="152" y="24"/>
                  <a:pt x="150" y="24"/>
                  <a:pt x="148" y="23"/>
                </a:cubicBezTo>
                <a:cubicBezTo>
                  <a:pt x="146" y="22"/>
                  <a:pt x="146" y="18"/>
                  <a:pt x="143" y="17"/>
                </a:cubicBezTo>
                <a:cubicBezTo>
                  <a:pt x="141" y="16"/>
                  <a:pt x="138" y="17"/>
                  <a:pt x="135" y="18"/>
                </a:cubicBezTo>
                <a:cubicBezTo>
                  <a:pt x="131" y="18"/>
                  <a:pt x="127" y="21"/>
                  <a:pt x="123" y="21"/>
                </a:cubicBezTo>
                <a:lnTo>
                  <a:pt x="118" y="21"/>
                </a:lnTo>
                <a:lnTo>
                  <a:pt x="118" y="75"/>
                </a:lnTo>
                <a:lnTo>
                  <a:pt x="104" y="75"/>
                </a:lnTo>
                <a:lnTo>
                  <a:pt x="104" y="117"/>
                </a:lnTo>
                <a:lnTo>
                  <a:pt x="103" y="173"/>
                </a:lnTo>
                <a:cubicBezTo>
                  <a:pt x="102" y="174"/>
                  <a:pt x="101" y="175"/>
                  <a:pt x="100" y="176"/>
                </a:cubicBezTo>
                <a:cubicBezTo>
                  <a:pt x="98" y="177"/>
                  <a:pt x="97" y="177"/>
                  <a:pt x="96" y="178"/>
                </a:cubicBezTo>
                <a:cubicBezTo>
                  <a:pt x="95" y="179"/>
                  <a:pt x="94" y="181"/>
                  <a:pt x="93" y="181"/>
                </a:cubicBezTo>
                <a:cubicBezTo>
                  <a:pt x="91" y="182"/>
                  <a:pt x="89" y="179"/>
                  <a:pt x="87" y="179"/>
                </a:cubicBezTo>
                <a:cubicBezTo>
                  <a:pt x="84" y="179"/>
                  <a:pt x="82" y="181"/>
                  <a:pt x="79" y="181"/>
                </a:cubicBezTo>
                <a:cubicBezTo>
                  <a:pt x="77" y="180"/>
                  <a:pt x="74" y="180"/>
                  <a:pt x="72" y="178"/>
                </a:cubicBezTo>
                <a:cubicBezTo>
                  <a:pt x="70" y="177"/>
                  <a:pt x="71" y="174"/>
                  <a:pt x="70" y="172"/>
                </a:cubicBezTo>
                <a:cubicBezTo>
                  <a:pt x="69" y="170"/>
                  <a:pt x="68" y="167"/>
                  <a:pt x="66" y="167"/>
                </a:cubicBezTo>
                <a:cubicBezTo>
                  <a:pt x="65" y="166"/>
                  <a:pt x="63" y="168"/>
                  <a:pt x="63" y="169"/>
                </a:cubicBezTo>
                <a:cubicBezTo>
                  <a:pt x="62" y="171"/>
                  <a:pt x="63" y="173"/>
                  <a:pt x="63" y="175"/>
                </a:cubicBezTo>
                <a:cubicBezTo>
                  <a:pt x="62" y="175"/>
                  <a:pt x="60" y="175"/>
                  <a:pt x="59" y="175"/>
                </a:cubicBezTo>
                <a:cubicBezTo>
                  <a:pt x="56" y="173"/>
                  <a:pt x="53" y="171"/>
                  <a:pt x="50" y="168"/>
                </a:cubicBezTo>
                <a:cubicBezTo>
                  <a:pt x="48" y="164"/>
                  <a:pt x="46" y="159"/>
                  <a:pt x="44" y="154"/>
                </a:cubicBezTo>
                <a:cubicBezTo>
                  <a:pt x="44" y="152"/>
                  <a:pt x="44" y="149"/>
                  <a:pt x="44" y="146"/>
                </a:cubicBezTo>
                <a:cubicBezTo>
                  <a:pt x="43" y="143"/>
                  <a:pt x="41" y="142"/>
                  <a:pt x="40" y="140"/>
                </a:cubicBezTo>
                <a:cubicBezTo>
                  <a:pt x="40" y="138"/>
                  <a:pt x="41" y="137"/>
                  <a:pt x="41" y="135"/>
                </a:cubicBezTo>
                <a:cubicBezTo>
                  <a:pt x="40" y="133"/>
                  <a:pt x="39" y="132"/>
                  <a:pt x="39" y="130"/>
                </a:cubicBezTo>
                <a:cubicBezTo>
                  <a:pt x="38" y="127"/>
                  <a:pt x="39" y="125"/>
                  <a:pt x="39" y="123"/>
                </a:cubicBezTo>
                <a:cubicBezTo>
                  <a:pt x="38" y="120"/>
                  <a:pt x="37" y="117"/>
                  <a:pt x="37" y="114"/>
                </a:cubicBezTo>
                <a:cubicBezTo>
                  <a:pt x="36" y="110"/>
                  <a:pt x="35" y="107"/>
                  <a:pt x="35" y="103"/>
                </a:cubicBezTo>
                <a:cubicBezTo>
                  <a:pt x="35" y="99"/>
                  <a:pt x="34" y="96"/>
                  <a:pt x="35" y="92"/>
                </a:cubicBezTo>
                <a:cubicBezTo>
                  <a:pt x="35" y="89"/>
                  <a:pt x="38" y="87"/>
                  <a:pt x="37" y="85"/>
                </a:cubicBezTo>
                <a:cubicBezTo>
                  <a:pt x="35" y="79"/>
                  <a:pt x="30" y="76"/>
                  <a:pt x="26" y="71"/>
                </a:cubicBezTo>
                <a:cubicBezTo>
                  <a:pt x="24" y="67"/>
                  <a:pt x="21" y="63"/>
                  <a:pt x="20" y="59"/>
                </a:cubicBezTo>
                <a:cubicBezTo>
                  <a:pt x="19" y="56"/>
                  <a:pt x="21" y="52"/>
                  <a:pt x="20" y="49"/>
                </a:cubicBezTo>
                <a:cubicBezTo>
                  <a:pt x="18" y="46"/>
                  <a:pt x="15" y="44"/>
                  <a:pt x="13" y="41"/>
                </a:cubicBezTo>
                <a:cubicBezTo>
                  <a:pt x="12" y="38"/>
                  <a:pt x="12" y="34"/>
                  <a:pt x="10" y="31"/>
                </a:cubicBezTo>
                <a:cubicBezTo>
                  <a:pt x="7" y="26"/>
                  <a:pt x="3" y="23"/>
                  <a:pt x="1" y="19"/>
                </a:cubicBezTo>
                <a:cubicBezTo>
                  <a:pt x="0" y="16"/>
                  <a:pt x="0" y="13"/>
                  <a:pt x="0" y="10"/>
                </a:cubicBezTo>
                <a:cubicBezTo>
                  <a:pt x="0" y="8"/>
                  <a:pt x="1" y="6"/>
                  <a:pt x="2" y="4"/>
                </a:cubicBezTo>
                <a:cubicBezTo>
                  <a:pt x="4" y="4"/>
                  <a:pt x="6" y="4"/>
                  <a:pt x="9" y="4"/>
                </a:cubicBezTo>
                <a:cubicBezTo>
                  <a:pt x="12" y="3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ubicBezTo>
                  <a:pt x="26" y="3"/>
                  <a:pt x="28" y="6"/>
                  <a:pt x="30" y="6"/>
                </a:cubicBezTo>
                <a:cubicBezTo>
                  <a:pt x="48" y="7"/>
                  <a:pt x="67" y="4"/>
                  <a:pt x="85" y="6"/>
                </a:cubicBezTo>
                <a:cubicBezTo>
                  <a:pt x="88" y="6"/>
                  <a:pt x="89" y="10"/>
                  <a:pt x="91" y="12"/>
                </a:cubicBezTo>
                <a:cubicBezTo>
                  <a:pt x="94" y="13"/>
                  <a:pt x="96" y="14"/>
                  <a:pt x="99" y="14"/>
                </a:cubicBezTo>
                <a:cubicBezTo>
                  <a:pt x="103" y="15"/>
                  <a:pt x="107" y="16"/>
                  <a:pt x="111" y="16"/>
                </a:cubicBezTo>
                <a:cubicBezTo>
                  <a:pt x="113" y="16"/>
                  <a:pt x="116" y="14"/>
                  <a:pt x="118" y="14"/>
                </a:cubicBezTo>
                <a:cubicBezTo>
                  <a:pt x="121" y="14"/>
                  <a:pt x="124" y="16"/>
                  <a:pt x="126" y="16"/>
                </a:cubicBezTo>
                <a:cubicBezTo>
                  <a:pt x="134" y="15"/>
                  <a:pt x="142" y="12"/>
                  <a:pt x="150" y="11"/>
                </a:cubicBezTo>
                <a:cubicBezTo>
                  <a:pt x="154" y="10"/>
                  <a:pt x="157" y="9"/>
                  <a:pt x="161" y="8"/>
                </a:cubicBezTo>
                <a:cubicBezTo>
                  <a:pt x="163" y="8"/>
                  <a:pt x="165" y="8"/>
                  <a:pt x="166" y="9"/>
                </a:cubicBezTo>
                <a:cubicBezTo>
                  <a:pt x="168" y="10"/>
                  <a:pt x="169" y="13"/>
                  <a:pt x="171" y="15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" name="Freeform 2514"/>
          <p:cNvSpPr>
            <a:spLocks noChangeAspect="1"/>
          </p:cNvSpPr>
          <p:nvPr/>
        </p:nvSpPr>
        <p:spPr bwMode="auto">
          <a:xfrm>
            <a:off x="5019676" y="5158003"/>
            <a:ext cx="220663" cy="257175"/>
          </a:xfrm>
          <a:custGeom>
            <a:avLst/>
            <a:gdLst>
              <a:gd name="T0" fmla="*/ 139 w 116"/>
              <a:gd name="T1" fmla="*/ 76 h 135"/>
              <a:gd name="T2" fmla="*/ 137 w 116"/>
              <a:gd name="T3" fmla="*/ 73 h 135"/>
              <a:gd name="T4" fmla="*/ 137 w 116"/>
              <a:gd name="T5" fmla="*/ 70 h 135"/>
              <a:gd name="T6" fmla="*/ 128 w 116"/>
              <a:gd name="T7" fmla="*/ 66 h 135"/>
              <a:gd name="T8" fmla="*/ 121 w 116"/>
              <a:gd name="T9" fmla="*/ 65 h 135"/>
              <a:gd name="T10" fmla="*/ 116 w 116"/>
              <a:gd name="T11" fmla="*/ 58 h 135"/>
              <a:gd name="T12" fmla="*/ 116 w 116"/>
              <a:gd name="T13" fmla="*/ 47 h 135"/>
              <a:gd name="T14" fmla="*/ 111 w 116"/>
              <a:gd name="T15" fmla="*/ 47 h 135"/>
              <a:gd name="T16" fmla="*/ 111 w 116"/>
              <a:gd name="T17" fmla="*/ 40 h 135"/>
              <a:gd name="T18" fmla="*/ 99 w 116"/>
              <a:gd name="T19" fmla="*/ 32 h 135"/>
              <a:gd name="T20" fmla="*/ 93 w 116"/>
              <a:gd name="T21" fmla="*/ 30 h 135"/>
              <a:gd name="T22" fmla="*/ 90 w 116"/>
              <a:gd name="T23" fmla="*/ 18 h 135"/>
              <a:gd name="T24" fmla="*/ 85 w 116"/>
              <a:gd name="T25" fmla="*/ 11 h 135"/>
              <a:gd name="T26" fmla="*/ 80 w 116"/>
              <a:gd name="T27" fmla="*/ 1 h 135"/>
              <a:gd name="T28" fmla="*/ 74 w 116"/>
              <a:gd name="T29" fmla="*/ 0 h 135"/>
              <a:gd name="T30" fmla="*/ 71 w 116"/>
              <a:gd name="T31" fmla="*/ 4 h 135"/>
              <a:gd name="T32" fmla="*/ 66 w 116"/>
              <a:gd name="T33" fmla="*/ 1 h 135"/>
              <a:gd name="T34" fmla="*/ 59 w 116"/>
              <a:gd name="T35" fmla="*/ 11 h 135"/>
              <a:gd name="T36" fmla="*/ 53 w 116"/>
              <a:gd name="T37" fmla="*/ 11 h 135"/>
              <a:gd name="T38" fmla="*/ 47 w 116"/>
              <a:gd name="T39" fmla="*/ 4 h 135"/>
              <a:gd name="T40" fmla="*/ 37 w 116"/>
              <a:gd name="T41" fmla="*/ 5 h 135"/>
              <a:gd name="T42" fmla="*/ 23 w 116"/>
              <a:gd name="T43" fmla="*/ 8 h 135"/>
              <a:gd name="T44" fmla="*/ 17 w 116"/>
              <a:gd name="T45" fmla="*/ 8 h 135"/>
              <a:gd name="T46" fmla="*/ 17 w 116"/>
              <a:gd name="T47" fmla="*/ 73 h 135"/>
              <a:gd name="T48" fmla="*/ 0 w 116"/>
              <a:gd name="T49" fmla="*/ 73 h 135"/>
              <a:gd name="T50" fmla="*/ 0 w 116"/>
              <a:gd name="T51" fmla="*/ 124 h 135"/>
              <a:gd name="T52" fmla="*/ 5 w 116"/>
              <a:gd name="T53" fmla="*/ 128 h 135"/>
              <a:gd name="T54" fmla="*/ 7 w 116"/>
              <a:gd name="T55" fmla="*/ 139 h 135"/>
              <a:gd name="T56" fmla="*/ 11 w 116"/>
              <a:gd name="T57" fmla="*/ 145 h 135"/>
              <a:gd name="T58" fmla="*/ 6 w 116"/>
              <a:gd name="T59" fmla="*/ 155 h 135"/>
              <a:gd name="T60" fmla="*/ 8 w 116"/>
              <a:gd name="T61" fmla="*/ 161 h 135"/>
              <a:gd name="T62" fmla="*/ 14 w 116"/>
              <a:gd name="T63" fmla="*/ 158 h 135"/>
              <a:gd name="T64" fmla="*/ 25 w 116"/>
              <a:gd name="T65" fmla="*/ 160 h 135"/>
              <a:gd name="T66" fmla="*/ 26 w 116"/>
              <a:gd name="T67" fmla="*/ 156 h 135"/>
              <a:gd name="T68" fmla="*/ 35 w 116"/>
              <a:gd name="T69" fmla="*/ 150 h 135"/>
              <a:gd name="T70" fmla="*/ 40 w 116"/>
              <a:gd name="T71" fmla="*/ 144 h 135"/>
              <a:gd name="T72" fmla="*/ 43 w 116"/>
              <a:gd name="T73" fmla="*/ 134 h 135"/>
              <a:gd name="T74" fmla="*/ 49 w 116"/>
              <a:gd name="T75" fmla="*/ 132 h 135"/>
              <a:gd name="T76" fmla="*/ 55 w 116"/>
              <a:gd name="T77" fmla="*/ 132 h 135"/>
              <a:gd name="T78" fmla="*/ 60 w 116"/>
              <a:gd name="T79" fmla="*/ 139 h 135"/>
              <a:gd name="T80" fmla="*/ 68 w 116"/>
              <a:gd name="T81" fmla="*/ 142 h 135"/>
              <a:gd name="T82" fmla="*/ 73 w 116"/>
              <a:gd name="T83" fmla="*/ 140 h 135"/>
              <a:gd name="T84" fmla="*/ 84 w 116"/>
              <a:gd name="T85" fmla="*/ 139 h 135"/>
              <a:gd name="T86" fmla="*/ 86 w 116"/>
              <a:gd name="T87" fmla="*/ 132 h 135"/>
              <a:gd name="T88" fmla="*/ 89 w 116"/>
              <a:gd name="T89" fmla="*/ 121 h 135"/>
              <a:gd name="T90" fmla="*/ 97 w 116"/>
              <a:gd name="T91" fmla="*/ 119 h 135"/>
              <a:gd name="T92" fmla="*/ 104 w 116"/>
              <a:gd name="T93" fmla="*/ 112 h 135"/>
              <a:gd name="T94" fmla="*/ 107 w 116"/>
              <a:gd name="T95" fmla="*/ 101 h 135"/>
              <a:gd name="T96" fmla="*/ 121 w 116"/>
              <a:gd name="T97" fmla="*/ 88 h 135"/>
              <a:gd name="T98" fmla="*/ 129 w 116"/>
              <a:gd name="T99" fmla="*/ 82 h 135"/>
              <a:gd name="T100" fmla="*/ 134 w 116"/>
              <a:gd name="T101" fmla="*/ 79 h 135"/>
              <a:gd name="T102" fmla="*/ 139 w 116"/>
              <a:gd name="T103" fmla="*/ 76 h 1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"/>
              <a:gd name="T157" fmla="*/ 0 h 135"/>
              <a:gd name="T158" fmla="*/ 116 w 116"/>
              <a:gd name="T159" fmla="*/ 135 h 1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" h="135">
                <a:moveTo>
                  <a:pt x="116" y="63"/>
                </a:moveTo>
                <a:cubicBezTo>
                  <a:pt x="115" y="63"/>
                  <a:pt x="115" y="62"/>
                  <a:pt x="114" y="61"/>
                </a:cubicBezTo>
                <a:cubicBezTo>
                  <a:pt x="114" y="60"/>
                  <a:pt x="115" y="58"/>
                  <a:pt x="114" y="58"/>
                </a:cubicBezTo>
                <a:cubicBezTo>
                  <a:pt x="112" y="56"/>
                  <a:pt x="110" y="56"/>
                  <a:pt x="107" y="55"/>
                </a:cubicBezTo>
                <a:cubicBezTo>
                  <a:pt x="105" y="54"/>
                  <a:pt x="103" y="56"/>
                  <a:pt x="101" y="54"/>
                </a:cubicBezTo>
                <a:cubicBezTo>
                  <a:pt x="99" y="53"/>
                  <a:pt x="98" y="51"/>
                  <a:pt x="97" y="48"/>
                </a:cubicBezTo>
                <a:cubicBezTo>
                  <a:pt x="97" y="45"/>
                  <a:pt x="99" y="41"/>
                  <a:pt x="97" y="39"/>
                </a:cubicBezTo>
                <a:cubicBezTo>
                  <a:pt x="97" y="37"/>
                  <a:pt x="94" y="40"/>
                  <a:pt x="93" y="39"/>
                </a:cubicBezTo>
                <a:cubicBezTo>
                  <a:pt x="92" y="37"/>
                  <a:pt x="94" y="35"/>
                  <a:pt x="93" y="33"/>
                </a:cubicBezTo>
                <a:cubicBezTo>
                  <a:pt x="90" y="31"/>
                  <a:pt x="86" y="29"/>
                  <a:pt x="83" y="27"/>
                </a:cubicBezTo>
                <a:cubicBezTo>
                  <a:pt x="81" y="26"/>
                  <a:pt x="79" y="27"/>
                  <a:pt x="78" y="25"/>
                </a:cubicBezTo>
                <a:cubicBezTo>
                  <a:pt x="76" y="22"/>
                  <a:pt x="76" y="18"/>
                  <a:pt x="75" y="15"/>
                </a:cubicBezTo>
                <a:cubicBezTo>
                  <a:pt x="74" y="13"/>
                  <a:pt x="73" y="11"/>
                  <a:pt x="71" y="9"/>
                </a:cubicBezTo>
                <a:cubicBezTo>
                  <a:pt x="70" y="6"/>
                  <a:pt x="68" y="3"/>
                  <a:pt x="67" y="1"/>
                </a:cubicBezTo>
                <a:cubicBezTo>
                  <a:pt x="65" y="0"/>
                  <a:pt x="63" y="0"/>
                  <a:pt x="62" y="0"/>
                </a:cubicBezTo>
                <a:cubicBezTo>
                  <a:pt x="61" y="1"/>
                  <a:pt x="60" y="3"/>
                  <a:pt x="59" y="3"/>
                </a:cubicBezTo>
                <a:cubicBezTo>
                  <a:pt x="57" y="3"/>
                  <a:pt x="56" y="1"/>
                  <a:pt x="55" y="1"/>
                </a:cubicBezTo>
                <a:cubicBezTo>
                  <a:pt x="52" y="3"/>
                  <a:pt x="51" y="7"/>
                  <a:pt x="49" y="9"/>
                </a:cubicBezTo>
                <a:cubicBezTo>
                  <a:pt x="48" y="10"/>
                  <a:pt x="46" y="10"/>
                  <a:pt x="44" y="9"/>
                </a:cubicBezTo>
                <a:cubicBezTo>
                  <a:pt x="42" y="8"/>
                  <a:pt x="42" y="4"/>
                  <a:pt x="39" y="3"/>
                </a:cubicBezTo>
                <a:cubicBezTo>
                  <a:pt x="37" y="2"/>
                  <a:pt x="34" y="3"/>
                  <a:pt x="31" y="4"/>
                </a:cubicBezTo>
                <a:cubicBezTo>
                  <a:pt x="27" y="4"/>
                  <a:pt x="23" y="7"/>
                  <a:pt x="19" y="7"/>
                </a:cubicBezTo>
                <a:lnTo>
                  <a:pt x="14" y="7"/>
                </a:lnTo>
                <a:lnTo>
                  <a:pt x="14" y="61"/>
                </a:lnTo>
                <a:lnTo>
                  <a:pt x="0" y="61"/>
                </a:lnTo>
                <a:lnTo>
                  <a:pt x="0" y="103"/>
                </a:lnTo>
                <a:cubicBezTo>
                  <a:pt x="1" y="104"/>
                  <a:pt x="3" y="105"/>
                  <a:pt x="4" y="107"/>
                </a:cubicBezTo>
                <a:cubicBezTo>
                  <a:pt x="6" y="110"/>
                  <a:pt x="5" y="113"/>
                  <a:pt x="6" y="116"/>
                </a:cubicBezTo>
                <a:cubicBezTo>
                  <a:pt x="7" y="118"/>
                  <a:pt x="9" y="119"/>
                  <a:pt x="9" y="121"/>
                </a:cubicBezTo>
                <a:cubicBezTo>
                  <a:pt x="9" y="124"/>
                  <a:pt x="6" y="126"/>
                  <a:pt x="5" y="129"/>
                </a:cubicBezTo>
                <a:cubicBezTo>
                  <a:pt x="5" y="131"/>
                  <a:pt x="5" y="133"/>
                  <a:pt x="7" y="134"/>
                </a:cubicBezTo>
                <a:cubicBezTo>
                  <a:pt x="8" y="135"/>
                  <a:pt x="10" y="133"/>
                  <a:pt x="12" y="132"/>
                </a:cubicBezTo>
                <a:cubicBezTo>
                  <a:pt x="15" y="132"/>
                  <a:pt x="18" y="134"/>
                  <a:pt x="21" y="133"/>
                </a:cubicBezTo>
                <a:cubicBezTo>
                  <a:pt x="22" y="133"/>
                  <a:pt x="21" y="130"/>
                  <a:pt x="22" y="130"/>
                </a:cubicBezTo>
                <a:cubicBezTo>
                  <a:pt x="24" y="128"/>
                  <a:pt x="27" y="127"/>
                  <a:pt x="29" y="125"/>
                </a:cubicBezTo>
                <a:cubicBezTo>
                  <a:pt x="31" y="124"/>
                  <a:pt x="32" y="122"/>
                  <a:pt x="33" y="120"/>
                </a:cubicBezTo>
                <a:cubicBezTo>
                  <a:pt x="35" y="118"/>
                  <a:pt x="35" y="115"/>
                  <a:pt x="36" y="112"/>
                </a:cubicBezTo>
                <a:cubicBezTo>
                  <a:pt x="37" y="111"/>
                  <a:pt x="39" y="110"/>
                  <a:pt x="41" y="110"/>
                </a:cubicBezTo>
                <a:cubicBezTo>
                  <a:pt x="43" y="109"/>
                  <a:pt x="45" y="109"/>
                  <a:pt x="46" y="110"/>
                </a:cubicBezTo>
                <a:cubicBezTo>
                  <a:pt x="48" y="111"/>
                  <a:pt x="48" y="114"/>
                  <a:pt x="50" y="116"/>
                </a:cubicBezTo>
                <a:cubicBezTo>
                  <a:pt x="52" y="117"/>
                  <a:pt x="55" y="118"/>
                  <a:pt x="57" y="118"/>
                </a:cubicBezTo>
                <a:cubicBezTo>
                  <a:pt x="59" y="118"/>
                  <a:pt x="60" y="118"/>
                  <a:pt x="61" y="117"/>
                </a:cubicBezTo>
                <a:cubicBezTo>
                  <a:pt x="64" y="117"/>
                  <a:pt x="67" y="117"/>
                  <a:pt x="70" y="116"/>
                </a:cubicBezTo>
                <a:cubicBezTo>
                  <a:pt x="71" y="114"/>
                  <a:pt x="71" y="112"/>
                  <a:pt x="72" y="110"/>
                </a:cubicBezTo>
                <a:cubicBezTo>
                  <a:pt x="73" y="107"/>
                  <a:pt x="72" y="104"/>
                  <a:pt x="74" y="101"/>
                </a:cubicBezTo>
                <a:cubicBezTo>
                  <a:pt x="76" y="100"/>
                  <a:pt x="79" y="100"/>
                  <a:pt x="81" y="99"/>
                </a:cubicBezTo>
                <a:cubicBezTo>
                  <a:pt x="84" y="97"/>
                  <a:pt x="86" y="95"/>
                  <a:pt x="87" y="93"/>
                </a:cubicBezTo>
                <a:cubicBezTo>
                  <a:pt x="89" y="90"/>
                  <a:pt x="88" y="86"/>
                  <a:pt x="89" y="84"/>
                </a:cubicBezTo>
                <a:cubicBezTo>
                  <a:pt x="92" y="80"/>
                  <a:pt x="97" y="77"/>
                  <a:pt x="101" y="73"/>
                </a:cubicBezTo>
                <a:cubicBezTo>
                  <a:pt x="103" y="72"/>
                  <a:pt x="105" y="70"/>
                  <a:pt x="108" y="68"/>
                </a:cubicBezTo>
                <a:cubicBezTo>
                  <a:pt x="109" y="68"/>
                  <a:pt x="111" y="67"/>
                  <a:pt x="112" y="66"/>
                </a:cubicBezTo>
                <a:cubicBezTo>
                  <a:pt x="113" y="65"/>
                  <a:pt x="115" y="64"/>
                  <a:pt x="116" y="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" name="Freeform 2515"/>
          <p:cNvSpPr>
            <a:spLocks noChangeAspect="1"/>
          </p:cNvSpPr>
          <p:nvPr/>
        </p:nvSpPr>
        <p:spPr bwMode="auto">
          <a:xfrm>
            <a:off x="5146675" y="5092915"/>
            <a:ext cx="187325" cy="195263"/>
          </a:xfrm>
          <a:custGeom>
            <a:avLst/>
            <a:gdLst>
              <a:gd name="T0" fmla="*/ 92 w 98"/>
              <a:gd name="T1" fmla="*/ 122 h 102"/>
              <a:gd name="T2" fmla="*/ 108 w 98"/>
              <a:gd name="T3" fmla="*/ 103 h 102"/>
              <a:gd name="T4" fmla="*/ 108 w 98"/>
              <a:gd name="T5" fmla="*/ 92 h 102"/>
              <a:gd name="T6" fmla="*/ 111 w 98"/>
              <a:gd name="T7" fmla="*/ 88 h 102"/>
              <a:gd name="T8" fmla="*/ 113 w 98"/>
              <a:gd name="T9" fmla="*/ 82 h 102"/>
              <a:gd name="T10" fmla="*/ 117 w 98"/>
              <a:gd name="T11" fmla="*/ 76 h 102"/>
              <a:gd name="T12" fmla="*/ 112 w 98"/>
              <a:gd name="T13" fmla="*/ 72 h 102"/>
              <a:gd name="T14" fmla="*/ 113 w 98"/>
              <a:gd name="T15" fmla="*/ 68 h 102"/>
              <a:gd name="T16" fmla="*/ 110 w 98"/>
              <a:gd name="T17" fmla="*/ 62 h 102"/>
              <a:gd name="T18" fmla="*/ 112 w 98"/>
              <a:gd name="T19" fmla="*/ 59 h 102"/>
              <a:gd name="T20" fmla="*/ 118 w 98"/>
              <a:gd name="T21" fmla="*/ 52 h 102"/>
              <a:gd name="T22" fmla="*/ 116 w 98"/>
              <a:gd name="T23" fmla="*/ 45 h 102"/>
              <a:gd name="T24" fmla="*/ 116 w 98"/>
              <a:gd name="T25" fmla="*/ 33 h 102"/>
              <a:gd name="T26" fmla="*/ 111 w 98"/>
              <a:gd name="T27" fmla="*/ 22 h 102"/>
              <a:gd name="T28" fmla="*/ 101 w 98"/>
              <a:gd name="T29" fmla="*/ 19 h 102"/>
              <a:gd name="T30" fmla="*/ 98 w 98"/>
              <a:gd name="T31" fmla="*/ 14 h 102"/>
              <a:gd name="T32" fmla="*/ 94 w 98"/>
              <a:gd name="T33" fmla="*/ 10 h 102"/>
              <a:gd name="T34" fmla="*/ 87 w 98"/>
              <a:gd name="T35" fmla="*/ 7 h 102"/>
              <a:gd name="T36" fmla="*/ 78 w 98"/>
              <a:gd name="T37" fmla="*/ 7 h 102"/>
              <a:gd name="T38" fmla="*/ 76 w 98"/>
              <a:gd name="T39" fmla="*/ 5 h 102"/>
              <a:gd name="T40" fmla="*/ 78 w 98"/>
              <a:gd name="T41" fmla="*/ 1 h 102"/>
              <a:gd name="T42" fmla="*/ 70 w 98"/>
              <a:gd name="T43" fmla="*/ 1 h 102"/>
              <a:gd name="T44" fmla="*/ 57 w 98"/>
              <a:gd name="T45" fmla="*/ 8 h 102"/>
              <a:gd name="T46" fmla="*/ 55 w 98"/>
              <a:gd name="T47" fmla="*/ 17 h 102"/>
              <a:gd name="T48" fmla="*/ 43 w 98"/>
              <a:gd name="T49" fmla="*/ 24 h 102"/>
              <a:gd name="T50" fmla="*/ 36 w 98"/>
              <a:gd name="T51" fmla="*/ 30 h 102"/>
              <a:gd name="T52" fmla="*/ 33 w 98"/>
              <a:gd name="T53" fmla="*/ 37 h 102"/>
              <a:gd name="T54" fmla="*/ 26 w 98"/>
              <a:gd name="T55" fmla="*/ 43 h 102"/>
              <a:gd name="T56" fmla="*/ 18 w 98"/>
              <a:gd name="T57" fmla="*/ 45 h 102"/>
              <a:gd name="T58" fmla="*/ 13 w 98"/>
              <a:gd name="T59" fmla="*/ 42 h 102"/>
              <a:gd name="T60" fmla="*/ 5 w 98"/>
              <a:gd name="T61" fmla="*/ 41 h 102"/>
              <a:gd name="T62" fmla="*/ 0 w 98"/>
              <a:gd name="T63" fmla="*/ 42 h 102"/>
              <a:gd name="T64" fmla="*/ 5 w 98"/>
              <a:gd name="T65" fmla="*/ 52 h 102"/>
              <a:gd name="T66" fmla="*/ 10 w 98"/>
              <a:gd name="T67" fmla="*/ 59 h 102"/>
              <a:gd name="T68" fmla="*/ 13 w 98"/>
              <a:gd name="T69" fmla="*/ 71 h 102"/>
              <a:gd name="T70" fmla="*/ 19 w 98"/>
              <a:gd name="T71" fmla="*/ 74 h 102"/>
              <a:gd name="T72" fmla="*/ 31 w 98"/>
              <a:gd name="T73" fmla="*/ 81 h 102"/>
              <a:gd name="T74" fmla="*/ 31 w 98"/>
              <a:gd name="T75" fmla="*/ 88 h 102"/>
              <a:gd name="T76" fmla="*/ 36 w 98"/>
              <a:gd name="T77" fmla="*/ 88 h 102"/>
              <a:gd name="T78" fmla="*/ 36 w 98"/>
              <a:gd name="T79" fmla="*/ 99 h 102"/>
              <a:gd name="T80" fmla="*/ 41 w 98"/>
              <a:gd name="T81" fmla="*/ 106 h 102"/>
              <a:gd name="T82" fmla="*/ 48 w 98"/>
              <a:gd name="T83" fmla="*/ 107 h 102"/>
              <a:gd name="T84" fmla="*/ 57 w 98"/>
              <a:gd name="T85" fmla="*/ 111 h 102"/>
              <a:gd name="T86" fmla="*/ 57 w 98"/>
              <a:gd name="T87" fmla="*/ 115 h 102"/>
              <a:gd name="T88" fmla="*/ 59 w 98"/>
              <a:gd name="T89" fmla="*/ 117 h 102"/>
              <a:gd name="T90" fmla="*/ 67 w 98"/>
              <a:gd name="T91" fmla="*/ 118 h 102"/>
              <a:gd name="T92" fmla="*/ 78 w 98"/>
              <a:gd name="T93" fmla="*/ 119 h 102"/>
              <a:gd name="T94" fmla="*/ 84 w 98"/>
              <a:gd name="T95" fmla="*/ 119 h 102"/>
              <a:gd name="T96" fmla="*/ 89 w 98"/>
              <a:gd name="T97" fmla="*/ 122 h 102"/>
              <a:gd name="T98" fmla="*/ 92 w 98"/>
              <a:gd name="T99" fmla="*/ 122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102"/>
              <a:gd name="T152" fmla="*/ 98 w 98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102">
                <a:moveTo>
                  <a:pt x="76" y="101"/>
                </a:moveTo>
                <a:cubicBezTo>
                  <a:pt x="80" y="96"/>
                  <a:pt x="86" y="91"/>
                  <a:pt x="90" y="85"/>
                </a:cubicBezTo>
                <a:cubicBezTo>
                  <a:pt x="91" y="83"/>
                  <a:pt x="89" y="79"/>
                  <a:pt x="90" y="76"/>
                </a:cubicBezTo>
                <a:cubicBezTo>
                  <a:pt x="90" y="75"/>
                  <a:pt x="91" y="74"/>
                  <a:pt x="92" y="73"/>
                </a:cubicBezTo>
                <a:cubicBezTo>
                  <a:pt x="93" y="72"/>
                  <a:pt x="93" y="70"/>
                  <a:pt x="94" y="68"/>
                </a:cubicBezTo>
                <a:cubicBezTo>
                  <a:pt x="95" y="67"/>
                  <a:pt x="97" y="65"/>
                  <a:pt x="97" y="63"/>
                </a:cubicBezTo>
                <a:cubicBezTo>
                  <a:pt x="97" y="62"/>
                  <a:pt x="94" y="61"/>
                  <a:pt x="93" y="60"/>
                </a:cubicBezTo>
                <a:cubicBezTo>
                  <a:pt x="93" y="59"/>
                  <a:pt x="94" y="57"/>
                  <a:pt x="94" y="56"/>
                </a:cubicBezTo>
                <a:cubicBezTo>
                  <a:pt x="93" y="54"/>
                  <a:pt x="91" y="53"/>
                  <a:pt x="91" y="51"/>
                </a:cubicBezTo>
                <a:cubicBezTo>
                  <a:pt x="90" y="50"/>
                  <a:pt x="92" y="50"/>
                  <a:pt x="93" y="49"/>
                </a:cubicBezTo>
                <a:cubicBezTo>
                  <a:pt x="94" y="47"/>
                  <a:pt x="97" y="45"/>
                  <a:pt x="98" y="43"/>
                </a:cubicBezTo>
                <a:cubicBezTo>
                  <a:pt x="98" y="41"/>
                  <a:pt x="96" y="39"/>
                  <a:pt x="96" y="37"/>
                </a:cubicBezTo>
                <a:cubicBezTo>
                  <a:pt x="96" y="33"/>
                  <a:pt x="97" y="30"/>
                  <a:pt x="96" y="27"/>
                </a:cubicBezTo>
                <a:cubicBezTo>
                  <a:pt x="96" y="24"/>
                  <a:pt x="95" y="20"/>
                  <a:pt x="92" y="18"/>
                </a:cubicBezTo>
                <a:cubicBezTo>
                  <a:pt x="90" y="16"/>
                  <a:pt x="86" y="17"/>
                  <a:pt x="84" y="16"/>
                </a:cubicBezTo>
                <a:cubicBezTo>
                  <a:pt x="82" y="15"/>
                  <a:pt x="82" y="13"/>
                  <a:pt x="81" y="12"/>
                </a:cubicBezTo>
                <a:cubicBezTo>
                  <a:pt x="80" y="10"/>
                  <a:pt x="79" y="9"/>
                  <a:pt x="78" y="8"/>
                </a:cubicBezTo>
                <a:cubicBezTo>
                  <a:pt x="76" y="7"/>
                  <a:pt x="74" y="7"/>
                  <a:pt x="72" y="6"/>
                </a:cubicBezTo>
                <a:cubicBezTo>
                  <a:pt x="70" y="6"/>
                  <a:pt x="67" y="7"/>
                  <a:pt x="65" y="6"/>
                </a:cubicBezTo>
                <a:cubicBezTo>
                  <a:pt x="64" y="6"/>
                  <a:pt x="63" y="5"/>
                  <a:pt x="63" y="4"/>
                </a:cubicBezTo>
                <a:cubicBezTo>
                  <a:pt x="64" y="3"/>
                  <a:pt x="65" y="2"/>
                  <a:pt x="65" y="1"/>
                </a:cubicBezTo>
                <a:cubicBezTo>
                  <a:pt x="62" y="1"/>
                  <a:pt x="60" y="0"/>
                  <a:pt x="58" y="1"/>
                </a:cubicBezTo>
                <a:cubicBezTo>
                  <a:pt x="54" y="2"/>
                  <a:pt x="49" y="4"/>
                  <a:pt x="47" y="7"/>
                </a:cubicBezTo>
                <a:cubicBezTo>
                  <a:pt x="45" y="8"/>
                  <a:pt x="48" y="12"/>
                  <a:pt x="46" y="14"/>
                </a:cubicBezTo>
                <a:cubicBezTo>
                  <a:pt x="43" y="17"/>
                  <a:pt x="39" y="17"/>
                  <a:pt x="36" y="20"/>
                </a:cubicBezTo>
                <a:cubicBezTo>
                  <a:pt x="34" y="21"/>
                  <a:pt x="32" y="23"/>
                  <a:pt x="30" y="25"/>
                </a:cubicBezTo>
                <a:cubicBezTo>
                  <a:pt x="29" y="27"/>
                  <a:pt x="28" y="29"/>
                  <a:pt x="27" y="31"/>
                </a:cubicBezTo>
                <a:cubicBezTo>
                  <a:pt x="25" y="33"/>
                  <a:pt x="24" y="35"/>
                  <a:pt x="22" y="36"/>
                </a:cubicBezTo>
                <a:cubicBezTo>
                  <a:pt x="20" y="37"/>
                  <a:pt x="18" y="38"/>
                  <a:pt x="15" y="37"/>
                </a:cubicBezTo>
                <a:cubicBezTo>
                  <a:pt x="14" y="37"/>
                  <a:pt x="13" y="36"/>
                  <a:pt x="11" y="35"/>
                </a:cubicBezTo>
                <a:cubicBezTo>
                  <a:pt x="9" y="35"/>
                  <a:pt x="7" y="34"/>
                  <a:pt x="4" y="34"/>
                </a:cubicBezTo>
                <a:cubicBezTo>
                  <a:pt x="2" y="34"/>
                  <a:pt x="1" y="34"/>
                  <a:pt x="0" y="35"/>
                </a:cubicBezTo>
                <a:cubicBezTo>
                  <a:pt x="1" y="37"/>
                  <a:pt x="3" y="40"/>
                  <a:pt x="4" y="43"/>
                </a:cubicBezTo>
                <a:cubicBezTo>
                  <a:pt x="6" y="45"/>
                  <a:pt x="7" y="47"/>
                  <a:pt x="8" y="49"/>
                </a:cubicBezTo>
                <a:cubicBezTo>
                  <a:pt x="9" y="52"/>
                  <a:pt x="9" y="56"/>
                  <a:pt x="11" y="59"/>
                </a:cubicBezTo>
                <a:cubicBezTo>
                  <a:pt x="12" y="61"/>
                  <a:pt x="14" y="60"/>
                  <a:pt x="16" y="61"/>
                </a:cubicBezTo>
                <a:cubicBezTo>
                  <a:pt x="19" y="63"/>
                  <a:pt x="23" y="65"/>
                  <a:pt x="26" y="67"/>
                </a:cubicBezTo>
                <a:cubicBezTo>
                  <a:pt x="27" y="69"/>
                  <a:pt x="25" y="71"/>
                  <a:pt x="26" y="73"/>
                </a:cubicBezTo>
                <a:cubicBezTo>
                  <a:pt x="27" y="74"/>
                  <a:pt x="30" y="71"/>
                  <a:pt x="30" y="73"/>
                </a:cubicBezTo>
                <a:cubicBezTo>
                  <a:pt x="32" y="75"/>
                  <a:pt x="30" y="79"/>
                  <a:pt x="30" y="82"/>
                </a:cubicBezTo>
                <a:cubicBezTo>
                  <a:pt x="31" y="85"/>
                  <a:pt x="32" y="87"/>
                  <a:pt x="34" y="88"/>
                </a:cubicBezTo>
                <a:cubicBezTo>
                  <a:pt x="36" y="90"/>
                  <a:pt x="38" y="88"/>
                  <a:pt x="40" y="89"/>
                </a:cubicBezTo>
                <a:cubicBezTo>
                  <a:pt x="43" y="90"/>
                  <a:pt x="45" y="90"/>
                  <a:pt x="47" y="92"/>
                </a:cubicBezTo>
                <a:cubicBezTo>
                  <a:pt x="48" y="92"/>
                  <a:pt x="47" y="94"/>
                  <a:pt x="47" y="95"/>
                </a:cubicBezTo>
                <a:cubicBezTo>
                  <a:pt x="48" y="96"/>
                  <a:pt x="48" y="97"/>
                  <a:pt x="49" y="97"/>
                </a:cubicBezTo>
                <a:cubicBezTo>
                  <a:pt x="52" y="97"/>
                  <a:pt x="54" y="97"/>
                  <a:pt x="56" y="98"/>
                </a:cubicBezTo>
                <a:cubicBezTo>
                  <a:pt x="59" y="98"/>
                  <a:pt x="62" y="99"/>
                  <a:pt x="65" y="99"/>
                </a:cubicBezTo>
                <a:cubicBezTo>
                  <a:pt x="66" y="99"/>
                  <a:pt x="68" y="99"/>
                  <a:pt x="70" y="99"/>
                </a:cubicBezTo>
                <a:cubicBezTo>
                  <a:pt x="72" y="99"/>
                  <a:pt x="73" y="101"/>
                  <a:pt x="74" y="101"/>
                </a:cubicBezTo>
                <a:cubicBezTo>
                  <a:pt x="75" y="102"/>
                  <a:pt x="75" y="101"/>
                  <a:pt x="76" y="1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" name="Freeform 2516"/>
          <p:cNvSpPr>
            <a:spLocks noChangeAspect="1"/>
          </p:cNvSpPr>
          <p:nvPr/>
        </p:nvSpPr>
        <p:spPr bwMode="auto">
          <a:xfrm>
            <a:off x="5267325" y="4945276"/>
            <a:ext cx="255588" cy="469900"/>
          </a:xfrm>
          <a:custGeom>
            <a:avLst/>
            <a:gdLst>
              <a:gd name="T0" fmla="*/ 37 w 134"/>
              <a:gd name="T1" fmla="*/ 290 h 247"/>
              <a:gd name="T2" fmla="*/ 35 w 134"/>
              <a:gd name="T3" fmla="*/ 276 h 247"/>
              <a:gd name="T4" fmla="*/ 40 w 134"/>
              <a:gd name="T5" fmla="*/ 270 h 247"/>
              <a:gd name="T6" fmla="*/ 58 w 134"/>
              <a:gd name="T7" fmla="*/ 260 h 247"/>
              <a:gd name="T8" fmla="*/ 76 w 134"/>
              <a:gd name="T9" fmla="*/ 248 h 247"/>
              <a:gd name="T10" fmla="*/ 77 w 134"/>
              <a:gd name="T11" fmla="*/ 231 h 247"/>
              <a:gd name="T12" fmla="*/ 74 w 134"/>
              <a:gd name="T13" fmla="*/ 207 h 247"/>
              <a:gd name="T14" fmla="*/ 67 w 134"/>
              <a:gd name="T15" fmla="*/ 191 h 247"/>
              <a:gd name="T16" fmla="*/ 66 w 134"/>
              <a:gd name="T17" fmla="*/ 173 h 247"/>
              <a:gd name="T18" fmla="*/ 85 w 134"/>
              <a:gd name="T19" fmla="*/ 153 h 247"/>
              <a:gd name="T20" fmla="*/ 102 w 134"/>
              <a:gd name="T21" fmla="*/ 134 h 247"/>
              <a:gd name="T22" fmla="*/ 137 w 134"/>
              <a:gd name="T23" fmla="*/ 114 h 247"/>
              <a:gd name="T24" fmla="*/ 161 w 134"/>
              <a:gd name="T25" fmla="*/ 80 h 247"/>
              <a:gd name="T26" fmla="*/ 160 w 134"/>
              <a:gd name="T27" fmla="*/ 73 h 247"/>
              <a:gd name="T28" fmla="*/ 157 w 134"/>
              <a:gd name="T29" fmla="*/ 53 h 247"/>
              <a:gd name="T30" fmla="*/ 154 w 134"/>
              <a:gd name="T31" fmla="*/ 22 h 247"/>
              <a:gd name="T32" fmla="*/ 159 w 134"/>
              <a:gd name="T33" fmla="*/ 6 h 247"/>
              <a:gd name="T34" fmla="*/ 153 w 134"/>
              <a:gd name="T35" fmla="*/ 2 h 247"/>
              <a:gd name="T36" fmla="*/ 133 w 134"/>
              <a:gd name="T37" fmla="*/ 16 h 247"/>
              <a:gd name="T38" fmla="*/ 124 w 134"/>
              <a:gd name="T39" fmla="*/ 17 h 247"/>
              <a:gd name="T40" fmla="*/ 113 w 134"/>
              <a:gd name="T41" fmla="*/ 23 h 247"/>
              <a:gd name="T42" fmla="*/ 96 w 134"/>
              <a:gd name="T43" fmla="*/ 24 h 247"/>
              <a:gd name="T44" fmla="*/ 83 w 134"/>
              <a:gd name="T45" fmla="*/ 22 h 247"/>
              <a:gd name="T46" fmla="*/ 70 w 134"/>
              <a:gd name="T47" fmla="*/ 19 h 247"/>
              <a:gd name="T48" fmla="*/ 66 w 134"/>
              <a:gd name="T49" fmla="*/ 35 h 247"/>
              <a:gd name="T50" fmla="*/ 68 w 134"/>
              <a:gd name="T51" fmla="*/ 53 h 247"/>
              <a:gd name="T52" fmla="*/ 77 w 134"/>
              <a:gd name="T53" fmla="*/ 66 h 247"/>
              <a:gd name="T54" fmla="*/ 85 w 134"/>
              <a:gd name="T55" fmla="*/ 81 h 247"/>
              <a:gd name="T56" fmla="*/ 85 w 134"/>
              <a:gd name="T57" fmla="*/ 102 h 247"/>
              <a:gd name="T58" fmla="*/ 77 w 134"/>
              <a:gd name="T59" fmla="*/ 109 h 247"/>
              <a:gd name="T60" fmla="*/ 65 w 134"/>
              <a:gd name="T61" fmla="*/ 107 h 247"/>
              <a:gd name="T62" fmla="*/ 61 w 134"/>
              <a:gd name="T63" fmla="*/ 97 h 247"/>
              <a:gd name="T64" fmla="*/ 66 w 134"/>
              <a:gd name="T65" fmla="*/ 79 h 247"/>
              <a:gd name="T66" fmla="*/ 52 w 134"/>
              <a:gd name="T67" fmla="*/ 75 h 247"/>
              <a:gd name="T68" fmla="*/ 43 w 134"/>
              <a:gd name="T69" fmla="*/ 67 h 247"/>
              <a:gd name="T70" fmla="*/ 4 w 134"/>
              <a:gd name="T71" fmla="*/ 91 h 247"/>
              <a:gd name="T72" fmla="*/ 0 w 134"/>
              <a:gd name="T73" fmla="*/ 98 h 247"/>
              <a:gd name="T74" fmla="*/ 11 w 134"/>
              <a:gd name="T75" fmla="*/ 101 h 247"/>
              <a:gd name="T76" fmla="*/ 22 w 134"/>
              <a:gd name="T77" fmla="*/ 108 h 247"/>
              <a:gd name="T78" fmla="*/ 35 w 134"/>
              <a:gd name="T79" fmla="*/ 115 h 247"/>
              <a:gd name="T80" fmla="*/ 40 w 134"/>
              <a:gd name="T81" fmla="*/ 138 h 247"/>
              <a:gd name="T82" fmla="*/ 36 w 134"/>
              <a:gd name="T83" fmla="*/ 152 h 247"/>
              <a:gd name="T84" fmla="*/ 37 w 134"/>
              <a:gd name="T85" fmla="*/ 161 h 247"/>
              <a:gd name="T86" fmla="*/ 41 w 134"/>
              <a:gd name="T87" fmla="*/ 169 h 247"/>
              <a:gd name="T88" fmla="*/ 35 w 134"/>
              <a:gd name="T89" fmla="*/ 181 h 247"/>
              <a:gd name="T90" fmla="*/ 32 w 134"/>
              <a:gd name="T91" fmla="*/ 195 h 247"/>
              <a:gd name="T92" fmla="*/ 17 w 134"/>
              <a:gd name="T93" fmla="*/ 224 h 247"/>
              <a:gd name="T94" fmla="*/ 19 w 134"/>
              <a:gd name="T95" fmla="*/ 236 h 247"/>
              <a:gd name="T96" fmla="*/ 24 w 134"/>
              <a:gd name="T97" fmla="*/ 254 h 247"/>
              <a:gd name="T98" fmla="*/ 23 w 134"/>
              <a:gd name="T99" fmla="*/ 277 h 247"/>
              <a:gd name="T100" fmla="*/ 25 w 134"/>
              <a:gd name="T101" fmla="*/ 289 h 247"/>
              <a:gd name="T102" fmla="*/ 37 w 134"/>
              <a:gd name="T103" fmla="*/ 296 h 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4"/>
              <a:gd name="T157" fmla="*/ 0 h 247"/>
              <a:gd name="T158" fmla="*/ 134 w 134"/>
              <a:gd name="T159" fmla="*/ 247 h 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4" h="247">
                <a:moveTo>
                  <a:pt x="31" y="247"/>
                </a:moveTo>
                <a:cubicBezTo>
                  <a:pt x="31" y="246"/>
                  <a:pt x="31" y="243"/>
                  <a:pt x="31" y="242"/>
                </a:cubicBezTo>
                <a:cubicBezTo>
                  <a:pt x="31" y="239"/>
                  <a:pt x="29" y="237"/>
                  <a:pt x="28" y="235"/>
                </a:cubicBezTo>
                <a:cubicBezTo>
                  <a:pt x="28" y="234"/>
                  <a:pt x="28" y="232"/>
                  <a:pt x="29" y="230"/>
                </a:cubicBezTo>
                <a:cubicBezTo>
                  <a:pt x="29" y="228"/>
                  <a:pt x="30" y="226"/>
                  <a:pt x="31" y="225"/>
                </a:cubicBezTo>
                <a:cubicBezTo>
                  <a:pt x="31" y="224"/>
                  <a:pt x="32" y="225"/>
                  <a:pt x="33" y="225"/>
                </a:cubicBezTo>
                <a:cubicBezTo>
                  <a:pt x="35" y="223"/>
                  <a:pt x="37" y="222"/>
                  <a:pt x="39" y="220"/>
                </a:cubicBezTo>
                <a:cubicBezTo>
                  <a:pt x="42" y="219"/>
                  <a:pt x="45" y="218"/>
                  <a:pt x="48" y="217"/>
                </a:cubicBezTo>
                <a:cubicBezTo>
                  <a:pt x="51" y="215"/>
                  <a:pt x="55" y="214"/>
                  <a:pt x="59" y="212"/>
                </a:cubicBezTo>
                <a:cubicBezTo>
                  <a:pt x="60" y="210"/>
                  <a:pt x="62" y="209"/>
                  <a:pt x="63" y="207"/>
                </a:cubicBezTo>
                <a:cubicBezTo>
                  <a:pt x="63" y="206"/>
                  <a:pt x="63" y="204"/>
                  <a:pt x="63" y="203"/>
                </a:cubicBezTo>
                <a:cubicBezTo>
                  <a:pt x="64" y="199"/>
                  <a:pt x="64" y="196"/>
                  <a:pt x="64" y="193"/>
                </a:cubicBezTo>
                <a:cubicBezTo>
                  <a:pt x="64" y="189"/>
                  <a:pt x="64" y="185"/>
                  <a:pt x="64" y="181"/>
                </a:cubicBezTo>
                <a:cubicBezTo>
                  <a:pt x="63" y="178"/>
                  <a:pt x="63" y="176"/>
                  <a:pt x="62" y="173"/>
                </a:cubicBezTo>
                <a:cubicBezTo>
                  <a:pt x="62" y="169"/>
                  <a:pt x="61" y="165"/>
                  <a:pt x="60" y="161"/>
                </a:cubicBezTo>
                <a:cubicBezTo>
                  <a:pt x="59" y="160"/>
                  <a:pt x="57" y="160"/>
                  <a:pt x="56" y="159"/>
                </a:cubicBezTo>
                <a:cubicBezTo>
                  <a:pt x="56" y="158"/>
                  <a:pt x="58" y="157"/>
                  <a:pt x="58" y="155"/>
                </a:cubicBezTo>
                <a:cubicBezTo>
                  <a:pt x="58" y="151"/>
                  <a:pt x="54" y="148"/>
                  <a:pt x="55" y="144"/>
                </a:cubicBezTo>
                <a:cubicBezTo>
                  <a:pt x="55" y="143"/>
                  <a:pt x="58" y="142"/>
                  <a:pt x="59" y="141"/>
                </a:cubicBezTo>
                <a:cubicBezTo>
                  <a:pt x="63" y="137"/>
                  <a:pt x="67" y="133"/>
                  <a:pt x="71" y="128"/>
                </a:cubicBezTo>
                <a:cubicBezTo>
                  <a:pt x="75" y="124"/>
                  <a:pt x="78" y="120"/>
                  <a:pt x="82" y="116"/>
                </a:cubicBezTo>
                <a:cubicBezTo>
                  <a:pt x="83" y="115"/>
                  <a:pt x="84" y="113"/>
                  <a:pt x="85" y="112"/>
                </a:cubicBezTo>
                <a:cubicBezTo>
                  <a:pt x="91" y="108"/>
                  <a:pt x="96" y="105"/>
                  <a:pt x="102" y="102"/>
                </a:cubicBezTo>
                <a:cubicBezTo>
                  <a:pt x="106" y="99"/>
                  <a:pt x="111" y="98"/>
                  <a:pt x="114" y="95"/>
                </a:cubicBezTo>
                <a:cubicBezTo>
                  <a:pt x="120" y="90"/>
                  <a:pt x="124" y="84"/>
                  <a:pt x="128" y="78"/>
                </a:cubicBezTo>
                <a:cubicBezTo>
                  <a:pt x="130" y="74"/>
                  <a:pt x="133" y="71"/>
                  <a:pt x="134" y="67"/>
                </a:cubicBezTo>
                <a:cubicBezTo>
                  <a:pt x="134" y="66"/>
                  <a:pt x="131" y="66"/>
                  <a:pt x="131" y="65"/>
                </a:cubicBezTo>
                <a:cubicBezTo>
                  <a:pt x="131" y="64"/>
                  <a:pt x="133" y="63"/>
                  <a:pt x="133" y="61"/>
                </a:cubicBezTo>
                <a:cubicBezTo>
                  <a:pt x="133" y="60"/>
                  <a:pt x="130" y="59"/>
                  <a:pt x="130" y="57"/>
                </a:cubicBezTo>
                <a:cubicBezTo>
                  <a:pt x="129" y="53"/>
                  <a:pt x="131" y="49"/>
                  <a:pt x="131" y="44"/>
                </a:cubicBezTo>
                <a:cubicBezTo>
                  <a:pt x="131" y="41"/>
                  <a:pt x="130" y="37"/>
                  <a:pt x="130" y="33"/>
                </a:cubicBezTo>
                <a:cubicBezTo>
                  <a:pt x="129" y="28"/>
                  <a:pt x="128" y="23"/>
                  <a:pt x="128" y="18"/>
                </a:cubicBezTo>
                <a:cubicBezTo>
                  <a:pt x="128" y="15"/>
                  <a:pt x="128" y="12"/>
                  <a:pt x="129" y="9"/>
                </a:cubicBezTo>
                <a:cubicBezTo>
                  <a:pt x="129" y="8"/>
                  <a:pt x="132" y="7"/>
                  <a:pt x="132" y="5"/>
                </a:cubicBezTo>
                <a:cubicBezTo>
                  <a:pt x="132" y="4"/>
                  <a:pt x="132" y="2"/>
                  <a:pt x="131" y="1"/>
                </a:cubicBezTo>
                <a:cubicBezTo>
                  <a:pt x="130" y="0"/>
                  <a:pt x="128" y="2"/>
                  <a:pt x="127" y="2"/>
                </a:cubicBezTo>
                <a:cubicBezTo>
                  <a:pt x="124" y="5"/>
                  <a:pt x="121" y="9"/>
                  <a:pt x="117" y="11"/>
                </a:cubicBezTo>
                <a:cubicBezTo>
                  <a:pt x="116" y="12"/>
                  <a:pt x="113" y="12"/>
                  <a:pt x="111" y="13"/>
                </a:cubicBezTo>
                <a:cubicBezTo>
                  <a:pt x="110" y="14"/>
                  <a:pt x="108" y="15"/>
                  <a:pt x="106" y="16"/>
                </a:cubicBezTo>
                <a:cubicBezTo>
                  <a:pt x="105" y="16"/>
                  <a:pt x="105" y="14"/>
                  <a:pt x="103" y="14"/>
                </a:cubicBezTo>
                <a:cubicBezTo>
                  <a:pt x="102" y="13"/>
                  <a:pt x="100" y="13"/>
                  <a:pt x="99" y="14"/>
                </a:cubicBezTo>
                <a:cubicBezTo>
                  <a:pt x="96" y="15"/>
                  <a:pt x="96" y="18"/>
                  <a:pt x="94" y="19"/>
                </a:cubicBezTo>
                <a:cubicBezTo>
                  <a:pt x="91" y="20"/>
                  <a:pt x="90" y="17"/>
                  <a:pt x="87" y="17"/>
                </a:cubicBezTo>
                <a:cubicBezTo>
                  <a:pt x="85" y="17"/>
                  <a:pt x="83" y="20"/>
                  <a:pt x="80" y="20"/>
                </a:cubicBezTo>
                <a:cubicBezTo>
                  <a:pt x="77" y="19"/>
                  <a:pt x="77" y="14"/>
                  <a:pt x="74" y="13"/>
                </a:cubicBezTo>
                <a:cubicBezTo>
                  <a:pt x="72" y="13"/>
                  <a:pt x="71" y="17"/>
                  <a:pt x="69" y="18"/>
                </a:cubicBezTo>
                <a:cubicBezTo>
                  <a:pt x="67" y="18"/>
                  <a:pt x="64" y="18"/>
                  <a:pt x="62" y="18"/>
                </a:cubicBezTo>
                <a:cubicBezTo>
                  <a:pt x="61" y="17"/>
                  <a:pt x="60" y="17"/>
                  <a:pt x="58" y="16"/>
                </a:cubicBezTo>
                <a:cubicBezTo>
                  <a:pt x="58" y="19"/>
                  <a:pt x="57" y="21"/>
                  <a:pt x="56" y="23"/>
                </a:cubicBezTo>
                <a:cubicBezTo>
                  <a:pt x="56" y="25"/>
                  <a:pt x="55" y="27"/>
                  <a:pt x="55" y="29"/>
                </a:cubicBezTo>
                <a:cubicBezTo>
                  <a:pt x="55" y="31"/>
                  <a:pt x="55" y="34"/>
                  <a:pt x="55" y="36"/>
                </a:cubicBezTo>
                <a:cubicBezTo>
                  <a:pt x="56" y="38"/>
                  <a:pt x="56" y="41"/>
                  <a:pt x="57" y="44"/>
                </a:cubicBezTo>
                <a:cubicBezTo>
                  <a:pt x="57" y="46"/>
                  <a:pt x="57" y="48"/>
                  <a:pt x="58" y="50"/>
                </a:cubicBezTo>
                <a:cubicBezTo>
                  <a:pt x="59" y="52"/>
                  <a:pt x="62" y="53"/>
                  <a:pt x="64" y="55"/>
                </a:cubicBezTo>
                <a:cubicBezTo>
                  <a:pt x="66" y="57"/>
                  <a:pt x="66" y="59"/>
                  <a:pt x="67" y="61"/>
                </a:cubicBezTo>
                <a:cubicBezTo>
                  <a:pt x="69" y="64"/>
                  <a:pt x="70" y="66"/>
                  <a:pt x="71" y="68"/>
                </a:cubicBezTo>
                <a:cubicBezTo>
                  <a:pt x="72" y="71"/>
                  <a:pt x="71" y="75"/>
                  <a:pt x="71" y="79"/>
                </a:cubicBezTo>
                <a:cubicBezTo>
                  <a:pt x="71" y="81"/>
                  <a:pt x="72" y="83"/>
                  <a:pt x="71" y="85"/>
                </a:cubicBezTo>
                <a:cubicBezTo>
                  <a:pt x="70" y="87"/>
                  <a:pt x="67" y="85"/>
                  <a:pt x="65" y="86"/>
                </a:cubicBezTo>
                <a:cubicBezTo>
                  <a:pt x="64" y="87"/>
                  <a:pt x="64" y="89"/>
                  <a:pt x="64" y="91"/>
                </a:cubicBezTo>
                <a:cubicBezTo>
                  <a:pt x="63" y="93"/>
                  <a:pt x="64" y="98"/>
                  <a:pt x="62" y="97"/>
                </a:cubicBezTo>
                <a:cubicBezTo>
                  <a:pt x="58" y="96"/>
                  <a:pt x="56" y="92"/>
                  <a:pt x="54" y="89"/>
                </a:cubicBezTo>
                <a:cubicBezTo>
                  <a:pt x="53" y="87"/>
                  <a:pt x="52" y="86"/>
                  <a:pt x="52" y="84"/>
                </a:cubicBezTo>
                <a:cubicBezTo>
                  <a:pt x="51" y="83"/>
                  <a:pt x="50" y="82"/>
                  <a:pt x="51" y="81"/>
                </a:cubicBezTo>
                <a:cubicBezTo>
                  <a:pt x="52" y="78"/>
                  <a:pt x="54" y="77"/>
                  <a:pt x="55" y="75"/>
                </a:cubicBezTo>
                <a:cubicBezTo>
                  <a:pt x="56" y="72"/>
                  <a:pt x="56" y="69"/>
                  <a:pt x="55" y="66"/>
                </a:cubicBezTo>
                <a:cubicBezTo>
                  <a:pt x="54" y="64"/>
                  <a:pt x="54" y="61"/>
                  <a:pt x="52" y="61"/>
                </a:cubicBezTo>
                <a:cubicBezTo>
                  <a:pt x="49" y="60"/>
                  <a:pt x="46" y="65"/>
                  <a:pt x="43" y="63"/>
                </a:cubicBezTo>
                <a:cubicBezTo>
                  <a:pt x="40" y="62"/>
                  <a:pt x="41" y="57"/>
                  <a:pt x="39" y="55"/>
                </a:cubicBezTo>
                <a:cubicBezTo>
                  <a:pt x="39" y="54"/>
                  <a:pt x="37" y="56"/>
                  <a:pt x="36" y="56"/>
                </a:cubicBezTo>
                <a:lnTo>
                  <a:pt x="1" y="70"/>
                </a:lnTo>
                <a:lnTo>
                  <a:pt x="3" y="76"/>
                </a:lnTo>
                <a:lnTo>
                  <a:pt x="2" y="79"/>
                </a:lnTo>
                <a:cubicBezTo>
                  <a:pt x="2" y="80"/>
                  <a:pt x="1" y="81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4" y="85"/>
                  <a:pt x="7" y="84"/>
                  <a:pt x="9" y="84"/>
                </a:cubicBezTo>
                <a:cubicBezTo>
                  <a:pt x="11" y="85"/>
                  <a:pt x="13" y="85"/>
                  <a:pt x="15" y="86"/>
                </a:cubicBezTo>
                <a:cubicBezTo>
                  <a:pt x="16" y="87"/>
                  <a:pt x="17" y="88"/>
                  <a:pt x="18" y="90"/>
                </a:cubicBezTo>
                <a:cubicBezTo>
                  <a:pt x="19" y="91"/>
                  <a:pt x="19" y="93"/>
                  <a:pt x="21" y="94"/>
                </a:cubicBezTo>
                <a:cubicBezTo>
                  <a:pt x="23" y="95"/>
                  <a:pt x="27" y="94"/>
                  <a:pt x="29" y="96"/>
                </a:cubicBezTo>
                <a:cubicBezTo>
                  <a:pt x="32" y="98"/>
                  <a:pt x="33" y="102"/>
                  <a:pt x="33" y="105"/>
                </a:cubicBezTo>
                <a:cubicBezTo>
                  <a:pt x="34" y="108"/>
                  <a:pt x="33" y="111"/>
                  <a:pt x="33" y="115"/>
                </a:cubicBezTo>
                <a:cubicBezTo>
                  <a:pt x="33" y="117"/>
                  <a:pt x="35" y="119"/>
                  <a:pt x="35" y="121"/>
                </a:cubicBezTo>
                <a:cubicBezTo>
                  <a:pt x="34" y="123"/>
                  <a:pt x="31" y="125"/>
                  <a:pt x="30" y="127"/>
                </a:cubicBezTo>
                <a:cubicBezTo>
                  <a:pt x="29" y="128"/>
                  <a:pt x="27" y="128"/>
                  <a:pt x="28" y="129"/>
                </a:cubicBezTo>
                <a:cubicBezTo>
                  <a:pt x="28" y="131"/>
                  <a:pt x="30" y="132"/>
                  <a:pt x="31" y="134"/>
                </a:cubicBezTo>
                <a:cubicBezTo>
                  <a:pt x="31" y="135"/>
                  <a:pt x="30" y="137"/>
                  <a:pt x="30" y="138"/>
                </a:cubicBezTo>
                <a:cubicBezTo>
                  <a:pt x="31" y="139"/>
                  <a:pt x="34" y="140"/>
                  <a:pt x="34" y="141"/>
                </a:cubicBezTo>
                <a:cubicBezTo>
                  <a:pt x="34" y="143"/>
                  <a:pt x="32" y="145"/>
                  <a:pt x="31" y="146"/>
                </a:cubicBezTo>
                <a:cubicBezTo>
                  <a:pt x="30" y="148"/>
                  <a:pt x="30" y="150"/>
                  <a:pt x="29" y="151"/>
                </a:cubicBezTo>
                <a:cubicBezTo>
                  <a:pt x="28" y="152"/>
                  <a:pt x="27" y="153"/>
                  <a:pt x="27" y="154"/>
                </a:cubicBezTo>
                <a:cubicBezTo>
                  <a:pt x="26" y="157"/>
                  <a:pt x="28" y="161"/>
                  <a:pt x="27" y="163"/>
                </a:cubicBezTo>
                <a:cubicBezTo>
                  <a:pt x="23" y="169"/>
                  <a:pt x="17" y="174"/>
                  <a:pt x="13" y="179"/>
                </a:cubicBezTo>
                <a:cubicBezTo>
                  <a:pt x="13" y="182"/>
                  <a:pt x="13" y="184"/>
                  <a:pt x="14" y="187"/>
                </a:cubicBezTo>
                <a:cubicBezTo>
                  <a:pt x="14" y="188"/>
                  <a:pt x="16" y="190"/>
                  <a:pt x="16" y="191"/>
                </a:cubicBezTo>
                <a:cubicBezTo>
                  <a:pt x="16" y="193"/>
                  <a:pt x="15" y="195"/>
                  <a:pt x="16" y="197"/>
                </a:cubicBezTo>
                <a:cubicBezTo>
                  <a:pt x="16" y="200"/>
                  <a:pt x="17" y="202"/>
                  <a:pt x="18" y="205"/>
                </a:cubicBezTo>
                <a:cubicBezTo>
                  <a:pt x="19" y="207"/>
                  <a:pt x="20" y="210"/>
                  <a:pt x="20" y="212"/>
                </a:cubicBezTo>
                <a:cubicBezTo>
                  <a:pt x="20" y="217"/>
                  <a:pt x="20" y="222"/>
                  <a:pt x="19" y="227"/>
                </a:cubicBezTo>
                <a:cubicBezTo>
                  <a:pt x="19" y="229"/>
                  <a:pt x="19" y="230"/>
                  <a:pt x="19" y="231"/>
                </a:cubicBezTo>
                <a:cubicBezTo>
                  <a:pt x="19" y="232"/>
                  <a:pt x="20" y="233"/>
                  <a:pt x="21" y="235"/>
                </a:cubicBezTo>
                <a:cubicBezTo>
                  <a:pt x="20" y="237"/>
                  <a:pt x="21" y="239"/>
                  <a:pt x="21" y="241"/>
                </a:cubicBezTo>
                <a:cubicBezTo>
                  <a:pt x="21" y="243"/>
                  <a:pt x="21" y="244"/>
                  <a:pt x="21" y="246"/>
                </a:cubicBezTo>
                <a:lnTo>
                  <a:pt x="31" y="2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Freeform 2517"/>
          <p:cNvSpPr>
            <a:spLocks noChangeAspect="1"/>
          </p:cNvSpPr>
          <p:nvPr/>
        </p:nvSpPr>
        <p:spPr bwMode="auto">
          <a:xfrm>
            <a:off x="5326063" y="4916703"/>
            <a:ext cx="77788" cy="214313"/>
          </a:xfrm>
          <a:custGeom>
            <a:avLst/>
            <a:gdLst>
              <a:gd name="T0" fmla="*/ 7 w 41"/>
              <a:gd name="T1" fmla="*/ 0 h 113"/>
              <a:gd name="T2" fmla="*/ 18 w 41"/>
              <a:gd name="T3" fmla="*/ 6 h 113"/>
              <a:gd name="T4" fmla="*/ 30 w 41"/>
              <a:gd name="T5" fmla="*/ 18 h 113"/>
              <a:gd name="T6" fmla="*/ 29 w 41"/>
              <a:gd name="T7" fmla="*/ 30 h 113"/>
              <a:gd name="T8" fmla="*/ 32 w 41"/>
              <a:gd name="T9" fmla="*/ 37 h 113"/>
              <a:gd name="T10" fmla="*/ 30 w 41"/>
              <a:gd name="T11" fmla="*/ 45 h 113"/>
              <a:gd name="T12" fmla="*/ 29 w 41"/>
              <a:gd name="T13" fmla="*/ 53 h 113"/>
              <a:gd name="T14" fmla="*/ 29 w 41"/>
              <a:gd name="T15" fmla="*/ 61 h 113"/>
              <a:gd name="T16" fmla="*/ 31 w 41"/>
              <a:gd name="T17" fmla="*/ 70 h 113"/>
              <a:gd name="T18" fmla="*/ 32 w 41"/>
              <a:gd name="T19" fmla="*/ 78 h 113"/>
              <a:gd name="T20" fmla="*/ 39 w 41"/>
              <a:gd name="T21" fmla="*/ 84 h 113"/>
              <a:gd name="T22" fmla="*/ 43 w 41"/>
              <a:gd name="T23" fmla="*/ 91 h 113"/>
              <a:gd name="T24" fmla="*/ 48 w 41"/>
              <a:gd name="T25" fmla="*/ 99 h 113"/>
              <a:gd name="T26" fmla="*/ 48 w 41"/>
              <a:gd name="T27" fmla="*/ 112 h 113"/>
              <a:gd name="T28" fmla="*/ 48 w 41"/>
              <a:gd name="T29" fmla="*/ 119 h 113"/>
              <a:gd name="T30" fmla="*/ 41 w 41"/>
              <a:gd name="T31" fmla="*/ 121 h 113"/>
              <a:gd name="T32" fmla="*/ 39 w 41"/>
              <a:gd name="T33" fmla="*/ 127 h 113"/>
              <a:gd name="T34" fmla="*/ 37 w 41"/>
              <a:gd name="T35" fmla="*/ 134 h 113"/>
              <a:gd name="T36" fmla="*/ 27 w 41"/>
              <a:gd name="T37" fmla="*/ 124 h 113"/>
              <a:gd name="T38" fmla="*/ 25 w 41"/>
              <a:gd name="T39" fmla="*/ 118 h 113"/>
              <a:gd name="T40" fmla="*/ 24 w 41"/>
              <a:gd name="T41" fmla="*/ 115 h 113"/>
              <a:gd name="T42" fmla="*/ 29 w 41"/>
              <a:gd name="T43" fmla="*/ 108 h 113"/>
              <a:gd name="T44" fmla="*/ 29 w 41"/>
              <a:gd name="T45" fmla="*/ 97 h 113"/>
              <a:gd name="T46" fmla="*/ 25 w 41"/>
              <a:gd name="T47" fmla="*/ 91 h 113"/>
              <a:gd name="T48" fmla="*/ 14 w 41"/>
              <a:gd name="T49" fmla="*/ 93 h 113"/>
              <a:gd name="T50" fmla="*/ 10 w 41"/>
              <a:gd name="T51" fmla="*/ 84 h 113"/>
              <a:gd name="T52" fmla="*/ 6 w 41"/>
              <a:gd name="T53" fmla="*/ 85 h 113"/>
              <a:gd name="T54" fmla="*/ 0 w 41"/>
              <a:gd name="T55" fmla="*/ 79 h 113"/>
              <a:gd name="T56" fmla="*/ 6 w 41"/>
              <a:gd name="T57" fmla="*/ 69 h 113"/>
              <a:gd name="T58" fmla="*/ 5 w 41"/>
              <a:gd name="T59" fmla="*/ 59 h 113"/>
              <a:gd name="T60" fmla="*/ 13 w 41"/>
              <a:gd name="T61" fmla="*/ 55 h 113"/>
              <a:gd name="T62" fmla="*/ 11 w 41"/>
              <a:gd name="T63" fmla="*/ 53 h 113"/>
              <a:gd name="T64" fmla="*/ 11 w 41"/>
              <a:gd name="T65" fmla="*/ 41 h 113"/>
              <a:gd name="T66" fmla="*/ 13 w 41"/>
              <a:gd name="T67" fmla="*/ 33 h 113"/>
              <a:gd name="T68" fmla="*/ 10 w 41"/>
              <a:gd name="T69" fmla="*/ 27 h 113"/>
              <a:gd name="T70" fmla="*/ 17 w 41"/>
              <a:gd name="T71" fmla="*/ 24 h 113"/>
              <a:gd name="T72" fmla="*/ 14 w 41"/>
              <a:gd name="T73" fmla="*/ 16 h 113"/>
              <a:gd name="T74" fmla="*/ 7 w 41"/>
              <a:gd name="T75" fmla="*/ 7 h 113"/>
              <a:gd name="T76" fmla="*/ 7 w 41"/>
              <a:gd name="T77" fmla="*/ 0 h 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113"/>
              <a:gd name="T119" fmla="*/ 41 w 41"/>
              <a:gd name="T120" fmla="*/ 113 h 11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113">
                <a:moveTo>
                  <a:pt x="6" y="0"/>
                </a:moveTo>
                <a:cubicBezTo>
                  <a:pt x="9" y="2"/>
                  <a:pt x="12" y="3"/>
                  <a:pt x="15" y="5"/>
                </a:cubicBezTo>
                <a:cubicBezTo>
                  <a:pt x="19" y="8"/>
                  <a:pt x="23" y="11"/>
                  <a:pt x="25" y="15"/>
                </a:cubicBezTo>
                <a:cubicBezTo>
                  <a:pt x="26" y="18"/>
                  <a:pt x="23" y="21"/>
                  <a:pt x="24" y="25"/>
                </a:cubicBezTo>
                <a:cubicBezTo>
                  <a:pt x="24" y="27"/>
                  <a:pt x="26" y="29"/>
                  <a:pt x="27" y="31"/>
                </a:cubicBezTo>
                <a:cubicBezTo>
                  <a:pt x="27" y="34"/>
                  <a:pt x="26" y="36"/>
                  <a:pt x="25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4" y="49"/>
                  <a:pt x="24" y="51"/>
                </a:cubicBezTo>
                <a:cubicBezTo>
                  <a:pt x="25" y="53"/>
                  <a:pt x="25" y="56"/>
                  <a:pt x="26" y="59"/>
                </a:cubicBezTo>
                <a:cubicBezTo>
                  <a:pt x="26" y="61"/>
                  <a:pt x="26" y="63"/>
                  <a:pt x="27" y="65"/>
                </a:cubicBezTo>
                <a:cubicBezTo>
                  <a:pt x="28" y="67"/>
                  <a:pt x="31" y="68"/>
                  <a:pt x="33" y="70"/>
                </a:cubicBezTo>
                <a:cubicBezTo>
                  <a:pt x="35" y="72"/>
                  <a:pt x="35" y="74"/>
                  <a:pt x="36" y="76"/>
                </a:cubicBezTo>
                <a:cubicBezTo>
                  <a:pt x="38" y="79"/>
                  <a:pt x="39" y="81"/>
                  <a:pt x="40" y="83"/>
                </a:cubicBezTo>
                <a:cubicBezTo>
                  <a:pt x="41" y="86"/>
                  <a:pt x="40" y="90"/>
                  <a:pt x="40" y="94"/>
                </a:cubicBezTo>
                <a:cubicBezTo>
                  <a:pt x="40" y="96"/>
                  <a:pt x="41" y="98"/>
                  <a:pt x="40" y="100"/>
                </a:cubicBezTo>
                <a:cubicBezTo>
                  <a:pt x="39" y="102"/>
                  <a:pt x="36" y="100"/>
                  <a:pt x="34" y="101"/>
                </a:cubicBezTo>
                <a:cubicBezTo>
                  <a:pt x="33" y="102"/>
                  <a:pt x="33" y="104"/>
                  <a:pt x="33" y="106"/>
                </a:cubicBezTo>
                <a:cubicBezTo>
                  <a:pt x="32" y="108"/>
                  <a:pt x="33" y="113"/>
                  <a:pt x="31" y="112"/>
                </a:cubicBezTo>
                <a:cubicBezTo>
                  <a:pt x="27" y="111"/>
                  <a:pt x="25" y="107"/>
                  <a:pt x="23" y="104"/>
                </a:cubicBezTo>
                <a:cubicBezTo>
                  <a:pt x="22" y="102"/>
                  <a:pt x="21" y="101"/>
                  <a:pt x="21" y="99"/>
                </a:cubicBezTo>
                <a:cubicBezTo>
                  <a:pt x="20" y="98"/>
                  <a:pt x="19" y="97"/>
                  <a:pt x="20" y="96"/>
                </a:cubicBezTo>
                <a:cubicBezTo>
                  <a:pt x="21" y="93"/>
                  <a:pt x="23" y="92"/>
                  <a:pt x="24" y="90"/>
                </a:cubicBezTo>
                <a:cubicBezTo>
                  <a:pt x="25" y="87"/>
                  <a:pt x="25" y="84"/>
                  <a:pt x="24" y="81"/>
                </a:cubicBezTo>
                <a:cubicBezTo>
                  <a:pt x="23" y="79"/>
                  <a:pt x="23" y="76"/>
                  <a:pt x="21" y="76"/>
                </a:cubicBezTo>
                <a:cubicBezTo>
                  <a:pt x="18" y="75"/>
                  <a:pt x="15" y="80"/>
                  <a:pt x="12" y="78"/>
                </a:cubicBezTo>
                <a:cubicBezTo>
                  <a:pt x="9" y="77"/>
                  <a:pt x="10" y="72"/>
                  <a:pt x="8" y="70"/>
                </a:cubicBezTo>
                <a:cubicBezTo>
                  <a:pt x="8" y="69"/>
                  <a:pt x="6" y="71"/>
                  <a:pt x="5" y="71"/>
                </a:cubicBezTo>
                <a:cubicBezTo>
                  <a:pt x="4" y="69"/>
                  <a:pt x="0" y="68"/>
                  <a:pt x="0" y="66"/>
                </a:cubicBezTo>
                <a:cubicBezTo>
                  <a:pt x="0" y="63"/>
                  <a:pt x="4" y="61"/>
                  <a:pt x="5" y="58"/>
                </a:cubicBezTo>
                <a:cubicBezTo>
                  <a:pt x="6" y="55"/>
                  <a:pt x="3" y="52"/>
                  <a:pt x="4" y="49"/>
                </a:cubicBezTo>
                <a:cubicBezTo>
                  <a:pt x="5" y="47"/>
                  <a:pt x="9" y="48"/>
                  <a:pt x="11" y="46"/>
                </a:cubicBezTo>
                <a:cubicBezTo>
                  <a:pt x="11" y="45"/>
                  <a:pt x="10" y="45"/>
                  <a:pt x="9" y="44"/>
                </a:cubicBezTo>
                <a:cubicBezTo>
                  <a:pt x="9" y="41"/>
                  <a:pt x="8" y="37"/>
                  <a:pt x="9" y="34"/>
                </a:cubicBezTo>
                <a:cubicBezTo>
                  <a:pt x="9" y="32"/>
                  <a:pt x="12" y="30"/>
                  <a:pt x="11" y="28"/>
                </a:cubicBezTo>
                <a:cubicBezTo>
                  <a:pt x="11" y="26"/>
                  <a:pt x="7" y="25"/>
                  <a:pt x="8" y="23"/>
                </a:cubicBezTo>
                <a:cubicBezTo>
                  <a:pt x="8" y="21"/>
                  <a:pt x="13" y="23"/>
                  <a:pt x="14" y="20"/>
                </a:cubicBezTo>
                <a:cubicBezTo>
                  <a:pt x="15" y="18"/>
                  <a:pt x="14" y="15"/>
                  <a:pt x="12" y="13"/>
                </a:cubicBezTo>
                <a:cubicBezTo>
                  <a:pt x="11" y="10"/>
                  <a:pt x="7" y="9"/>
                  <a:pt x="6" y="6"/>
                </a:cubicBezTo>
                <a:cubicBezTo>
                  <a:pt x="5" y="5"/>
                  <a:pt x="6" y="2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" name="Freeform 2518"/>
          <p:cNvSpPr>
            <a:spLocks noChangeAspect="1"/>
          </p:cNvSpPr>
          <p:nvPr/>
        </p:nvSpPr>
        <p:spPr bwMode="auto">
          <a:xfrm>
            <a:off x="5070476" y="4886538"/>
            <a:ext cx="284163" cy="279400"/>
          </a:xfrm>
          <a:custGeom>
            <a:avLst/>
            <a:gdLst>
              <a:gd name="T0" fmla="*/ 161 w 149"/>
              <a:gd name="T1" fmla="*/ 19 h 147"/>
              <a:gd name="T2" fmla="*/ 141 w 149"/>
              <a:gd name="T3" fmla="*/ 10 h 147"/>
              <a:gd name="T4" fmla="*/ 106 w 149"/>
              <a:gd name="T5" fmla="*/ 4 h 147"/>
              <a:gd name="T6" fmla="*/ 103 w 149"/>
              <a:gd name="T7" fmla="*/ 29 h 147"/>
              <a:gd name="T8" fmla="*/ 99 w 149"/>
              <a:gd name="T9" fmla="*/ 53 h 147"/>
              <a:gd name="T10" fmla="*/ 109 w 149"/>
              <a:gd name="T11" fmla="*/ 73 h 147"/>
              <a:gd name="T12" fmla="*/ 119 w 149"/>
              <a:gd name="T13" fmla="*/ 72 h 147"/>
              <a:gd name="T14" fmla="*/ 107 w 149"/>
              <a:gd name="T15" fmla="*/ 93 h 147"/>
              <a:gd name="T16" fmla="*/ 89 w 149"/>
              <a:gd name="T17" fmla="*/ 72 h 147"/>
              <a:gd name="T18" fmla="*/ 76 w 149"/>
              <a:gd name="T19" fmla="*/ 59 h 147"/>
              <a:gd name="T20" fmla="*/ 55 w 149"/>
              <a:gd name="T21" fmla="*/ 62 h 147"/>
              <a:gd name="T22" fmla="*/ 48 w 149"/>
              <a:gd name="T23" fmla="*/ 54 h 147"/>
              <a:gd name="T24" fmla="*/ 29 w 149"/>
              <a:gd name="T25" fmla="*/ 51 h 147"/>
              <a:gd name="T26" fmla="*/ 29 w 149"/>
              <a:gd name="T27" fmla="*/ 67 h 147"/>
              <a:gd name="T28" fmla="*/ 26 w 149"/>
              <a:gd name="T29" fmla="*/ 79 h 147"/>
              <a:gd name="T30" fmla="*/ 0 w 149"/>
              <a:gd name="T31" fmla="*/ 84 h 147"/>
              <a:gd name="T32" fmla="*/ 11 w 149"/>
              <a:gd name="T33" fmla="*/ 156 h 147"/>
              <a:gd name="T34" fmla="*/ 23 w 149"/>
              <a:gd name="T35" fmla="*/ 168 h 147"/>
              <a:gd name="T36" fmla="*/ 42 w 149"/>
              <a:gd name="T37" fmla="*/ 165 h 147"/>
              <a:gd name="T38" fmla="*/ 53 w 149"/>
              <a:gd name="T39" fmla="*/ 171 h 147"/>
              <a:gd name="T40" fmla="*/ 66 w 149"/>
              <a:gd name="T41" fmla="*/ 175 h 147"/>
              <a:gd name="T42" fmla="*/ 80 w 149"/>
              <a:gd name="T43" fmla="*/ 168 h 147"/>
              <a:gd name="T44" fmla="*/ 91 w 149"/>
              <a:gd name="T45" fmla="*/ 154 h 147"/>
              <a:gd name="T46" fmla="*/ 105 w 149"/>
              <a:gd name="T47" fmla="*/ 139 h 147"/>
              <a:gd name="T48" fmla="*/ 126 w 149"/>
              <a:gd name="T49" fmla="*/ 132 h 147"/>
              <a:gd name="T50" fmla="*/ 125 w 149"/>
              <a:gd name="T51" fmla="*/ 121 h 147"/>
              <a:gd name="T52" fmla="*/ 161 w 149"/>
              <a:gd name="T53" fmla="*/ 98 h 147"/>
              <a:gd name="T54" fmla="*/ 166 w 149"/>
              <a:gd name="T55" fmla="*/ 78 h 147"/>
              <a:gd name="T56" fmla="*/ 172 w 149"/>
              <a:gd name="T57" fmla="*/ 72 h 147"/>
              <a:gd name="T58" fmla="*/ 174 w 149"/>
              <a:gd name="T59" fmla="*/ 53 h 147"/>
              <a:gd name="T60" fmla="*/ 178 w 149"/>
              <a:gd name="T61" fmla="*/ 43 h 147"/>
              <a:gd name="T62" fmla="*/ 168 w 149"/>
              <a:gd name="T63" fmla="*/ 26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9"/>
              <a:gd name="T97" fmla="*/ 0 h 147"/>
              <a:gd name="T98" fmla="*/ 149 w 149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9" h="147">
                <a:moveTo>
                  <a:pt x="140" y="16"/>
                </a:moveTo>
                <a:lnTo>
                  <a:pt x="134" y="16"/>
                </a:lnTo>
                <a:lnTo>
                  <a:pt x="126" y="13"/>
                </a:lnTo>
                <a:lnTo>
                  <a:pt x="117" y="8"/>
                </a:lnTo>
                <a:lnTo>
                  <a:pt x="111" y="2"/>
                </a:lnTo>
                <a:cubicBezTo>
                  <a:pt x="103" y="3"/>
                  <a:pt x="95" y="0"/>
                  <a:pt x="88" y="3"/>
                </a:cubicBezTo>
                <a:cubicBezTo>
                  <a:pt x="84" y="6"/>
                  <a:pt x="85" y="13"/>
                  <a:pt x="84" y="17"/>
                </a:cubicBezTo>
                <a:cubicBezTo>
                  <a:pt x="84" y="20"/>
                  <a:pt x="86" y="21"/>
                  <a:pt x="86" y="24"/>
                </a:cubicBezTo>
                <a:cubicBezTo>
                  <a:pt x="86" y="28"/>
                  <a:pt x="85" y="33"/>
                  <a:pt x="84" y="38"/>
                </a:cubicBezTo>
                <a:cubicBezTo>
                  <a:pt x="84" y="40"/>
                  <a:pt x="82" y="42"/>
                  <a:pt x="82" y="44"/>
                </a:cubicBezTo>
                <a:cubicBezTo>
                  <a:pt x="82" y="48"/>
                  <a:pt x="82" y="51"/>
                  <a:pt x="83" y="54"/>
                </a:cubicBezTo>
                <a:cubicBezTo>
                  <a:pt x="85" y="57"/>
                  <a:pt x="88" y="60"/>
                  <a:pt x="91" y="61"/>
                </a:cubicBezTo>
                <a:cubicBezTo>
                  <a:pt x="92" y="62"/>
                  <a:pt x="93" y="62"/>
                  <a:pt x="95" y="62"/>
                </a:cubicBezTo>
                <a:cubicBezTo>
                  <a:pt x="96" y="62"/>
                  <a:pt x="100" y="59"/>
                  <a:pt x="99" y="60"/>
                </a:cubicBezTo>
                <a:cubicBezTo>
                  <a:pt x="98" y="65"/>
                  <a:pt x="98" y="72"/>
                  <a:pt x="97" y="77"/>
                </a:cubicBezTo>
                <a:cubicBezTo>
                  <a:pt x="96" y="80"/>
                  <a:pt x="91" y="79"/>
                  <a:pt x="89" y="78"/>
                </a:cubicBezTo>
                <a:cubicBezTo>
                  <a:pt x="85" y="76"/>
                  <a:pt x="84" y="71"/>
                  <a:pt x="81" y="67"/>
                </a:cubicBezTo>
                <a:cubicBezTo>
                  <a:pt x="78" y="65"/>
                  <a:pt x="76" y="62"/>
                  <a:pt x="74" y="60"/>
                </a:cubicBezTo>
                <a:cubicBezTo>
                  <a:pt x="72" y="58"/>
                  <a:pt x="70" y="57"/>
                  <a:pt x="68" y="55"/>
                </a:cubicBezTo>
                <a:cubicBezTo>
                  <a:pt x="66" y="53"/>
                  <a:pt x="66" y="49"/>
                  <a:pt x="63" y="49"/>
                </a:cubicBezTo>
                <a:cubicBezTo>
                  <a:pt x="60" y="49"/>
                  <a:pt x="60" y="54"/>
                  <a:pt x="58" y="55"/>
                </a:cubicBezTo>
                <a:cubicBezTo>
                  <a:pt x="54" y="55"/>
                  <a:pt x="50" y="54"/>
                  <a:pt x="46" y="52"/>
                </a:cubicBezTo>
                <a:cubicBezTo>
                  <a:pt x="44" y="52"/>
                  <a:pt x="43" y="50"/>
                  <a:pt x="41" y="48"/>
                </a:cubicBezTo>
                <a:cubicBezTo>
                  <a:pt x="41" y="47"/>
                  <a:pt x="41" y="45"/>
                  <a:pt x="40" y="45"/>
                </a:cubicBezTo>
                <a:cubicBezTo>
                  <a:pt x="37" y="45"/>
                  <a:pt x="34" y="48"/>
                  <a:pt x="31" y="48"/>
                </a:cubicBezTo>
                <a:cubicBezTo>
                  <a:pt x="28" y="47"/>
                  <a:pt x="27" y="45"/>
                  <a:pt x="24" y="43"/>
                </a:cubicBezTo>
                <a:cubicBezTo>
                  <a:pt x="25" y="45"/>
                  <a:pt x="26" y="47"/>
                  <a:pt x="26" y="49"/>
                </a:cubicBezTo>
                <a:cubicBezTo>
                  <a:pt x="26" y="51"/>
                  <a:pt x="25" y="54"/>
                  <a:pt x="24" y="56"/>
                </a:cubicBezTo>
                <a:cubicBezTo>
                  <a:pt x="24" y="58"/>
                  <a:pt x="24" y="60"/>
                  <a:pt x="24" y="62"/>
                </a:cubicBezTo>
                <a:cubicBezTo>
                  <a:pt x="24" y="64"/>
                  <a:pt x="22" y="65"/>
                  <a:pt x="22" y="66"/>
                </a:cubicBezTo>
                <a:cubicBezTo>
                  <a:pt x="23" y="68"/>
                  <a:pt x="28" y="70"/>
                  <a:pt x="26" y="70"/>
                </a:cubicBezTo>
                <a:lnTo>
                  <a:pt x="0" y="70"/>
                </a:lnTo>
                <a:lnTo>
                  <a:pt x="0" y="119"/>
                </a:lnTo>
                <a:cubicBezTo>
                  <a:pt x="3" y="123"/>
                  <a:pt x="6" y="126"/>
                  <a:pt x="9" y="130"/>
                </a:cubicBezTo>
                <a:cubicBezTo>
                  <a:pt x="10" y="132"/>
                  <a:pt x="11" y="135"/>
                  <a:pt x="13" y="136"/>
                </a:cubicBezTo>
                <a:cubicBezTo>
                  <a:pt x="15" y="138"/>
                  <a:pt x="17" y="139"/>
                  <a:pt x="19" y="140"/>
                </a:cubicBezTo>
                <a:cubicBezTo>
                  <a:pt x="23" y="139"/>
                  <a:pt x="26" y="138"/>
                  <a:pt x="30" y="137"/>
                </a:cubicBezTo>
                <a:cubicBezTo>
                  <a:pt x="32" y="137"/>
                  <a:pt x="34" y="137"/>
                  <a:pt x="35" y="138"/>
                </a:cubicBezTo>
                <a:cubicBezTo>
                  <a:pt x="37" y="139"/>
                  <a:pt x="38" y="142"/>
                  <a:pt x="40" y="144"/>
                </a:cubicBezTo>
                <a:cubicBezTo>
                  <a:pt x="41" y="143"/>
                  <a:pt x="42" y="143"/>
                  <a:pt x="44" y="143"/>
                </a:cubicBezTo>
                <a:cubicBezTo>
                  <a:pt x="47" y="143"/>
                  <a:pt x="49" y="144"/>
                  <a:pt x="51" y="144"/>
                </a:cubicBezTo>
                <a:cubicBezTo>
                  <a:pt x="53" y="145"/>
                  <a:pt x="54" y="146"/>
                  <a:pt x="55" y="146"/>
                </a:cubicBezTo>
                <a:cubicBezTo>
                  <a:pt x="58" y="147"/>
                  <a:pt x="60" y="146"/>
                  <a:pt x="62" y="145"/>
                </a:cubicBezTo>
                <a:cubicBezTo>
                  <a:pt x="64" y="144"/>
                  <a:pt x="65" y="142"/>
                  <a:pt x="67" y="140"/>
                </a:cubicBezTo>
                <a:cubicBezTo>
                  <a:pt x="68" y="138"/>
                  <a:pt x="69" y="136"/>
                  <a:pt x="70" y="134"/>
                </a:cubicBezTo>
                <a:cubicBezTo>
                  <a:pt x="72" y="132"/>
                  <a:pt x="74" y="130"/>
                  <a:pt x="76" y="129"/>
                </a:cubicBezTo>
                <a:cubicBezTo>
                  <a:pt x="79" y="126"/>
                  <a:pt x="83" y="126"/>
                  <a:pt x="86" y="123"/>
                </a:cubicBezTo>
                <a:cubicBezTo>
                  <a:pt x="88" y="121"/>
                  <a:pt x="85" y="117"/>
                  <a:pt x="87" y="116"/>
                </a:cubicBezTo>
                <a:cubicBezTo>
                  <a:pt x="89" y="113"/>
                  <a:pt x="94" y="111"/>
                  <a:pt x="98" y="110"/>
                </a:cubicBezTo>
                <a:cubicBezTo>
                  <a:pt x="100" y="109"/>
                  <a:pt x="102" y="110"/>
                  <a:pt x="105" y="110"/>
                </a:cubicBezTo>
                <a:lnTo>
                  <a:pt x="106" y="107"/>
                </a:lnTo>
                <a:lnTo>
                  <a:pt x="104" y="101"/>
                </a:lnTo>
                <a:lnTo>
                  <a:pt x="139" y="87"/>
                </a:lnTo>
                <a:cubicBezTo>
                  <a:pt x="138" y="85"/>
                  <a:pt x="134" y="84"/>
                  <a:pt x="134" y="82"/>
                </a:cubicBezTo>
                <a:cubicBezTo>
                  <a:pt x="134" y="79"/>
                  <a:pt x="138" y="77"/>
                  <a:pt x="139" y="74"/>
                </a:cubicBezTo>
                <a:cubicBezTo>
                  <a:pt x="140" y="71"/>
                  <a:pt x="137" y="68"/>
                  <a:pt x="138" y="65"/>
                </a:cubicBezTo>
                <a:cubicBezTo>
                  <a:pt x="139" y="63"/>
                  <a:pt x="143" y="64"/>
                  <a:pt x="145" y="62"/>
                </a:cubicBezTo>
                <a:cubicBezTo>
                  <a:pt x="145" y="61"/>
                  <a:pt x="144" y="61"/>
                  <a:pt x="143" y="60"/>
                </a:cubicBezTo>
                <a:cubicBezTo>
                  <a:pt x="143" y="57"/>
                  <a:pt x="142" y="53"/>
                  <a:pt x="143" y="50"/>
                </a:cubicBezTo>
                <a:cubicBezTo>
                  <a:pt x="143" y="48"/>
                  <a:pt x="146" y="46"/>
                  <a:pt x="145" y="44"/>
                </a:cubicBezTo>
                <a:cubicBezTo>
                  <a:pt x="145" y="42"/>
                  <a:pt x="141" y="41"/>
                  <a:pt x="142" y="39"/>
                </a:cubicBezTo>
                <a:cubicBezTo>
                  <a:pt x="142" y="37"/>
                  <a:pt x="147" y="39"/>
                  <a:pt x="148" y="36"/>
                </a:cubicBezTo>
                <a:cubicBezTo>
                  <a:pt x="149" y="34"/>
                  <a:pt x="148" y="31"/>
                  <a:pt x="146" y="29"/>
                </a:cubicBezTo>
                <a:cubicBezTo>
                  <a:pt x="145" y="26"/>
                  <a:pt x="141" y="25"/>
                  <a:pt x="140" y="22"/>
                </a:cubicBezTo>
                <a:cubicBezTo>
                  <a:pt x="139" y="21"/>
                  <a:pt x="140" y="18"/>
                  <a:pt x="140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" name="Freeform 2519"/>
          <p:cNvSpPr>
            <a:spLocks noChangeAspect="1"/>
          </p:cNvSpPr>
          <p:nvPr/>
        </p:nvSpPr>
        <p:spPr bwMode="auto">
          <a:xfrm>
            <a:off x="4824413" y="4819863"/>
            <a:ext cx="300038" cy="342900"/>
          </a:xfrm>
          <a:custGeom>
            <a:avLst/>
            <a:gdLst>
              <a:gd name="T0" fmla="*/ 11 w 157"/>
              <a:gd name="T1" fmla="*/ 6 h 180"/>
              <a:gd name="T2" fmla="*/ 12 w 157"/>
              <a:gd name="T3" fmla="*/ 16 h 180"/>
              <a:gd name="T4" fmla="*/ 25 w 157"/>
              <a:gd name="T5" fmla="*/ 48 h 180"/>
              <a:gd name="T6" fmla="*/ 22 w 157"/>
              <a:gd name="T7" fmla="*/ 64 h 180"/>
              <a:gd name="T8" fmla="*/ 33 w 157"/>
              <a:gd name="T9" fmla="*/ 94 h 180"/>
              <a:gd name="T10" fmla="*/ 23 w 157"/>
              <a:gd name="T11" fmla="*/ 120 h 180"/>
              <a:gd name="T12" fmla="*/ 10 w 157"/>
              <a:gd name="T13" fmla="*/ 144 h 180"/>
              <a:gd name="T14" fmla="*/ 1 w 157"/>
              <a:gd name="T15" fmla="*/ 180 h 180"/>
              <a:gd name="T16" fmla="*/ 8 w 157"/>
              <a:gd name="T17" fmla="*/ 202 h 180"/>
              <a:gd name="T18" fmla="*/ 26 w 157"/>
              <a:gd name="T19" fmla="*/ 199 h 180"/>
              <a:gd name="T20" fmla="*/ 100 w 157"/>
              <a:gd name="T21" fmla="*/ 204 h 180"/>
              <a:gd name="T22" fmla="*/ 117 w 157"/>
              <a:gd name="T23" fmla="*/ 214 h 180"/>
              <a:gd name="T24" fmla="*/ 140 w 157"/>
              <a:gd name="T25" fmla="*/ 214 h 180"/>
              <a:gd name="T26" fmla="*/ 178 w 157"/>
              <a:gd name="T27" fmla="*/ 210 h 180"/>
              <a:gd name="T28" fmla="*/ 166 w 157"/>
              <a:gd name="T29" fmla="*/ 198 h 180"/>
              <a:gd name="T30" fmla="*/ 155 w 157"/>
              <a:gd name="T31" fmla="*/ 126 h 180"/>
              <a:gd name="T32" fmla="*/ 182 w 157"/>
              <a:gd name="T33" fmla="*/ 121 h 180"/>
              <a:gd name="T34" fmla="*/ 184 w 157"/>
              <a:gd name="T35" fmla="*/ 109 h 180"/>
              <a:gd name="T36" fmla="*/ 184 w 157"/>
              <a:gd name="T37" fmla="*/ 94 h 180"/>
              <a:gd name="T38" fmla="*/ 171 w 157"/>
              <a:gd name="T39" fmla="*/ 94 h 180"/>
              <a:gd name="T40" fmla="*/ 159 w 157"/>
              <a:gd name="T41" fmla="*/ 92 h 180"/>
              <a:gd name="T42" fmla="*/ 160 w 157"/>
              <a:gd name="T43" fmla="*/ 73 h 180"/>
              <a:gd name="T44" fmla="*/ 154 w 157"/>
              <a:gd name="T45" fmla="*/ 44 h 180"/>
              <a:gd name="T46" fmla="*/ 153 w 157"/>
              <a:gd name="T47" fmla="*/ 31 h 180"/>
              <a:gd name="T48" fmla="*/ 136 w 157"/>
              <a:gd name="T49" fmla="*/ 25 h 180"/>
              <a:gd name="T50" fmla="*/ 130 w 157"/>
              <a:gd name="T51" fmla="*/ 22 h 180"/>
              <a:gd name="T52" fmla="*/ 119 w 157"/>
              <a:gd name="T53" fmla="*/ 31 h 180"/>
              <a:gd name="T54" fmla="*/ 117 w 157"/>
              <a:gd name="T55" fmla="*/ 40 h 180"/>
              <a:gd name="T56" fmla="*/ 102 w 157"/>
              <a:gd name="T57" fmla="*/ 40 h 180"/>
              <a:gd name="T58" fmla="*/ 79 w 157"/>
              <a:gd name="T59" fmla="*/ 26 h 180"/>
              <a:gd name="T60" fmla="*/ 76 w 157"/>
              <a:gd name="T61" fmla="*/ 7 h 180"/>
              <a:gd name="T62" fmla="*/ 24 w 157"/>
              <a:gd name="T63" fmla="*/ 1 h 180"/>
              <a:gd name="T64" fmla="*/ 12 w 157"/>
              <a:gd name="T65" fmla="*/ 4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180"/>
              <a:gd name="T101" fmla="*/ 157 w 157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180">
                <a:moveTo>
                  <a:pt x="6" y="0"/>
                </a:moveTo>
                <a:cubicBezTo>
                  <a:pt x="6" y="1"/>
                  <a:pt x="9" y="3"/>
                  <a:pt x="9" y="5"/>
                </a:cubicBezTo>
                <a:cubicBezTo>
                  <a:pt x="9" y="6"/>
                  <a:pt x="6" y="5"/>
                  <a:pt x="7" y="6"/>
                </a:cubicBezTo>
                <a:cubicBezTo>
                  <a:pt x="7" y="9"/>
                  <a:pt x="9" y="11"/>
                  <a:pt x="10" y="13"/>
                </a:cubicBezTo>
                <a:cubicBezTo>
                  <a:pt x="12" y="16"/>
                  <a:pt x="14" y="18"/>
                  <a:pt x="15" y="21"/>
                </a:cubicBezTo>
                <a:cubicBezTo>
                  <a:pt x="17" y="27"/>
                  <a:pt x="21" y="33"/>
                  <a:pt x="21" y="40"/>
                </a:cubicBezTo>
                <a:cubicBezTo>
                  <a:pt x="21" y="42"/>
                  <a:pt x="17" y="43"/>
                  <a:pt x="16" y="46"/>
                </a:cubicBezTo>
                <a:cubicBezTo>
                  <a:pt x="16" y="48"/>
                  <a:pt x="17" y="51"/>
                  <a:pt x="18" y="53"/>
                </a:cubicBezTo>
                <a:cubicBezTo>
                  <a:pt x="19" y="57"/>
                  <a:pt x="21" y="61"/>
                  <a:pt x="22" y="65"/>
                </a:cubicBezTo>
                <a:cubicBezTo>
                  <a:pt x="24" y="69"/>
                  <a:pt x="27" y="73"/>
                  <a:pt x="27" y="78"/>
                </a:cubicBezTo>
                <a:cubicBezTo>
                  <a:pt x="27" y="83"/>
                  <a:pt x="26" y="89"/>
                  <a:pt x="24" y="93"/>
                </a:cubicBezTo>
                <a:cubicBezTo>
                  <a:pt x="23" y="96"/>
                  <a:pt x="21" y="98"/>
                  <a:pt x="19" y="100"/>
                </a:cubicBezTo>
                <a:cubicBezTo>
                  <a:pt x="17" y="103"/>
                  <a:pt x="13" y="106"/>
                  <a:pt x="11" y="110"/>
                </a:cubicBezTo>
                <a:cubicBezTo>
                  <a:pt x="9" y="113"/>
                  <a:pt x="9" y="116"/>
                  <a:pt x="8" y="120"/>
                </a:cubicBezTo>
                <a:cubicBezTo>
                  <a:pt x="7" y="125"/>
                  <a:pt x="6" y="131"/>
                  <a:pt x="5" y="137"/>
                </a:cubicBezTo>
                <a:cubicBezTo>
                  <a:pt x="4" y="142"/>
                  <a:pt x="2" y="146"/>
                  <a:pt x="1" y="150"/>
                </a:cubicBezTo>
                <a:cubicBezTo>
                  <a:pt x="0" y="156"/>
                  <a:pt x="0" y="162"/>
                  <a:pt x="0" y="168"/>
                </a:cubicBezTo>
                <a:cubicBezTo>
                  <a:pt x="2" y="168"/>
                  <a:pt x="4" y="168"/>
                  <a:pt x="7" y="168"/>
                </a:cubicBezTo>
                <a:cubicBezTo>
                  <a:pt x="10" y="167"/>
                  <a:pt x="12" y="164"/>
                  <a:pt x="15" y="164"/>
                </a:cubicBezTo>
                <a:cubicBezTo>
                  <a:pt x="17" y="164"/>
                  <a:pt x="20" y="165"/>
                  <a:pt x="22" y="166"/>
                </a:cubicBezTo>
                <a:cubicBezTo>
                  <a:pt x="24" y="167"/>
                  <a:pt x="26" y="170"/>
                  <a:pt x="28" y="170"/>
                </a:cubicBezTo>
                <a:cubicBezTo>
                  <a:pt x="46" y="171"/>
                  <a:pt x="65" y="168"/>
                  <a:pt x="83" y="170"/>
                </a:cubicBezTo>
                <a:cubicBezTo>
                  <a:pt x="86" y="170"/>
                  <a:pt x="87" y="174"/>
                  <a:pt x="89" y="176"/>
                </a:cubicBezTo>
                <a:cubicBezTo>
                  <a:pt x="92" y="177"/>
                  <a:pt x="94" y="178"/>
                  <a:pt x="97" y="178"/>
                </a:cubicBezTo>
                <a:cubicBezTo>
                  <a:pt x="101" y="179"/>
                  <a:pt x="105" y="180"/>
                  <a:pt x="109" y="180"/>
                </a:cubicBezTo>
                <a:cubicBezTo>
                  <a:pt x="111" y="180"/>
                  <a:pt x="114" y="178"/>
                  <a:pt x="116" y="178"/>
                </a:cubicBezTo>
                <a:cubicBezTo>
                  <a:pt x="119" y="178"/>
                  <a:pt x="122" y="180"/>
                  <a:pt x="124" y="180"/>
                </a:cubicBezTo>
                <a:cubicBezTo>
                  <a:pt x="132" y="179"/>
                  <a:pt x="140" y="176"/>
                  <a:pt x="148" y="175"/>
                </a:cubicBezTo>
                <a:cubicBezTo>
                  <a:pt x="146" y="174"/>
                  <a:pt x="144" y="173"/>
                  <a:pt x="142" y="171"/>
                </a:cubicBezTo>
                <a:cubicBezTo>
                  <a:pt x="140" y="170"/>
                  <a:pt x="139" y="167"/>
                  <a:pt x="138" y="165"/>
                </a:cubicBezTo>
                <a:cubicBezTo>
                  <a:pt x="135" y="161"/>
                  <a:pt x="132" y="158"/>
                  <a:pt x="129" y="154"/>
                </a:cubicBezTo>
                <a:lnTo>
                  <a:pt x="129" y="105"/>
                </a:lnTo>
                <a:lnTo>
                  <a:pt x="155" y="105"/>
                </a:lnTo>
                <a:cubicBezTo>
                  <a:pt x="157" y="105"/>
                  <a:pt x="152" y="103"/>
                  <a:pt x="151" y="101"/>
                </a:cubicBezTo>
                <a:cubicBezTo>
                  <a:pt x="151" y="100"/>
                  <a:pt x="153" y="99"/>
                  <a:pt x="153" y="97"/>
                </a:cubicBezTo>
                <a:cubicBezTo>
                  <a:pt x="153" y="95"/>
                  <a:pt x="153" y="93"/>
                  <a:pt x="153" y="91"/>
                </a:cubicBezTo>
                <a:cubicBezTo>
                  <a:pt x="154" y="89"/>
                  <a:pt x="155" y="86"/>
                  <a:pt x="155" y="84"/>
                </a:cubicBezTo>
                <a:cubicBezTo>
                  <a:pt x="155" y="82"/>
                  <a:pt x="154" y="80"/>
                  <a:pt x="153" y="78"/>
                </a:cubicBezTo>
                <a:cubicBezTo>
                  <a:pt x="153" y="77"/>
                  <a:pt x="153" y="76"/>
                  <a:pt x="152" y="76"/>
                </a:cubicBezTo>
                <a:cubicBezTo>
                  <a:pt x="149" y="76"/>
                  <a:pt x="145" y="77"/>
                  <a:pt x="142" y="78"/>
                </a:cubicBezTo>
                <a:cubicBezTo>
                  <a:pt x="139" y="79"/>
                  <a:pt x="135" y="81"/>
                  <a:pt x="132" y="81"/>
                </a:cubicBezTo>
                <a:cubicBezTo>
                  <a:pt x="130" y="81"/>
                  <a:pt x="131" y="79"/>
                  <a:pt x="132" y="77"/>
                </a:cubicBezTo>
                <a:cubicBezTo>
                  <a:pt x="132" y="76"/>
                  <a:pt x="133" y="74"/>
                  <a:pt x="133" y="72"/>
                </a:cubicBezTo>
                <a:cubicBezTo>
                  <a:pt x="133" y="68"/>
                  <a:pt x="134" y="64"/>
                  <a:pt x="133" y="61"/>
                </a:cubicBezTo>
                <a:cubicBezTo>
                  <a:pt x="132" y="58"/>
                  <a:pt x="127" y="58"/>
                  <a:pt x="127" y="55"/>
                </a:cubicBezTo>
                <a:cubicBezTo>
                  <a:pt x="126" y="50"/>
                  <a:pt x="128" y="43"/>
                  <a:pt x="128" y="37"/>
                </a:cubicBezTo>
                <a:cubicBezTo>
                  <a:pt x="128" y="35"/>
                  <a:pt x="127" y="33"/>
                  <a:pt x="126" y="30"/>
                </a:cubicBezTo>
                <a:cubicBezTo>
                  <a:pt x="126" y="29"/>
                  <a:pt x="128" y="28"/>
                  <a:pt x="127" y="26"/>
                </a:cubicBezTo>
                <a:cubicBezTo>
                  <a:pt x="127" y="24"/>
                  <a:pt x="127" y="21"/>
                  <a:pt x="125" y="20"/>
                </a:cubicBezTo>
                <a:cubicBezTo>
                  <a:pt x="121" y="18"/>
                  <a:pt x="117" y="21"/>
                  <a:pt x="113" y="21"/>
                </a:cubicBezTo>
                <a:cubicBezTo>
                  <a:pt x="112" y="20"/>
                  <a:pt x="112" y="18"/>
                  <a:pt x="111" y="18"/>
                </a:cubicBezTo>
                <a:cubicBezTo>
                  <a:pt x="110" y="17"/>
                  <a:pt x="109" y="18"/>
                  <a:pt x="108" y="18"/>
                </a:cubicBezTo>
                <a:cubicBezTo>
                  <a:pt x="105" y="18"/>
                  <a:pt x="102" y="18"/>
                  <a:pt x="100" y="20"/>
                </a:cubicBezTo>
                <a:cubicBezTo>
                  <a:pt x="98" y="21"/>
                  <a:pt x="100" y="24"/>
                  <a:pt x="99" y="26"/>
                </a:cubicBezTo>
                <a:cubicBezTo>
                  <a:pt x="99" y="27"/>
                  <a:pt x="98" y="28"/>
                  <a:pt x="98" y="29"/>
                </a:cubicBezTo>
                <a:cubicBezTo>
                  <a:pt x="97" y="30"/>
                  <a:pt x="98" y="32"/>
                  <a:pt x="97" y="33"/>
                </a:cubicBezTo>
                <a:cubicBezTo>
                  <a:pt x="95" y="34"/>
                  <a:pt x="93" y="33"/>
                  <a:pt x="92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0" y="33"/>
                  <a:pt x="76" y="35"/>
                  <a:pt x="72" y="33"/>
                </a:cubicBezTo>
                <a:cubicBezTo>
                  <a:pt x="68" y="31"/>
                  <a:pt x="67" y="26"/>
                  <a:pt x="66" y="22"/>
                </a:cubicBezTo>
                <a:cubicBezTo>
                  <a:pt x="65" y="19"/>
                  <a:pt x="64" y="16"/>
                  <a:pt x="64" y="14"/>
                </a:cubicBezTo>
                <a:cubicBezTo>
                  <a:pt x="64" y="11"/>
                  <a:pt x="64" y="9"/>
                  <a:pt x="63" y="6"/>
                </a:cubicBezTo>
                <a:cubicBezTo>
                  <a:pt x="63" y="4"/>
                  <a:pt x="64" y="1"/>
                  <a:pt x="62" y="1"/>
                </a:cubicBezTo>
                <a:lnTo>
                  <a:pt x="20" y="1"/>
                </a:lnTo>
                <a:cubicBezTo>
                  <a:pt x="18" y="1"/>
                  <a:pt x="16" y="1"/>
                  <a:pt x="14" y="1"/>
                </a:cubicBezTo>
                <a:cubicBezTo>
                  <a:pt x="12" y="1"/>
                  <a:pt x="11" y="3"/>
                  <a:pt x="10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" name="Freeform 2520"/>
          <p:cNvSpPr>
            <a:spLocks noChangeAspect="1"/>
          </p:cNvSpPr>
          <p:nvPr/>
        </p:nvSpPr>
        <p:spPr bwMode="auto">
          <a:xfrm>
            <a:off x="5253038" y="4680165"/>
            <a:ext cx="255588" cy="303213"/>
          </a:xfrm>
          <a:custGeom>
            <a:avLst/>
            <a:gdLst>
              <a:gd name="T0" fmla="*/ 18 w 134"/>
              <a:gd name="T1" fmla="*/ 132 h 159"/>
              <a:gd name="T2" fmla="*/ 25 w 134"/>
              <a:gd name="T3" fmla="*/ 139 h 159"/>
              <a:gd name="T4" fmla="*/ 36 w 134"/>
              <a:gd name="T5" fmla="*/ 145 h 159"/>
              <a:gd name="T6" fmla="*/ 46 w 134"/>
              <a:gd name="T7" fmla="*/ 149 h 159"/>
              <a:gd name="T8" fmla="*/ 53 w 134"/>
              <a:gd name="T9" fmla="*/ 149 h 159"/>
              <a:gd name="T10" fmla="*/ 64 w 134"/>
              <a:gd name="T11" fmla="*/ 155 h 159"/>
              <a:gd name="T12" fmla="*/ 76 w 134"/>
              <a:gd name="T13" fmla="*/ 167 h 159"/>
              <a:gd name="T14" fmla="*/ 74 w 134"/>
              <a:gd name="T15" fmla="*/ 179 h 159"/>
              <a:gd name="T16" fmla="*/ 78 w 134"/>
              <a:gd name="T17" fmla="*/ 186 h 159"/>
              <a:gd name="T18" fmla="*/ 83 w 134"/>
              <a:gd name="T19" fmla="*/ 189 h 159"/>
              <a:gd name="T20" fmla="*/ 91 w 134"/>
              <a:gd name="T21" fmla="*/ 189 h 159"/>
              <a:gd name="T22" fmla="*/ 97 w 134"/>
              <a:gd name="T23" fmla="*/ 183 h 159"/>
              <a:gd name="T24" fmla="*/ 105 w 134"/>
              <a:gd name="T25" fmla="*/ 191 h 159"/>
              <a:gd name="T26" fmla="*/ 113 w 134"/>
              <a:gd name="T27" fmla="*/ 187 h 159"/>
              <a:gd name="T28" fmla="*/ 121 w 134"/>
              <a:gd name="T29" fmla="*/ 190 h 159"/>
              <a:gd name="T30" fmla="*/ 127 w 134"/>
              <a:gd name="T31" fmla="*/ 184 h 159"/>
              <a:gd name="T32" fmla="*/ 132 w 134"/>
              <a:gd name="T33" fmla="*/ 184 h 159"/>
              <a:gd name="T34" fmla="*/ 136 w 134"/>
              <a:gd name="T35" fmla="*/ 186 h 159"/>
              <a:gd name="T36" fmla="*/ 142 w 134"/>
              <a:gd name="T37" fmla="*/ 183 h 159"/>
              <a:gd name="T38" fmla="*/ 149 w 134"/>
              <a:gd name="T39" fmla="*/ 180 h 159"/>
              <a:gd name="T40" fmla="*/ 161 w 134"/>
              <a:gd name="T41" fmla="*/ 169 h 159"/>
              <a:gd name="T42" fmla="*/ 159 w 134"/>
              <a:gd name="T43" fmla="*/ 163 h 159"/>
              <a:gd name="T44" fmla="*/ 155 w 134"/>
              <a:gd name="T45" fmla="*/ 155 h 159"/>
              <a:gd name="T46" fmla="*/ 153 w 134"/>
              <a:gd name="T47" fmla="*/ 147 h 159"/>
              <a:gd name="T48" fmla="*/ 147 w 134"/>
              <a:gd name="T49" fmla="*/ 132 h 159"/>
              <a:gd name="T50" fmla="*/ 148 w 134"/>
              <a:gd name="T51" fmla="*/ 124 h 159"/>
              <a:gd name="T52" fmla="*/ 148 w 134"/>
              <a:gd name="T53" fmla="*/ 114 h 159"/>
              <a:gd name="T54" fmla="*/ 150 w 134"/>
              <a:gd name="T55" fmla="*/ 108 h 159"/>
              <a:gd name="T56" fmla="*/ 145 w 134"/>
              <a:gd name="T57" fmla="*/ 96 h 159"/>
              <a:gd name="T58" fmla="*/ 139 w 134"/>
              <a:gd name="T59" fmla="*/ 91 h 159"/>
              <a:gd name="T60" fmla="*/ 139 w 134"/>
              <a:gd name="T61" fmla="*/ 84 h 159"/>
              <a:gd name="T62" fmla="*/ 143 w 134"/>
              <a:gd name="T63" fmla="*/ 76 h 159"/>
              <a:gd name="T64" fmla="*/ 148 w 134"/>
              <a:gd name="T65" fmla="*/ 70 h 159"/>
              <a:gd name="T66" fmla="*/ 123 w 134"/>
              <a:gd name="T67" fmla="*/ 47 h 159"/>
              <a:gd name="T68" fmla="*/ 121 w 134"/>
              <a:gd name="T69" fmla="*/ 40 h 159"/>
              <a:gd name="T70" fmla="*/ 61 w 134"/>
              <a:gd name="T71" fmla="*/ 0 h 159"/>
              <a:gd name="T72" fmla="*/ 55 w 134"/>
              <a:gd name="T73" fmla="*/ 4 h 159"/>
              <a:gd name="T74" fmla="*/ 41 w 134"/>
              <a:gd name="T75" fmla="*/ 4 h 159"/>
              <a:gd name="T76" fmla="*/ 23 w 134"/>
              <a:gd name="T77" fmla="*/ 2 h 159"/>
              <a:gd name="T78" fmla="*/ 13 w 134"/>
              <a:gd name="T79" fmla="*/ 5 h 159"/>
              <a:gd name="T80" fmla="*/ 19 w 134"/>
              <a:gd name="T81" fmla="*/ 12 h 159"/>
              <a:gd name="T82" fmla="*/ 19 w 134"/>
              <a:gd name="T83" fmla="*/ 20 h 159"/>
              <a:gd name="T84" fmla="*/ 22 w 134"/>
              <a:gd name="T85" fmla="*/ 26 h 159"/>
              <a:gd name="T86" fmla="*/ 16 w 134"/>
              <a:gd name="T87" fmla="*/ 32 h 159"/>
              <a:gd name="T88" fmla="*/ 16 w 134"/>
              <a:gd name="T89" fmla="*/ 36 h 159"/>
              <a:gd name="T90" fmla="*/ 20 w 134"/>
              <a:gd name="T91" fmla="*/ 40 h 159"/>
              <a:gd name="T92" fmla="*/ 20 w 134"/>
              <a:gd name="T93" fmla="*/ 44 h 159"/>
              <a:gd name="T94" fmla="*/ 14 w 134"/>
              <a:gd name="T95" fmla="*/ 50 h 159"/>
              <a:gd name="T96" fmla="*/ 11 w 134"/>
              <a:gd name="T97" fmla="*/ 56 h 159"/>
              <a:gd name="T98" fmla="*/ 0 w 134"/>
              <a:gd name="T99" fmla="*/ 68 h 159"/>
              <a:gd name="T100" fmla="*/ 1 w 134"/>
              <a:gd name="T101" fmla="*/ 78 h 159"/>
              <a:gd name="T102" fmla="*/ 1 w 134"/>
              <a:gd name="T103" fmla="*/ 86 h 159"/>
              <a:gd name="T104" fmla="*/ 2 w 134"/>
              <a:gd name="T105" fmla="*/ 97 h 159"/>
              <a:gd name="T106" fmla="*/ 8 w 134"/>
              <a:gd name="T107" fmla="*/ 106 h 159"/>
              <a:gd name="T108" fmla="*/ 14 w 134"/>
              <a:gd name="T109" fmla="*/ 118 h 159"/>
              <a:gd name="T110" fmla="*/ 18 w 134"/>
              <a:gd name="T111" fmla="*/ 132 h 1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"/>
              <a:gd name="T169" fmla="*/ 0 h 159"/>
              <a:gd name="T170" fmla="*/ 134 w 134"/>
              <a:gd name="T171" fmla="*/ 159 h 1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" h="159">
                <a:moveTo>
                  <a:pt x="15" y="110"/>
                </a:moveTo>
                <a:lnTo>
                  <a:pt x="21" y="116"/>
                </a:lnTo>
                <a:lnTo>
                  <a:pt x="30" y="121"/>
                </a:lnTo>
                <a:lnTo>
                  <a:pt x="38" y="124"/>
                </a:lnTo>
                <a:lnTo>
                  <a:pt x="44" y="124"/>
                </a:lnTo>
                <a:cubicBezTo>
                  <a:pt x="47" y="126"/>
                  <a:pt x="50" y="127"/>
                  <a:pt x="53" y="129"/>
                </a:cubicBezTo>
                <a:cubicBezTo>
                  <a:pt x="57" y="132"/>
                  <a:pt x="61" y="135"/>
                  <a:pt x="63" y="139"/>
                </a:cubicBezTo>
                <a:cubicBezTo>
                  <a:pt x="64" y="142"/>
                  <a:pt x="61" y="145"/>
                  <a:pt x="62" y="149"/>
                </a:cubicBezTo>
                <a:cubicBezTo>
                  <a:pt x="62" y="151"/>
                  <a:pt x="64" y="153"/>
                  <a:pt x="65" y="155"/>
                </a:cubicBezTo>
                <a:cubicBezTo>
                  <a:pt x="67" y="156"/>
                  <a:pt x="68" y="156"/>
                  <a:pt x="69" y="157"/>
                </a:cubicBezTo>
                <a:cubicBezTo>
                  <a:pt x="71" y="157"/>
                  <a:pt x="74" y="157"/>
                  <a:pt x="76" y="157"/>
                </a:cubicBezTo>
                <a:cubicBezTo>
                  <a:pt x="78" y="156"/>
                  <a:pt x="79" y="152"/>
                  <a:pt x="81" y="152"/>
                </a:cubicBezTo>
                <a:cubicBezTo>
                  <a:pt x="84" y="153"/>
                  <a:pt x="84" y="158"/>
                  <a:pt x="87" y="159"/>
                </a:cubicBezTo>
                <a:cubicBezTo>
                  <a:pt x="90" y="159"/>
                  <a:pt x="92" y="156"/>
                  <a:pt x="94" y="156"/>
                </a:cubicBezTo>
                <a:cubicBezTo>
                  <a:pt x="97" y="156"/>
                  <a:pt x="98" y="159"/>
                  <a:pt x="101" y="158"/>
                </a:cubicBezTo>
                <a:cubicBezTo>
                  <a:pt x="103" y="157"/>
                  <a:pt x="103" y="154"/>
                  <a:pt x="106" y="153"/>
                </a:cubicBezTo>
                <a:cubicBezTo>
                  <a:pt x="107" y="152"/>
                  <a:pt x="109" y="152"/>
                  <a:pt x="110" y="153"/>
                </a:cubicBezTo>
                <a:cubicBezTo>
                  <a:pt x="112" y="153"/>
                  <a:pt x="112" y="155"/>
                  <a:pt x="113" y="155"/>
                </a:cubicBezTo>
                <a:cubicBezTo>
                  <a:pt x="115" y="154"/>
                  <a:pt x="117" y="153"/>
                  <a:pt x="118" y="152"/>
                </a:cubicBezTo>
                <a:cubicBezTo>
                  <a:pt x="120" y="151"/>
                  <a:pt x="123" y="151"/>
                  <a:pt x="124" y="150"/>
                </a:cubicBezTo>
                <a:cubicBezTo>
                  <a:pt x="128" y="148"/>
                  <a:pt x="131" y="144"/>
                  <a:pt x="134" y="141"/>
                </a:cubicBezTo>
                <a:cubicBezTo>
                  <a:pt x="134" y="139"/>
                  <a:pt x="133" y="138"/>
                  <a:pt x="132" y="136"/>
                </a:cubicBezTo>
                <a:cubicBezTo>
                  <a:pt x="131" y="134"/>
                  <a:pt x="129" y="132"/>
                  <a:pt x="129" y="129"/>
                </a:cubicBezTo>
                <a:cubicBezTo>
                  <a:pt x="128" y="127"/>
                  <a:pt x="128" y="124"/>
                  <a:pt x="127" y="122"/>
                </a:cubicBezTo>
                <a:cubicBezTo>
                  <a:pt x="126" y="118"/>
                  <a:pt x="123" y="114"/>
                  <a:pt x="122" y="110"/>
                </a:cubicBezTo>
                <a:cubicBezTo>
                  <a:pt x="122" y="108"/>
                  <a:pt x="123" y="105"/>
                  <a:pt x="123" y="103"/>
                </a:cubicBezTo>
                <a:cubicBezTo>
                  <a:pt x="124" y="100"/>
                  <a:pt x="123" y="97"/>
                  <a:pt x="123" y="95"/>
                </a:cubicBezTo>
                <a:cubicBezTo>
                  <a:pt x="124" y="93"/>
                  <a:pt x="125" y="92"/>
                  <a:pt x="125" y="90"/>
                </a:cubicBezTo>
                <a:cubicBezTo>
                  <a:pt x="124" y="86"/>
                  <a:pt x="123" y="83"/>
                  <a:pt x="121" y="80"/>
                </a:cubicBezTo>
                <a:cubicBezTo>
                  <a:pt x="120" y="78"/>
                  <a:pt x="117" y="78"/>
                  <a:pt x="116" y="76"/>
                </a:cubicBezTo>
                <a:cubicBezTo>
                  <a:pt x="115" y="74"/>
                  <a:pt x="116" y="72"/>
                  <a:pt x="116" y="70"/>
                </a:cubicBezTo>
                <a:cubicBezTo>
                  <a:pt x="117" y="67"/>
                  <a:pt x="118" y="65"/>
                  <a:pt x="119" y="63"/>
                </a:cubicBezTo>
                <a:cubicBezTo>
                  <a:pt x="120" y="61"/>
                  <a:pt x="122" y="59"/>
                  <a:pt x="123" y="58"/>
                </a:cubicBezTo>
                <a:lnTo>
                  <a:pt x="102" y="39"/>
                </a:lnTo>
                <a:lnTo>
                  <a:pt x="101" y="33"/>
                </a:lnTo>
                <a:lnTo>
                  <a:pt x="51" y="0"/>
                </a:lnTo>
                <a:cubicBezTo>
                  <a:pt x="49" y="1"/>
                  <a:pt x="48" y="2"/>
                  <a:pt x="46" y="3"/>
                </a:cubicBezTo>
                <a:cubicBezTo>
                  <a:pt x="42" y="4"/>
                  <a:pt x="38" y="4"/>
                  <a:pt x="34" y="3"/>
                </a:cubicBezTo>
                <a:cubicBezTo>
                  <a:pt x="29" y="3"/>
                  <a:pt x="24" y="2"/>
                  <a:pt x="19" y="2"/>
                </a:cubicBezTo>
                <a:cubicBezTo>
                  <a:pt x="16" y="2"/>
                  <a:pt x="14" y="4"/>
                  <a:pt x="11" y="4"/>
                </a:cubicBezTo>
                <a:cubicBezTo>
                  <a:pt x="13" y="6"/>
                  <a:pt x="15" y="7"/>
                  <a:pt x="16" y="10"/>
                </a:cubicBezTo>
                <a:cubicBezTo>
                  <a:pt x="17" y="12"/>
                  <a:pt x="16" y="14"/>
                  <a:pt x="16" y="17"/>
                </a:cubicBezTo>
                <a:cubicBezTo>
                  <a:pt x="16" y="18"/>
                  <a:pt x="18" y="20"/>
                  <a:pt x="18" y="22"/>
                </a:cubicBezTo>
                <a:cubicBezTo>
                  <a:pt x="17" y="24"/>
                  <a:pt x="14" y="25"/>
                  <a:pt x="13" y="27"/>
                </a:cubicBezTo>
                <a:lnTo>
                  <a:pt x="13" y="30"/>
                </a:lnTo>
                <a:lnTo>
                  <a:pt x="17" y="33"/>
                </a:lnTo>
                <a:lnTo>
                  <a:pt x="17" y="37"/>
                </a:lnTo>
                <a:lnTo>
                  <a:pt x="12" y="42"/>
                </a:lnTo>
                <a:lnTo>
                  <a:pt x="9" y="47"/>
                </a:lnTo>
                <a:lnTo>
                  <a:pt x="0" y="57"/>
                </a:lnTo>
                <a:cubicBezTo>
                  <a:pt x="0" y="60"/>
                  <a:pt x="1" y="63"/>
                  <a:pt x="1" y="65"/>
                </a:cubicBezTo>
                <a:cubicBezTo>
                  <a:pt x="1" y="68"/>
                  <a:pt x="1" y="70"/>
                  <a:pt x="1" y="72"/>
                </a:cubicBezTo>
                <a:cubicBezTo>
                  <a:pt x="1" y="75"/>
                  <a:pt x="1" y="78"/>
                  <a:pt x="2" y="81"/>
                </a:cubicBezTo>
                <a:cubicBezTo>
                  <a:pt x="3" y="84"/>
                  <a:pt x="5" y="86"/>
                  <a:pt x="7" y="88"/>
                </a:cubicBezTo>
                <a:cubicBezTo>
                  <a:pt x="9" y="92"/>
                  <a:pt x="11" y="95"/>
                  <a:pt x="12" y="98"/>
                </a:cubicBezTo>
                <a:cubicBezTo>
                  <a:pt x="14" y="102"/>
                  <a:pt x="14" y="106"/>
                  <a:pt x="15" y="1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" name="Freeform 2521"/>
          <p:cNvSpPr>
            <a:spLocks noChangeAspect="1"/>
          </p:cNvSpPr>
          <p:nvPr/>
        </p:nvSpPr>
        <p:spPr bwMode="auto">
          <a:xfrm>
            <a:off x="5240338" y="4723026"/>
            <a:ext cx="46038" cy="65088"/>
          </a:xfrm>
          <a:custGeom>
            <a:avLst/>
            <a:gdLst>
              <a:gd name="T0" fmla="*/ 8 w 24"/>
              <a:gd name="T1" fmla="*/ 41 h 34"/>
              <a:gd name="T2" fmla="*/ 6 w 24"/>
              <a:gd name="T3" fmla="*/ 31 h 34"/>
              <a:gd name="T4" fmla="*/ 4 w 24"/>
              <a:gd name="T5" fmla="*/ 16 h 34"/>
              <a:gd name="T6" fmla="*/ 5 w 24"/>
              <a:gd name="T7" fmla="*/ 11 h 34"/>
              <a:gd name="T8" fmla="*/ 0 w 24"/>
              <a:gd name="T9" fmla="*/ 6 h 34"/>
              <a:gd name="T10" fmla="*/ 5 w 24"/>
              <a:gd name="T11" fmla="*/ 5 h 34"/>
              <a:gd name="T12" fmla="*/ 7 w 24"/>
              <a:gd name="T13" fmla="*/ 7 h 34"/>
              <a:gd name="T14" fmla="*/ 12 w 24"/>
              <a:gd name="T15" fmla="*/ 7 h 34"/>
              <a:gd name="T16" fmla="*/ 15 w 24"/>
              <a:gd name="T17" fmla="*/ 1 h 34"/>
              <a:gd name="T18" fmla="*/ 21 w 24"/>
              <a:gd name="T19" fmla="*/ 2 h 34"/>
              <a:gd name="T20" fmla="*/ 24 w 24"/>
              <a:gd name="T21" fmla="*/ 5 h 34"/>
              <a:gd name="T22" fmla="*/ 24 w 24"/>
              <a:gd name="T23" fmla="*/ 8 h 34"/>
              <a:gd name="T24" fmla="*/ 29 w 24"/>
              <a:gd name="T25" fmla="*/ 12 h 34"/>
              <a:gd name="T26" fmla="*/ 29 w 24"/>
              <a:gd name="T27" fmla="*/ 17 h 34"/>
              <a:gd name="T28" fmla="*/ 23 w 24"/>
              <a:gd name="T29" fmla="*/ 23 h 34"/>
              <a:gd name="T30" fmla="*/ 19 w 24"/>
              <a:gd name="T31" fmla="*/ 29 h 34"/>
              <a:gd name="T32" fmla="*/ 8 w 24"/>
              <a:gd name="T33" fmla="*/ 41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34"/>
              <a:gd name="T53" fmla="*/ 24 w 24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34">
                <a:moveTo>
                  <a:pt x="7" y="34"/>
                </a:moveTo>
                <a:cubicBezTo>
                  <a:pt x="6" y="31"/>
                  <a:pt x="5" y="29"/>
                  <a:pt x="5" y="26"/>
                </a:cubicBezTo>
                <a:cubicBezTo>
                  <a:pt x="4" y="22"/>
                  <a:pt x="3" y="17"/>
                  <a:pt x="3" y="13"/>
                </a:cubicBezTo>
                <a:cubicBezTo>
                  <a:pt x="3" y="12"/>
                  <a:pt x="4" y="11"/>
                  <a:pt x="4" y="9"/>
                </a:cubicBezTo>
                <a:cubicBezTo>
                  <a:pt x="3" y="8"/>
                  <a:pt x="2" y="6"/>
                  <a:pt x="0" y="5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5" y="6"/>
                  <a:pt x="6" y="6"/>
                </a:cubicBezTo>
                <a:cubicBezTo>
                  <a:pt x="7" y="6"/>
                  <a:pt x="9" y="6"/>
                  <a:pt x="10" y="6"/>
                </a:cubicBezTo>
                <a:cubicBezTo>
                  <a:pt x="11" y="5"/>
                  <a:pt x="11" y="2"/>
                  <a:pt x="12" y="1"/>
                </a:cubicBezTo>
                <a:cubicBezTo>
                  <a:pt x="14" y="0"/>
                  <a:pt x="16" y="1"/>
                  <a:pt x="17" y="2"/>
                </a:cubicBezTo>
                <a:cubicBezTo>
                  <a:pt x="19" y="2"/>
                  <a:pt x="19" y="3"/>
                  <a:pt x="20" y="4"/>
                </a:cubicBezTo>
                <a:lnTo>
                  <a:pt x="20" y="7"/>
                </a:lnTo>
                <a:lnTo>
                  <a:pt x="24" y="10"/>
                </a:lnTo>
                <a:lnTo>
                  <a:pt x="24" y="14"/>
                </a:lnTo>
                <a:lnTo>
                  <a:pt x="19" y="19"/>
                </a:lnTo>
                <a:lnTo>
                  <a:pt x="16" y="24"/>
                </a:lnTo>
                <a:lnTo>
                  <a:pt x="7" y="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" name="Freeform 2522"/>
          <p:cNvSpPr>
            <a:spLocks noChangeAspect="1"/>
          </p:cNvSpPr>
          <p:nvPr/>
        </p:nvSpPr>
        <p:spPr bwMode="auto">
          <a:xfrm>
            <a:off x="5238751" y="4688103"/>
            <a:ext cx="49213" cy="47625"/>
          </a:xfrm>
          <a:custGeom>
            <a:avLst/>
            <a:gdLst>
              <a:gd name="T0" fmla="*/ 1 w 26"/>
              <a:gd name="T1" fmla="*/ 29 h 25"/>
              <a:gd name="T2" fmla="*/ 0 w 26"/>
              <a:gd name="T3" fmla="*/ 24 h 25"/>
              <a:gd name="T4" fmla="*/ 5 w 26"/>
              <a:gd name="T5" fmla="*/ 10 h 25"/>
              <a:gd name="T6" fmla="*/ 10 w 26"/>
              <a:gd name="T7" fmla="*/ 4 h 25"/>
              <a:gd name="T8" fmla="*/ 17 w 26"/>
              <a:gd name="T9" fmla="*/ 5 h 25"/>
              <a:gd name="T10" fmla="*/ 23 w 26"/>
              <a:gd name="T11" fmla="*/ 0 h 25"/>
              <a:gd name="T12" fmla="*/ 29 w 26"/>
              <a:gd name="T13" fmla="*/ 7 h 25"/>
              <a:gd name="T14" fmla="*/ 29 w 26"/>
              <a:gd name="T15" fmla="*/ 16 h 25"/>
              <a:gd name="T16" fmla="*/ 31 w 26"/>
              <a:gd name="T17" fmla="*/ 22 h 25"/>
              <a:gd name="T18" fmla="*/ 25 w 26"/>
              <a:gd name="T19" fmla="*/ 28 h 25"/>
              <a:gd name="T20" fmla="*/ 21 w 26"/>
              <a:gd name="T21" fmla="*/ 25 h 25"/>
              <a:gd name="T22" fmla="*/ 16 w 26"/>
              <a:gd name="T23" fmla="*/ 24 h 25"/>
              <a:gd name="T24" fmla="*/ 13 w 26"/>
              <a:gd name="T25" fmla="*/ 30 h 25"/>
              <a:gd name="T26" fmla="*/ 8 w 26"/>
              <a:gd name="T27" fmla="*/ 30 h 25"/>
              <a:gd name="T28" fmla="*/ 6 w 26"/>
              <a:gd name="T29" fmla="*/ 28 h 25"/>
              <a:gd name="T30" fmla="*/ 1 w 26"/>
              <a:gd name="T31" fmla="*/ 29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25"/>
              <a:gd name="T50" fmla="*/ 26 w 26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25">
                <a:moveTo>
                  <a:pt x="1" y="24"/>
                </a:moveTo>
                <a:cubicBezTo>
                  <a:pt x="1" y="22"/>
                  <a:pt x="0" y="21"/>
                  <a:pt x="0" y="20"/>
                </a:cubicBezTo>
                <a:cubicBezTo>
                  <a:pt x="1" y="16"/>
                  <a:pt x="3" y="12"/>
                  <a:pt x="4" y="8"/>
                </a:cubicBezTo>
                <a:cubicBezTo>
                  <a:pt x="5" y="6"/>
                  <a:pt x="7" y="5"/>
                  <a:pt x="8" y="3"/>
                </a:cubicBezTo>
                <a:cubicBezTo>
                  <a:pt x="10" y="4"/>
                  <a:pt x="12" y="5"/>
                  <a:pt x="14" y="4"/>
                </a:cubicBezTo>
                <a:cubicBezTo>
                  <a:pt x="17" y="4"/>
                  <a:pt x="18" y="1"/>
                  <a:pt x="19" y="0"/>
                </a:cubicBezTo>
                <a:cubicBezTo>
                  <a:pt x="21" y="2"/>
                  <a:pt x="23" y="3"/>
                  <a:pt x="24" y="6"/>
                </a:cubicBezTo>
                <a:cubicBezTo>
                  <a:pt x="25" y="8"/>
                  <a:pt x="24" y="10"/>
                  <a:pt x="24" y="13"/>
                </a:cubicBezTo>
                <a:cubicBezTo>
                  <a:pt x="24" y="14"/>
                  <a:pt x="26" y="16"/>
                  <a:pt x="26" y="18"/>
                </a:cubicBezTo>
                <a:cubicBezTo>
                  <a:pt x="25" y="20"/>
                  <a:pt x="22" y="21"/>
                  <a:pt x="21" y="23"/>
                </a:cubicBezTo>
                <a:cubicBezTo>
                  <a:pt x="20" y="22"/>
                  <a:pt x="20" y="21"/>
                  <a:pt x="18" y="21"/>
                </a:cubicBezTo>
                <a:cubicBezTo>
                  <a:pt x="17" y="20"/>
                  <a:pt x="15" y="19"/>
                  <a:pt x="13" y="20"/>
                </a:cubicBezTo>
                <a:cubicBezTo>
                  <a:pt x="12" y="21"/>
                  <a:pt x="12" y="24"/>
                  <a:pt x="11" y="25"/>
                </a:cubicBezTo>
                <a:cubicBezTo>
                  <a:pt x="10" y="25"/>
                  <a:pt x="8" y="25"/>
                  <a:pt x="7" y="25"/>
                </a:cubicBezTo>
                <a:cubicBezTo>
                  <a:pt x="6" y="25"/>
                  <a:pt x="6" y="23"/>
                  <a:pt x="5" y="23"/>
                </a:cubicBezTo>
                <a:cubicBezTo>
                  <a:pt x="4" y="23"/>
                  <a:pt x="3" y="23"/>
                  <a:pt x="1" y="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" name="Freeform 2523"/>
          <p:cNvSpPr>
            <a:spLocks noChangeAspect="1"/>
          </p:cNvSpPr>
          <p:nvPr/>
        </p:nvSpPr>
        <p:spPr bwMode="auto">
          <a:xfrm>
            <a:off x="4830763" y="4780178"/>
            <a:ext cx="26988" cy="41275"/>
          </a:xfrm>
          <a:custGeom>
            <a:avLst/>
            <a:gdLst>
              <a:gd name="T0" fmla="*/ 4 w 14"/>
              <a:gd name="T1" fmla="*/ 25 h 21"/>
              <a:gd name="T2" fmla="*/ 4 w 14"/>
              <a:gd name="T3" fmla="*/ 17 h 21"/>
              <a:gd name="T4" fmla="*/ 0 w 14"/>
              <a:gd name="T5" fmla="*/ 10 h 21"/>
              <a:gd name="T6" fmla="*/ 12 w 14"/>
              <a:gd name="T7" fmla="*/ 1 h 21"/>
              <a:gd name="T8" fmla="*/ 17 w 14"/>
              <a:gd name="T9" fmla="*/ 5 h 21"/>
              <a:gd name="T10" fmla="*/ 7 w 14"/>
              <a:gd name="T11" fmla="*/ 11 h 21"/>
              <a:gd name="T12" fmla="*/ 9 w 14"/>
              <a:gd name="T13" fmla="*/ 24 h 21"/>
              <a:gd name="T14" fmla="*/ 4 w 14"/>
              <a:gd name="T15" fmla="*/ 25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3" y="20"/>
                </a:moveTo>
                <a:cubicBezTo>
                  <a:pt x="3" y="18"/>
                  <a:pt x="3" y="16"/>
                  <a:pt x="3" y="14"/>
                </a:cubicBezTo>
                <a:cubicBezTo>
                  <a:pt x="2" y="12"/>
                  <a:pt x="1" y="10"/>
                  <a:pt x="0" y="8"/>
                </a:cubicBezTo>
                <a:cubicBezTo>
                  <a:pt x="3" y="6"/>
                  <a:pt x="6" y="2"/>
                  <a:pt x="10" y="1"/>
                </a:cubicBezTo>
                <a:cubicBezTo>
                  <a:pt x="11" y="0"/>
                  <a:pt x="13" y="3"/>
                  <a:pt x="14" y="4"/>
                </a:cubicBezTo>
                <a:cubicBezTo>
                  <a:pt x="11" y="5"/>
                  <a:pt x="8" y="7"/>
                  <a:pt x="6" y="9"/>
                </a:cubicBezTo>
                <a:cubicBezTo>
                  <a:pt x="5" y="12"/>
                  <a:pt x="8" y="16"/>
                  <a:pt x="7" y="19"/>
                </a:cubicBezTo>
                <a:cubicBezTo>
                  <a:pt x="6" y="21"/>
                  <a:pt x="4" y="20"/>
                  <a:pt x="3" y="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" name="Freeform 2524"/>
          <p:cNvSpPr>
            <a:spLocks noChangeAspect="1"/>
          </p:cNvSpPr>
          <p:nvPr/>
        </p:nvSpPr>
        <p:spPr bwMode="auto">
          <a:xfrm>
            <a:off x="4837113" y="4513478"/>
            <a:ext cx="458788" cy="525463"/>
          </a:xfrm>
          <a:custGeom>
            <a:avLst/>
            <a:gdLst>
              <a:gd name="T0" fmla="*/ 22 w 241"/>
              <a:gd name="T1" fmla="*/ 171 h 275"/>
              <a:gd name="T2" fmla="*/ 40 w 241"/>
              <a:gd name="T3" fmla="*/ 175 h 275"/>
              <a:gd name="T4" fmla="*/ 61 w 241"/>
              <a:gd name="T5" fmla="*/ 146 h 275"/>
              <a:gd name="T6" fmla="*/ 71 w 241"/>
              <a:gd name="T7" fmla="*/ 114 h 275"/>
              <a:gd name="T8" fmla="*/ 86 w 241"/>
              <a:gd name="T9" fmla="*/ 102 h 275"/>
              <a:gd name="T10" fmla="*/ 88 w 241"/>
              <a:gd name="T11" fmla="*/ 65 h 275"/>
              <a:gd name="T12" fmla="*/ 97 w 241"/>
              <a:gd name="T13" fmla="*/ 29 h 275"/>
              <a:gd name="T14" fmla="*/ 107 w 241"/>
              <a:gd name="T15" fmla="*/ 4 h 275"/>
              <a:gd name="T16" fmla="*/ 137 w 241"/>
              <a:gd name="T17" fmla="*/ 16 h 275"/>
              <a:gd name="T18" fmla="*/ 162 w 241"/>
              <a:gd name="T19" fmla="*/ 7 h 275"/>
              <a:gd name="T20" fmla="*/ 186 w 241"/>
              <a:gd name="T21" fmla="*/ 2 h 275"/>
              <a:gd name="T22" fmla="*/ 200 w 241"/>
              <a:gd name="T23" fmla="*/ 0 h 275"/>
              <a:gd name="T24" fmla="*/ 216 w 241"/>
              <a:gd name="T25" fmla="*/ 7 h 275"/>
              <a:gd name="T26" fmla="*/ 236 w 241"/>
              <a:gd name="T27" fmla="*/ 11 h 275"/>
              <a:gd name="T28" fmla="*/ 257 w 241"/>
              <a:gd name="T29" fmla="*/ 12 h 275"/>
              <a:gd name="T30" fmla="*/ 276 w 241"/>
              <a:gd name="T31" fmla="*/ 28 h 275"/>
              <a:gd name="T32" fmla="*/ 279 w 241"/>
              <a:gd name="T33" fmla="*/ 40 h 275"/>
              <a:gd name="T34" fmla="*/ 289 w 241"/>
              <a:gd name="T35" fmla="*/ 54 h 275"/>
              <a:gd name="T36" fmla="*/ 276 w 241"/>
              <a:gd name="T37" fmla="*/ 70 h 275"/>
              <a:gd name="T38" fmla="*/ 265 w 241"/>
              <a:gd name="T39" fmla="*/ 93 h 275"/>
              <a:gd name="T40" fmla="*/ 258 w 241"/>
              <a:gd name="T41" fmla="*/ 119 h 275"/>
              <a:gd name="T42" fmla="*/ 259 w 241"/>
              <a:gd name="T43" fmla="*/ 143 h 275"/>
              <a:gd name="T44" fmla="*/ 263 w 241"/>
              <a:gd name="T45" fmla="*/ 173 h 275"/>
              <a:gd name="T46" fmla="*/ 265 w 241"/>
              <a:gd name="T47" fmla="*/ 202 h 275"/>
              <a:gd name="T48" fmla="*/ 281 w 241"/>
              <a:gd name="T49" fmla="*/ 237 h 275"/>
              <a:gd name="T50" fmla="*/ 251 w 241"/>
              <a:gd name="T51" fmla="*/ 264 h 275"/>
              <a:gd name="T52" fmla="*/ 247 w 241"/>
              <a:gd name="T53" fmla="*/ 300 h 275"/>
              <a:gd name="T54" fmla="*/ 266 w 241"/>
              <a:gd name="T55" fmla="*/ 307 h 275"/>
              <a:gd name="T56" fmla="*/ 245 w 241"/>
              <a:gd name="T57" fmla="*/ 315 h 275"/>
              <a:gd name="T58" fmla="*/ 223 w 241"/>
              <a:gd name="T59" fmla="*/ 294 h 275"/>
              <a:gd name="T60" fmla="*/ 197 w 241"/>
              <a:gd name="T61" fmla="*/ 292 h 275"/>
              <a:gd name="T62" fmla="*/ 176 w 241"/>
              <a:gd name="T63" fmla="*/ 286 h 275"/>
              <a:gd name="T64" fmla="*/ 151 w 241"/>
              <a:gd name="T65" fmla="*/ 290 h 275"/>
              <a:gd name="T66" fmla="*/ 152 w 241"/>
              <a:gd name="T67" fmla="*/ 266 h 275"/>
              <a:gd name="T68" fmla="*/ 144 w 241"/>
              <a:gd name="T69" fmla="*/ 229 h 275"/>
              <a:gd name="T70" fmla="*/ 128 w 241"/>
              <a:gd name="T71" fmla="*/ 218 h 275"/>
              <a:gd name="T72" fmla="*/ 113 w 241"/>
              <a:gd name="T73" fmla="*/ 217 h 275"/>
              <a:gd name="T74" fmla="*/ 109 w 241"/>
              <a:gd name="T75" fmla="*/ 232 h 275"/>
              <a:gd name="T76" fmla="*/ 79 w 241"/>
              <a:gd name="T77" fmla="*/ 232 h 275"/>
              <a:gd name="T78" fmla="*/ 68 w 241"/>
              <a:gd name="T79" fmla="*/ 200 h 275"/>
              <a:gd name="T80" fmla="*/ 10 w 241"/>
              <a:gd name="T81" fmla="*/ 194 h 275"/>
              <a:gd name="T82" fmla="*/ 5 w 241"/>
              <a:gd name="T83" fmla="*/ 191 h 2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1"/>
              <a:gd name="T127" fmla="*/ 0 h 275"/>
              <a:gd name="T128" fmla="*/ 241 w 241"/>
              <a:gd name="T129" fmla="*/ 275 h 2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1" h="275">
                <a:moveTo>
                  <a:pt x="11" y="144"/>
                </a:moveTo>
                <a:cubicBezTo>
                  <a:pt x="12" y="144"/>
                  <a:pt x="14" y="147"/>
                  <a:pt x="16" y="147"/>
                </a:cubicBezTo>
                <a:cubicBezTo>
                  <a:pt x="17" y="146"/>
                  <a:pt x="17" y="143"/>
                  <a:pt x="18" y="142"/>
                </a:cubicBezTo>
                <a:cubicBezTo>
                  <a:pt x="21" y="140"/>
                  <a:pt x="24" y="138"/>
                  <a:pt x="27" y="138"/>
                </a:cubicBezTo>
                <a:cubicBezTo>
                  <a:pt x="29" y="138"/>
                  <a:pt x="26" y="142"/>
                  <a:pt x="27" y="144"/>
                </a:cubicBezTo>
                <a:cubicBezTo>
                  <a:pt x="28" y="145"/>
                  <a:pt x="31" y="146"/>
                  <a:pt x="33" y="145"/>
                </a:cubicBezTo>
                <a:cubicBezTo>
                  <a:pt x="36" y="144"/>
                  <a:pt x="36" y="140"/>
                  <a:pt x="38" y="138"/>
                </a:cubicBezTo>
                <a:cubicBezTo>
                  <a:pt x="40" y="136"/>
                  <a:pt x="45" y="137"/>
                  <a:pt x="47" y="134"/>
                </a:cubicBezTo>
                <a:cubicBezTo>
                  <a:pt x="49" y="130"/>
                  <a:pt x="50" y="126"/>
                  <a:pt x="51" y="121"/>
                </a:cubicBezTo>
                <a:cubicBezTo>
                  <a:pt x="52" y="117"/>
                  <a:pt x="49" y="113"/>
                  <a:pt x="50" y="110"/>
                </a:cubicBezTo>
                <a:cubicBezTo>
                  <a:pt x="51" y="106"/>
                  <a:pt x="55" y="104"/>
                  <a:pt x="57" y="101"/>
                </a:cubicBezTo>
                <a:cubicBezTo>
                  <a:pt x="58" y="99"/>
                  <a:pt x="57" y="96"/>
                  <a:pt x="59" y="95"/>
                </a:cubicBezTo>
                <a:cubicBezTo>
                  <a:pt x="61" y="93"/>
                  <a:pt x="64" y="94"/>
                  <a:pt x="66" y="93"/>
                </a:cubicBezTo>
                <a:cubicBezTo>
                  <a:pt x="67" y="92"/>
                  <a:pt x="65" y="89"/>
                  <a:pt x="66" y="88"/>
                </a:cubicBezTo>
                <a:cubicBezTo>
                  <a:pt x="67" y="87"/>
                  <a:pt x="71" y="87"/>
                  <a:pt x="72" y="85"/>
                </a:cubicBezTo>
                <a:cubicBezTo>
                  <a:pt x="73" y="82"/>
                  <a:pt x="71" y="78"/>
                  <a:pt x="72" y="75"/>
                </a:cubicBezTo>
                <a:cubicBezTo>
                  <a:pt x="72" y="71"/>
                  <a:pt x="72" y="67"/>
                  <a:pt x="72" y="63"/>
                </a:cubicBezTo>
                <a:cubicBezTo>
                  <a:pt x="72" y="60"/>
                  <a:pt x="73" y="57"/>
                  <a:pt x="73" y="54"/>
                </a:cubicBezTo>
                <a:cubicBezTo>
                  <a:pt x="74" y="49"/>
                  <a:pt x="75" y="45"/>
                  <a:pt x="77" y="41"/>
                </a:cubicBezTo>
                <a:cubicBezTo>
                  <a:pt x="78" y="37"/>
                  <a:pt x="81" y="34"/>
                  <a:pt x="81" y="30"/>
                </a:cubicBezTo>
                <a:cubicBezTo>
                  <a:pt x="82" y="28"/>
                  <a:pt x="81" y="26"/>
                  <a:pt x="81" y="24"/>
                </a:cubicBezTo>
                <a:cubicBezTo>
                  <a:pt x="81" y="21"/>
                  <a:pt x="80" y="18"/>
                  <a:pt x="81" y="14"/>
                </a:cubicBezTo>
                <a:cubicBezTo>
                  <a:pt x="81" y="12"/>
                  <a:pt x="83" y="9"/>
                  <a:pt x="84" y="7"/>
                </a:cubicBezTo>
                <a:cubicBezTo>
                  <a:pt x="85" y="5"/>
                  <a:pt x="87" y="4"/>
                  <a:pt x="89" y="3"/>
                </a:cubicBezTo>
                <a:cubicBezTo>
                  <a:pt x="90" y="3"/>
                  <a:pt x="93" y="2"/>
                  <a:pt x="94" y="3"/>
                </a:cubicBezTo>
                <a:cubicBezTo>
                  <a:pt x="98" y="5"/>
                  <a:pt x="101" y="9"/>
                  <a:pt x="105" y="11"/>
                </a:cubicBezTo>
                <a:cubicBezTo>
                  <a:pt x="108" y="13"/>
                  <a:pt x="111" y="12"/>
                  <a:pt x="114" y="13"/>
                </a:cubicBezTo>
                <a:cubicBezTo>
                  <a:pt x="119" y="14"/>
                  <a:pt x="123" y="17"/>
                  <a:pt x="127" y="16"/>
                </a:cubicBezTo>
                <a:cubicBezTo>
                  <a:pt x="130" y="16"/>
                  <a:pt x="130" y="11"/>
                  <a:pt x="131" y="9"/>
                </a:cubicBezTo>
                <a:cubicBezTo>
                  <a:pt x="132" y="8"/>
                  <a:pt x="134" y="6"/>
                  <a:pt x="135" y="6"/>
                </a:cubicBezTo>
                <a:cubicBezTo>
                  <a:pt x="138" y="6"/>
                  <a:pt x="140" y="9"/>
                  <a:pt x="142" y="9"/>
                </a:cubicBezTo>
                <a:cubicBezTo>
                  <a:pt x="145" y="9"/>
                  <a:pt x="149" y="7"/>
                  <a:pt x="152" y="6"/>
                </a:cubicBezTo>
                <a:cubicBezTo>
                  <a:pt x="153" y="5"/>
                  <a:pt x="154" y="2"/>
                  <a:pt x="155" y="2"/>
                </a:cubicBezTo>
                <a:cubicBezTo>
                  <a:pt x="157" y="2"/>
                  <a:pt x="157" y="5"/>
                  <a:pt x="158" y="5"/>
                </a:cubicBezTo>
                <a:cubicBezTo>
                  <a:pt x="160" y="6"/>
                  <a:pt x="162" y="6"/>
                  <a:pt x="164" y="5"/>
                </a:cubicBezTo>
                <a:cubicBezTo>
                  <a:pt x="166" y="4"/>
                  <a:pt x="165" y="0"/>
                  <a:pt x="167" y="0"/>
                </a:cubicBezTo>
                <a:cubicBezTo>
                  <a:pt x="170" y="0"/>
                  <a:pt x="171" y="4"/>
                  <a:pt x="173" y="4"/>
                </a:cubicBezTo>
                <a:cubicBezTo>
                  <a:pt x="175" y="4"/>
                  <a:pt x="176" y="2"/>
                  <a:pt x="177" y="2"/>
                </a:cubicBezTo>
                <a:cubicBezTo>
                  <a:pt x="179" y="2"/>
                  <a:pt x="178" y="6"/>
                  <a:pt x="180" y="6"/>
                </a:cubicBezTo>
                <a:cubicBezTo>
                  <a:pt x="183" y="5"/>
                  <a:pt x="184" y="2"/>
                  <a:pt x="187" y="2"/>
                </a:cubicBezTo>
                <a:cubicBezTo>
                  <a:pt x="188" y="2"/>
                  <a:pt x="190" y="4"/>
                  <a:pt x="191" y="5"/>
                </a:cubicBezTo>
                <a:cubicBezTo>
                  <a:pt x="193" y="6"/>
                  <a:pt x="195" y="8"/>
                  <a:pt x="197" y="9"/>
                </a:cubicBezTo>
                <a:cubicBezTo>
                  <a:pt x="199" y="10"/>
                  <a:pt x="202" y="12"/>
                  <a:pt x="204" y="12"/>
                </a:cubicBezTo>
                <a:cubicBezTo>
                  <a:pt x="206" y="12"/>
                  <a:pt x="207" y="10"/>
                  <a:pt x="208" y="10"/>
                </a:cubicBezTo>
                <a:cubicBezTo>
                  <a:pt x="210" y="9"/>
                  <a:pt x="212" y="10"/>
                  <a:pt x="214" y="10"/>
                </a:cubicBezTo>
                <a:cubicBezTo>
                  <a:pt x="216" y="9"/>
                  <a:pt x="216" y="7"/>
                  <a:pt x="218" y="7"/>
                </a:cubicBezTo>
                <a:cubicBezTo>
                  <a:pt x="221" y="9"/>
                  <a:pt x="224" y="13"/>
                  <a:pt x="226" y="17"/>
                </a:cubicBezTo>
                <a:cubicBezTo>
                  <a:pt x="228" y="18"/>
                  <a:pt x="228" y="21"/>
                  <a:pt x="230" y="23"/>
                </a:cubicBezTo>
                <a:cubicBezTo>
                  <a:pt x="231" y="24"/>
                  <a:pt x="232" y="25"/>
                  <a:pt x="233" y="26"/>
                </a:cubicBezTo>
                <a:cubicBezTo>
                  <a:pt x="234" y="27"/>
                  <a:pt x="236" y="29"/>
                  <a:pt x="235" y="30"/>
                </a:cubicBezTo>
                <a:cubicBezTo>
                  <a:pt x="235" y="31"/>
                  <a:pt x="233" y="32"/>
                  <a:pt x="233" y="33"/>
                </a:cubicBezTo>
                <a:cubicBezTo>
                  <a:pt x="233" y="35"/>
                  <a:pt x="236" y="35"/>
                  <a:pt x="237" y="36"/>
                </a:cubicBezTo>
                <a:cubicBezTo>
                  <a:pt x="237" y="39"/>
                  <a:pt x="234" y="41"/>
                  <a:pt x="235" y="43"/>
                </a:cubicBezTo>
                <a:cubicBezTo>
                  <a:pt x="236" y="44"/>
                  <a:pt x="240" y="43"/>
                  <a:pt x="241" y="45"/>
                </a:cubicBezTo>
                <a:cubicBezTo>
                  <a:pt x="241" y="47"/>
                  <a:pt x="237" y="47"/>
                  <a:pt x="236" y="49"/>
                </a:cubicBezTo>
                <a:cubicBezTo>
                  <a:pt x="234" y="50"/>
                  <a:pt x="232" y="51"/>
                  <a:pt x="231" y="53"/>
                </a:cubicBezTo>
                <a:cubicBezTo>
                  <a:pt x="230" y="54"/>
                  <a:pt x="231" y="56"/>
                  <a:pt x="230" y="58"/>
                </a:cubicBezTo>
                <a:cubicBezTo>
                  <a:pt x="229" y="59"/>
                  <a:pt x="227" y="59"/>
                  <a:pt x="227" y="61"/>
                </a:cubicBezTo>
                <a:cubicBezTo>
                  <a:pt x="225" y="63"/>
                  <a:pt x="225" y="65"/>
                  <a:pt x="224" y="68"/>
                </a:cubicBezTo>
                <a:cubicBezTo>
                  <a:pt x="223" y="71"/>
                  <a:pt x="222" y="74"/>
                  <a:pt x="221" y="77"/>
                </a:cubicBezTo>
                <a:cubicBezTo>
                  <a:pt x="220" y="79"/>
                  <a:pt x="220" y="81"/>
                  <a:pt x="220" y="83"/>
                </a:cubicBezTo>
                <a:cubicBezTo>
                  <a:pt x="220" y="87"/>
                  <a:pt x="219" y="90"/>
                  <a:pt x="219" y="94"/>
                </a:cubicBezTo>
                <a:cubicBezTo>
                  <a:pt x="218" y="96"/>
                  <a:pt x="216" y="97"/>
                  <a:pt x="215" y="99"/>
                </a:cubicBezTo>
                <a:cubicBezTo>
                  <a:pt x="214" y="103"/>
                  <a:pt x="212" y="107"/>
                  <a:pt x="211" y="111"/>
                </a:cubicBezTo>
                <a:cubicBezTo>
                  <a:pt x="211" y="112"/>
                  <a:pt x="212" y="113"/>
                  <a:pt x="212" y="115"/>
                </a:cubicBezTo>
                <a:cubicBezTo>
                  <a:pt x="214" y="116"/>
                  <a:pt x="215" y="118"/>
                  <a:pt x="216" y="119"/>
                </a:cubicBezTo>
                <a:cubicBezTo>
                  <a:pt x="216" y="121"/>
                  <a:pt x="215" y="122"/>
                  <a:pt x="215" y="123"/>
                </a:cubicBezTo>
                <a:cubicBezTo>
                  <a:pt x="215" y="127"/>
                  <a:pt x="216" y="132"/>
                  <a:pt x="217" y="136"/>
                </a:cubicBezTo>
                <a:cubicBezTo>
                  <a:pt x="217" y="139"/>
                  <a:pt x="218" y="141"/>
                  <a:pt x="219" y="144"/>
                </a:cubicBezTo>
                <a:cubicBezTo>
                  <a:pt x="219" y="147"/>
                  <a:pt x="220" y="150"/>
                  <a:pt x="220" y="152"/>
                </a:cubicBezTo>
                <a:cubicBezTo>
                  <a:pt x="220" y="155"/>
                  <a:pt x="220" y="157"/>
                  <a:pt x="220" y="159"/>
                </a:cubicBezTo>
                <a:cubicBezTo>
                  <a:pt x="220" y="162"/>
                  <a:pt x="220" y="165"/>
                  <a:pt x="221" y="168"/>
                </a:cubicBezTo>
                <a:cubicBezTo>
                  <a:pt x="222" y="171"/>
                  <a:pt x="224" y="173"/>
                  <a:pt x="226" y="175"/>
                </a:cubicBezTo>
                <a:cubicBezTo>
                  <a:pt x="228" y="179"/>
                  <a:pt x="230" y="182"/>
                  <a:pt x="231" y="185"/>
                </a:cubicBezTo>
                <a:cubicBezTo>
                  <a:pt x="233" y="189"/>
                  <a:pt x="233" y="193"/>
                  <a:pt x="234" y="197"/>
                </a:cubicBezTo>
                <a:cubicBezTo>
                  <a:pt x="226" y="198"/>
                  <a:pt x="218" y="195"/>
                  <a:pt x="211" y="198"/>
                </a:cubicBezTo>
                <a:cubicBezTo>
                  <a:pt x="207" y="201"/>
                  <a:pt x="208" y="208"/>
                  <a:pt x="207" y="212"/>
                </a:cubicBezTo>
                <a:cubicBezTo>
                  <a:pt x="207" y="215"/>
                  <a:pt x="209" y="216"/>
                  <a:pt x="209" y="219"/>
                </a:cubicBezTo>
                <a:cubicBezTo>
                  <a:pt x="209" y="223"/>
                  <a:pt x="208" y="228"/>
                  <a:pt x="207" y="233"/>
                </a:cubicBezTo>
                <a:cubicBezTo>
                  <a:pt x="207" y="235"/>
                  <a:pt x="205" y="237"/>
                  <a:pt x="205" y="239"/>
                </a:cubicBezTo>
                <a:cubicBezTo>
                  <a:pt x="205" y="243"/>
                  <a:pt x="205" y="246"/>
                  <a:pt x="206" y="249"/>
                </a:cubicBezTo>
                <a:cubicBezTo>
                  <a:pt x="208" y="252"/>
                  <a:pt x="211" y="255"/>
                  <a:pt x="214" y="256"/>
                </a:cubicBezTo>
                <a:cubicBezTo>
                  <a:pt x="215" y="257"/>
                  <a:pt x="216" y="257"/>
                  <a:pt x="218" y="257"/>
                </a:cubicBezTo>
                <a:cubicBezTo>
                  <a:pt x="219" y="257"/>
                  <a:pt x="223" y="254"/>
                  <a:pt x="222" y="255"/>
                </a:cubicBezTo>
                <a:cubicBezTo>
                  <a:pt x="221" y="260"/>
                  <a:pt x="221" y="267"/>
                  <a:pt x="220" y="272"/>
                </a:cubicBezTo>
                <a:cubicBezTo>
                  <a:pt x="219" y="275"/>
                  <a:pt x="214" y="274"/>
                  <a:pt x="212" y="273"/>
                </a:cubicBezTo>
                <a:cubicBezTo>
                  <a:pt x="208" y="271"/>
                  <a:pt x="207" y="266"/>
                  <a:pt x="204" y="262"/>
                </a:cubicBezTo>
                <a:cubicBezTo>
                  <a:pt x="201" y="260"/>
                  <a:pt x="199" y="257"/>
                  <a:pt x="197" y="255"/>
                </a:cubicBezTo>
                <a:cubicBezTo>
                  <a:pt x="195" y="253"/>
                  <a:pt x="193" y="252"/>
                  <a:pt x="191" y="250"/>
                </a:cubicBezTo>
                <a:cubicBezTo>
                  <a:pt x="189" y="248"/>
                  <a:pt x="189" y="244"/>
                  <a:pt x="186" y="244"/>
                </a:cubicBezTo>
                <a:cubicBezTo>
                  <a:pt x="183" y="244"/>
                  <a:pt x="183" y="249"/>
                  <a:pt x="181" y="250"/>
                </a:cubicBezTo>
                <a:cubicBezTo>
                  <a:pt x="177" y="250"/>
                  <a:pt x="173" y="249"/>
                  <a:pt x="169" y="247"/>
                </a:cubicBezTo>
                <a:cubicBezTo>
                  <a:pt x="167" y="247"/>
                  <a:pt x="166" y="245"/>
                  <a:pt x="164" y="243"/>
                </a:cubicBezTo>
                <a:cubicBezTo>
                  <a:pt x="164" y="242"/>
                  <a:pt x="164" y="240"/>
                  <a:pt x="163" y="240"/>
                </a:cubicBezTo>
                <a:cubicBezTo>
                  <a:pt x="160" y="240"/>
                  <a:pt x="157" y="243"/>
                  <a:pt x="154" y="243"/>
                </a:cubicBezTo>
                <a:cubicBezTo>
                  <a:pt x="151" y="242"/>
                  <a:pt x="150" y="240"/>
                  <a:pt x="147" y="238"/>
                </a:cubicBezTo>
                <a:cubicBezTo>
                  <a:pt x="147" y="237"/>
                  <a:pt x="147" y="236"/>
                  <a:pt x="146" y="236"/>
                </a:cubicBezTo>
                <a:cubicBezTo>
                  <a:pt x="143" y="236"/>
                  <a:pt x="139" y="237"/>
                  <a:pt x="136" y="238"/>
                </a:cubicBezTo>
                <a:cubicBezTo>
                  <a:pt x="133" y="239"/>
                  <a:pt x="129" y="241"/>
                  <a:pt x="126" y="241"/>
                </a:cubicBezTo>
                <a:cubicBezTo>
                  <a:pt x="124" y="241"/>
                  <a:pt x="125" y="239"/>
                  <a:pt x="126" y="237"/>
                </a:cubicBezTo>
                <a:cubicBezTo>
                  <a:pt x="126" y="236"/>
                  <a:pt x="127" y="234"/>
                  <a:pt x="127" y="232"/>
                </a:cubicBezTo>
                <a:cubicBezTo>
                  <a:pt x="127" y="228"/>
                  <a:pt x="128" y="224"/>
                  <a:pt x="127" y="221"/>
                </a:cubicBezTo>
                <a:cubicBezTo>
                  <a:pt x="126" y="218"/>
                  <a:pt x="121" y="218"/>
                  <a:pt x="121" y="215"/>
                </a:cubicBezTo>
                <a:cubicBezTo>
                  <a:pt x="120" y="210"/>
                  <a:pt x="122" y="203"/>
                  <a:pt x="122" y="197"/>
                </a:cubicBezTo>
                <a:cubicBezTo>
                  <a:pt x="122" y="195"/>
                  <a:pt x="121" y="193"/>
                  <a:pt x="120" y="190"/>
                </a:cubicBezTo>
                <a:cubicBezTo>
                  <a:pt x="120" y="189"/>
                  <a:pt x="122" y="188"/>
                  <a:pt x="121" y="186"/>
                </a:cubicBezTo>
                <a:cubicBezTo>
                  <a:pt x="121" y="184"/>
                  <a:pt x="121" y="181"/>
                  <a:pt x="119" y="180"/>
                </a:cubicBezTo>
                <a:cubicBezTo>
                  <a:pt x="115" y="178"/>
                  <a:pt x="111" y="181"/>
                  <a:pt x="107" y="181"/>
                </a:cubicBezTo>
                <a:cubicBezTo>
                  <a:pt x="106" y="180"/>
                  <a:pt x="106" y="178"/>
                  <a:pt x="105" y="178"/>
                </a:cubicBezTo>
                <a:cubicBezTo>
                  <a:pt x="104" y="177"/>
                  <a:pt x="103" y="178"/>
                  <a:pt x="102" y="178"/>
                </a:cubicBezTo>
                <a:cubicBezTo>
                  <a:pt x="99" y="178"/>
                  <a:pt x="96" y="178"/>
                  <a:pt x="94" y="180"/>
                </a:cubicBezTo>
                <a:cubicBezTo>
                  <a:pt x="92" y="181"/>
                  <a:pt x="94" y="184"/>
                  <a:pt x="93" y="186"/>
                </a:cubicBezTo>
                <a:cubicBezTo>
                  <a:pt x="93" y="187"/>
                  <a:pt x="92" y="188"/>
                  <a:pt x="92" y="189"/>
                </a:cubicBezTo>
                <a:cubicBezTo>
                  <a:pt x="91" y="190"/>
                  <a:pt x="92" y="192"/>
                  <a:pt x="91" y="193"/>
                </a:cubicBezTo>
                <a:cubicBezTo>
                  <a:pt x="89" y="194"/>
                  <a:pt x="87" y="193"/>
                  <a:pt x="86" y="193"/>
                </a:cubicBezTo>
                <a:cubicBezTo>
                  <a:pt x="83" y="193"/>
                  <a:pt x="81" y="193"/>
                  <a:pt x="79" y="193"/>
                </a:cubicBezTo>
                <a:cubicBezTo>
                  <a:pt x="74" y="193"/>
                  <a:pt x="70" y="195"/>
                  <a:pt x="66" y="193"/>
                </a:cubicBezTo>
                <a:cubicBezTo>
                  <a:pt x="62" y="191"/>
                  <a:pt x="61" y="186"/>
                  <a:pt x="60" y="182"/>
                </a:cubicBezTo>
                <a:cubicBezTo>
                  <a:pt x="59" y="179"/>
                  <a:pt x="58" y="176"/>
                  <a:pt x="58" y="174"/>
                </a:cubicBezTo>
                <a:cubicBezTo>
                  <a:pt x="58" y="171"/>
                  <a:pt x="58" y="169"/>
                  <a:pt x="57" y="166"/>
                </a:cubicBezTo>
                <a:cubicBezTo>
                  <a:pt x="57" y="164"/>
                  <a:pt x="58" y="161"/>
                  <a:pt x="56" y="161"/>
                </a:cubicBezTo>
                <a:lnTo>
                  <a:pt x="14" y="161"/>
                </a:lnTo>
                <a:cubicBezTo>
                  <a:pt x="12" y="161"/>
                  <a:pt x="10" y="161"/>
                  <a:pt x="8" y="161"/>
                </a:cubicBezTo>
                <a:cubicBezTo>
                  <a:pt x="6" y="161"/>
                  <a:pt x="5" y="163"/>
                  <a:pt x="4" y="163"/>
                </a:cubicBezTo>
                <a:cubicBezTo>
                  <a:pt x="2" y="163"/>
                  <a:pt x="1" y="161"/>
                  <a:pt x="0" y="160"/>
                </a:cubicBezTo>
                <a:cubicBezTo>
                  <a:pt x="1" y="160"/>
                  <a:pt x="3" y="161"/>
                  <a:pt x="4" y="159"/>
                </a:cubicBezTo>
                <a:cubicBezTo>
                  <a:pt x="5" y="156"/>
                  <a:pt x="2" y="152"/>
                  <a:pt x="3" y="149"/>
                </a:cubicBezTo>
                <a:cubicBezTo>
                  <a:pt x="5" y="147"/>
                  <a:pt x="8" y="145"/>
                  <a:pt x="11" y="1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" name="Freeform 2525"/>
          <p:cNvSpPr>
            <a:spLocks noChangeAspect="1"/>
          </p:cNvSpPr>
          <p:nvPr/>
        </p:nvSpPr>
        <p:spPr bwMode="auto">
          <a:xfrm>
            <a:off x="4810126" y="4557928"/>
            <a:ext cx="182563" cy="238125"/>
          </a:xfrm>
          <a:custGeom>
            <a:avLst/>
            <a:gdLst>
              <a:gd name="T0" fmla="*/ 13 w 96"/>
              <a:gd name="T1" fmla="*/ 150 h 125"/>
              <a:gd name="T2" fmla="*/ 6 w 96"/>
              <a:gd name="T3" fmla="*/ 140 h 125"/>
              <a:gd name="T4" fmla="*/ 0 w 96"/>
              <a:gd name="T5" fmla="*/ 132 h 125"/>
              <a:gd name="T6" fmla="*/ 2 w 96"/>
              <a:gd name="T7" fmla="*/ 126 h 125"/>
              <a:gd name="T8" fmla="*/ 10 w 96"/>
              <a:gd name="T9" fmla="*/ 127 h 125"/>
              <a:gd name="T10" fmla="*/ 11 w 96"/>
              <a:gd name="T11" fmla="*/ 119 h 125"/>
              <a:gd name="T12" fmla="*/ 5 w 96"/>
              <a:gd name="T13" fmla="*/ 113 h 125"/>
              <a:gd name="T14" fmla="*/ 6 w 96"/>
              <a:gd name="T15" fmla="*/ 104 h 125"/>
              <a:gd name="T16" fmla="*/ 17 w 96"/>
              <a:gd name="T17" fmla="*/ 106 h 125"/>
              <a:gd name="T18" fmla="*/ 19 w 96"/>
              <a:gd name="T19" fmla="*/ 97 h 125"/>
              <a:gd name="T20" fmla="*/ 26 w 96"/>
              <a:gd name="T21" fmla="*/ 103 h 125"/>
              <a:gd name="T22" fmla="*/ 36 w 96"/>
              <a:gd name="T23" fmla="*/ 102 h 125"/>
              <a:gd name="T24" fmla="*/ 38 w 96"/>
              <a:gd name="T25" fmla="*/ 106 h 125"/>
              <a:gd name="T26" fmla="*/ 43 w 96"/>
              <a:gd name="T27" fmla="*/ 106 h 125"/>
              <a:gd name="T28" fmla="*/ 44 w 96"/>
              <a:gd name="T29" fmla="*/ 95 h 125"/>
              <a:gd name="T30" fmla="*/ 44 w 96"/>
              <a:gd name="T31" fmla="*/ 83 h 125"/>
              <a:gd name="T32" fmla="*/ 47 w 96"/>
              <a:gd name="T33" fmla="*/ 74 h 125"/>
              <a:gd name="T34" fmla="*/ 40 w 96"/>
              <a:gd name="T35" fmla="*/ 72 h 125"/>
              <a:gd name="T36" fmla="*/ 42 w 96"/>
              <a:gd name="T37" fmla="*/ 59 h 125"/>
              <a:gd name="T38" fmla="*/ 50 w 96"/>
              <a:gd name="T39" fmla="*/ 54 h 125"/>
              <a:gd name="T40" fmla="*/ 50 w 96"/>
              <a:gd name="T41" fmla="*/ 42 h 125"/>
              <a:gd name="T42" fmla="*/ 34 w 96"/>
              <a:gd name="T43" fmla="*/ 41 h 125"/>
              <a:gd name="T44" fmla="*/ 31 w 96"/>
              <a:gd name="T45" fmla="*/ 35 h 125"/>
              <a:gd name="T46" fmla="*/ 35 w 96"/>
              <a:gd name="T47" fmla="*/ 26 h 125"/>
              <a:gd name="T48" fmla="*/ 52 w 96"/>
              <a:gd name="T49" fmla="*/ 26 h 125"/>
              <a:gd name="T50" fmla="*/ 75 w 96"/>
              <a:gd name="T51" fmla="*/ 35 h 125"/>
              <a:gd name="T52" fmla="*/ 75 w 96"/>
              <a:gd name="T53" fmla="*/ 29 h 125"/>
              <a:gd name="T54" fmla="*/ 77 w 96"/>
              <a:gd name="T55" fmla="*/ 22 h 125"/>
              <a:gd name="T56" fmla="*/ 80 w 96"/>
              <a:gd name="T57" fmla="*/ 18 h 125"/>
              <a:gd name="T58" fmla="*/ 81 w 96"/>
              <a:gd name="T59" fmla="*/ 8 h 125"/>
              <a:gd name="T60" fmla="*/ 83 w 96"/>
              <a:gd name="T61" fmla="*/ 2 h 125"/>
              <a:gd name="T62" fmla="*/ 93 w 96"/>
              <a:gd name="T63" fmla="*/ 2 h 125"/>
              <a:gd name="T64" fmla="*/ 98 w 96"/>
              <a:gd name="T65" fmla="*/ 0 h 125"/>
              <a:gd name="T66" fmla="*/ 105 w 96"/>
              <a:gd name="T67" fmla="*/ 2 h 125"/>
              <a:gd name="T68" fmla="*/ 114 w 96"/>
              <a:gd name="T69" fmla="*/ 1 h 125"/>
              <a:gd name="T70" fmla="*/ 114 w 96"/>
              <a:gd name="T71" fmla="*/ 8 h 125"/>
              <a:gd name="T72" fmla="*/ 109 w 96"/>
              <a:gd name="T73" fmla="*/ 22 h 125"/>
              <a:gd name="T74" fmla="*/ 104 w 96"/>
              <a:gd name="T75" fmla="*/ 37 h 125"/>
              <a:gd name="T76" fmla="*/ 103 w 96"/>
              <a:gd name="T77" fmla="*/ 48 h 125"/>
              <a:gd name="T78" fmla="*/ 103 w 96"/>
              <a:gd name="T79" fmla="*/ 62 h 125"/>
              <a:gd name="T80" fmla="*/ 103 w 96"/>
              <a:gd name="T81" fmla="*/ 74 h 125"/>
              <a:gd name="T82" fmla="*/ 96 w 96"/>
              <a:gd name="T83" fmla="*/ 78 h 125"/>
              <a:gd name="T84" fmla="*/ 96 w 96"/>
              <a:gd name="T85" fmla="*/ 84 h 125"/>
              <a:gd name="T86" fmla="*/ 87 w 96"/>
              <a:gd name="T87" fmla="*/ 86 h 125"/>
              <a:gd name="T88" fmla="*/ 85 w 96"/>
              <a:gd name="T89" fmla="*/ 94 h 125"/>
              <a:gd name="T90" fmla="*/ 77 w 96"/>
              <a:gd name="T91" fmla="*/ 104 h 125"/>
              <a:gd name="T92" fmla="*/ 78 w 96"/>
              <a:gd name="T93" fmla="*/ 118 h 125"/>
              <a:gd name="T94" fmla="*/ 73 w 96"/>
              <a:gd name="T95" fmla="*/ 133 h 125"/>
              <a:gd name="T96" fmla="*/ 62 w 96"/>
              <a:gd name="T97" fmla="*/ 138 h 125"/>
              <a:gd name="T98" fmla="*/ 56 w 96"/>
              <a:gd name="T99" fmla="*/ 146 h 125"/>
              <a:gd name="T100" fmla="*/ 49 w 96"/>
              <a:gd name="T101" fmla="*/ 145 h 125"/>
              <a:gd name="T102" fmla="*/ 49 w 96"/>
              <a:gd name="T103" fmla="*/ 138 h 125"/>
              <a:gd name="T104" fmla="*/ 38 w 96"/>
              <a:gd name="T105" fmla="*/ 143 h 125"/>
              <a:gd name="T106" fmla="*/ 36 w 96"/>
              <a:gd name="T107" fmla="*/ 149 h 125"/>
              <a:gd name="T108" fmla="*/ 30 w 96"/>
              <a:gd name="T109" fmla="*/ 145 h 125"/>
              <a:gd name="T110" fmla="*/ 25 w 96"/>
              <a:gd name="T111" fmla="*/ 142 h 125"/>
              <a:gd name="T112" fmla="*/ 13 w 96"/>
              <a:gd name="T113" fmla="*/ 150 h 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"/>
              <a:gd name="T172" fmla="*/ 0 h 125"/>
              <a:gd name="T173" fmla="*/ 96 w 96"/>
              <a:gd name="T174" fmla="*/ 125 h 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" h="125">
                <a:moveTo>
                  <a:pt x="11" y="125"/>
                </a:moveTo>
                <a:lnTo>
                  <a:pt x="5" y="117"/>
                </a:lnTo>
                <a:lnTo>
                  <a:pt x="0" y="110"/>
                </a:lnTo>
                <a:cubicBezTo>
                  <a:pt x="1" y="108"/>
                  <a:pt x="1" y="106"/>
                  <a:pt x="2" y="105"/>
                </a:cubicBezTo>
                <a:cubicBezTo>
                  <a:pt x="4" y="104"/>
                  <a:pt x="7" y="107"/>
                  <a:pt x="8" y="106"/>
                </a:cubicBezTo>
                <a:cubicBezTo>
                  <a:pt x="9" y="104"/>
                  <a:pt x="9" y="101"/>
                  <a:pt x="9" y="99"/>
                </a:cubicBezTo>
                <a:cubicBezTo>
                  <a:pt x="8" y="97"/>
                  <a:pt x="4" y="96"/>
                  <a:pt x="4" y="94"/>
                </a:cubicBezTo>
                <a:cubicBezTo>
                  <a:pt x="3" y="91"/>
                  <a:pt x="3" y="88"/>
                  <a:pt x="5" y="87"/>
                </a:cubicBezTo>
                <a:cubicBezTo>
                  <a:pt x="8" y="85"/>
                  <a:pt x="12" y="90"/>
                  <a:pt x="14" y="88"/>
                </a:cubicBezTo>
                <a:cubicBezTo>
                  <a:pt x="16" y="87"/>
                  <a:pt x="14" y="82"/>
                  <a:pt x="16" y="81"/>
                </a:cubicBezTo>
                <a:cubicBezTo>
                  <a:pt x="19" y="80"/>
                  <a:pt x="20" y="85"/>
                  <a:pt x="22" y="86"/>
                </a:cubicBezTo>
                <a:cubicBezTo>
                  <a:pt x="25" y="87"/>
                  <a:pt x="28" y="85"/>
                  <a:pt x="30" y="85"/>
                </a:cubicBezTo>
                <a:cubicBezTo>
                  <a:pt x="31" y="86"/>
                  <a:pt x="31" y="88"/>
                  <a:pt x="32" y="88"/>
                </a:cubicBezTo>
                <a:cubicBezTo>
                  <a:pt x="33" y="89"/>
                  <a:pt x="35" y="90"/>
                  <a:pt x="36" y="88"/>
                </a:cubicBezTo>
                <a:cubicBezTo>
                  <a:pt x="38" y="86"/>
                  <a:pt x="37" y="82"/>
                  <a:pt x="37" y="79"/>
                </a:cubicBezTo>
                <a:cubicBezTo>
                  <a:pt x="37" y="76"/>
                  <a:pt x="37" y="72"/>
                  <a:pt x="37" y="69"/>
                </a:cubicBezTo>
                <a:cubicBezTo>
                  <a:pt x="37" y="67"/>
                  <a:pt x="40" y="64"/>
                  <a:pt x="39" y="62"/>
                </a:cubicBezTo>
                <a:cubicBezTo>
                  <a:pt x="38" y="60"/>
                  <a:pt x="34" y="62"/>
                  <a:pt x="33" y="60"/>
                </a:cubicBezTo>
                <a:cubicBezTo>
                  <a:pt x="32" y="56"/>
                  <a:pt x="33" y="52"/>
                  <a:pt x="35" y="49"/>
                </a:cubicBezTo>
                <a:cubicBezTo>
                  <a:pt x="36" y="47"/>
                  <a:pt x="40" y="47"/>
                  <a:pt x="42" y="45"/>
                </a:cubicBezTo>
                <a:cubicBezTo>
                  <a:pt x="43" y="42"/>
                  <a:pt x="45" y="37"/>
                  <a:pt x="42" y="35"/>
                </a:cubicBezTo>
                <a:cubicBezTo>
                  <a:pt x="39" y="32"/>
                  <a:pt x="32" y="36"/>
                  <a:pt x="28" y="34"/>
                </a:cubicBezTo>
                <a:cubicBezTo>
                  <a:pt x="26" y="34"/>
                  <a:pt x="26" y="31"/>
                  <a:pt x="26" y="29"/>
                </a:cubicBezTo>
                <a:cubicBezTo>
                  <a:pt x="26" y="27"/>
                  <a:pt x="28" y="24"/>
                  <a:pt x="29" y="22"/>
                </a:cubicBezTo>
                <a:cubicBezTo>
                  <a:pt x="34" y="22"/>
                  <a:pt x="38" y="21"/>
                  <a:pt x="43" y="22"/>
                </a:cubicBezTo>
                <a:cubicBezTo>
                  <a:pt x="50" y="23"/>
                  <a:pt x="56" y="28"/>
                  <a:pt x="63" y="29"/>
                </a:cubicBezTo>
                <a:cubicBezTo>
                  <a:pt x="64" y="29"/>
                  <a:pt x="62" y="26"/>
                  <a:pt x="63" y="24"/>
                </a:cubicBezTo>
                <a:cubicBezTo>
                  <a:pt x="63" y="22"/>
                  <a:pt x="63" y="20"/>
                  <a:pt x="64" y="18"/>
                </a:cubicBezTo>
                <a:cubicBezTo>
                  <a:pt x="65" y="17"/>
                  <a:pt x="67" y="17"/>
                  <a:pt x="67" y="15"/>
                </a:cubicBezTo>
                <a:cubicBezTo>
                  <a:pt x="68" y="13"/>
                  <a:pt x="68" y="10"/>
                  <a:pt x="68" y="7"/>
                </a:cubicBezTo>
                <a:cubicBezTo>
                  <a:pt x="68" y="6"/>
                  <a:pt x="68" y="3"/>
                  <a:pt x="69" y="2"/>
                </a:cubicBezTo>
                <a:cubicBezTo>
                  <a:pt x="72" y="1"/>
                  <a:pt x="75" y="2"/>
                  <a:pt x="78" y="2"/>
                </a:cubicBezTo>
                <a:cubicBezTo>
                  <a:pt x="79" y="2"/>
                  <a:pt x="80" y="0"/>
                  <a:pt x="82" y="0"/>
                </a:cubicBezTo>
                <a:cubicBezTo>
                  <a:pt x="84" y="1"/>
                  <a:pt x="86" y="2"/>
                  <a:pt x="88" y="2"/>
                </a:cubicBezTo>
                <a:cubicBezTo>
                  <a:pt x="90" y="3"/>
                  <a:pt x="92" y="2"/>
                  <a:pt x="95" y="1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11"/>
                  <a:pt x="92" y="14"/>
                  <a:pt x="91" y="18"/>
                </a:cubicBezTo>
                <a:cubicBezTo>
                  <a:pt x="89" y="22"/>
                  <a:pt x="88" y="26"/>
                  <a:pt x="87" y="31"/>
                </a:cubicBezTo>
                <a:cubicBezTo>
                  <a:pt x="87" y="34"/>
                  <a:pt x="86" y="37"/>
                  <a:pt x="86" y="40"/>
                </a:cubicBezTo>
                <a:cubicBezTo>
                  <a:pt x="86" y="44"/>
                  <a:pt x="86" y="48"/>
                  <a:pt x="86" y="52"/>
                </a:cubicBezTo>
                <a:cubicBezTo>
                  <a:pt x="85" y="55"/>
                  <a:pt x="87" y="59"/>
                  <a:pt x="86" y="62"/>
                </a:cubicBezTo>
                <a:cubicBezTo>
                  <a:pt x="85" y="64"/>
                  <a:pt x="81" y="64"/>
                  <a:pt x="80" y="65"/>
                </a:cubicBezTo>
                <a:cubicBezTo>
                  <a:pt x="79" y="66"/>
                  <a:pt x="81" y="69"/>
                  <a:pt x="80" y="70"/>
                </a:cubicBezTo>
                <a:cubicBezTo>
                  <a:pt x="78" y="71"/>
                  <a:pt x="75" y="70"/>
                  <a:pt x="73" y="72"/>
                </a:cubicBezTo>
                <a:cubicBezTo>
                  <a:pt x="71" y="73"/>
                  <a:pt x="72" y="76"/>
                  <a:pt x="71" y="78"/>
                </a:cubicBezTo>
                <a:cubicBezTo>
                  <a:pt x="69" y="81"/>
                  <a:pt x="65" y="83"/>
                  <a:pt x="64" y="87"/>
                </a:cubicBezTo>
                <a:cubicBezTo>
                  <a:pt x="63" y="90"/>
                  <a:pt x="66" y="94"/>
                  <a:pt x="65" y="98"/>
                </a:cubicBezTo>
                <a:cubicBezTo>
                  <a:pt x="64" y="103"/>
                  <a:pt x="63" y="107"/>
                  <a:pt x="61" y="111"/>
                </a:cubicBezTo>
                <a:cubicBezTo>
                  <a:pt x="59" y="114"/>
                  <a:pt x="54" y="113"/>
                  <a:pt x="52" y="115"/>
                </a:cubicBezTo>
                <a:cubicBezTo>
                  <a:pt x="50" y="117"/>
                  <a:pt x="50" y="121"/>
                  <a:pt x="47" y="122"/>
                </a:cubicBezTo>
                <a:cubicBezTo>
                  <a:pt x="45" y="123"/>
                  <a:pt x="42" y="122"/>
                  <a:pt x="41" y="121"/>
                </a:cubicBezTo>
                <a:cubicBezTo>
                  <a:pt x="40" y="119"/>
                  <a:pt x="43" y="115"/>
                  <a:pt x="41" y="115"/>
                </a:cubicBezTo>
                <a:cubicBezTo>
                  <a:pt x="38" y="115"/>
                  <a:pt x="35" y="117"/>
                  <a:pt x="32" y="119"/>
                </a:cubicBezTo>
                <a:cubicBezTo>
                  <a:pt x="31" y="120"/>
                  <a:pt x="31" y="123"/>
                  <a:pt x="30" y="124"/>
                </a:cubicBezTo>
                <a:cubicBezTo>
                  <a:pt x="28" y="124"/>
                  <a:pt x="26" y="121"/>
                  <a:pt x="25" y="121"/>
                </a:cubicBezTo>
                <a:cubicBezTo>
                  <a:pt x="24" y="120"/>
                  <a:pt x="22" y="117"/>
                  <a:pt x="21" y="118"/>
                </a:cubicBezTo>
                <a:cubicBezTo>
                  <a:pt x="17" y="119"/>
                  <a:pt x="14" y="123"/>
                  <a:pt x="11" y="1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" name="Freeform 2526"/>
          <p:cNvSpPr>
            <a:spLocks noChangeAspect="1"/>
          </p:cNvSpPr>
          <p:nvPr/>
        </p:nvSpPr>
        <p:spPr bwMode="auto">
          <a:xfrm>
            <a:off x="2759076" y="4508715"/>
            <a:ext cx="942975" cy="1101725"/>
          </a:xfrm>
          <a:custGeom>
            <a:avLst/>
            <a:gdLst>
              <a:gd name="T0" fmla="*/ 344 w 495"/>
              <a:gd name="T1" fmla="*/ 671 h 578"/>
              <a:gd name="T2" fmla="*/ 317 w 495"/>
              <a:gd name="T3" fmla="*/ 652 h 578"/>
              <a:gd name="T4" fmla="*/ 269 w 495"/>
              <a:gd name="T5" fmla="*/ 628 h 578"/>
              <a:gd name="T6" fmla="*/ 320 w 495"/>
              <a:gd name="T7" fmla="*/ 561 h 578"/>
              <a:gd name="T8" fmla="*/ 311 w 495"/>
              <a:gd name="T9" fmla="*/ 525 h 578"/>
              <a:gd name="T10" fmla="*/ 280 w 495"/>
              <a:gd name="T11" fmla="*/ 479 h 578"/>
              <a:gd name="T12" fmla="*/ 248 w 495"/>
              <a:gd name="T13" fmla="*/ 439 h 578"/>
              <a:gd name="T14" fmla="*/ 244 w 495"/>
              <a:gd name="T15" fmla="*/ 377 h 578"/>
              <a:gd name="T16" fmla="*/ 212 w 495"/>
              <a:gd name="T17" fmla="*/ 348 h 578"/>
              <a:gd name="T18" fmla="*/ 175 w 495"/>
              <a:gd name="T19" fmla="*/ 319 h 578"/>
              <a:gd name="T20" fmla="*/ 130 w 495"/>
              <a:gd name="T21" fmla="*/ 275 h 578"/>
              <a:gd name="T22" fmla="*/ 82 w 495"/>
              <a:gd name="T23" fmla="*/ 282 h 578"/>
              <a:gd name="T24" fmla="*/ 50 w 495"/>
              <a:gd name="T25" fmla="*/ 257 h 578"/>
              <a:gd name="T26" fmla="*/ 4 w 495"/>
              <a:gd name="T27" fmla="*/ 239 h 578"/>
              <a:gd name="T28" fmla="*/ 18 w 495"/>
              <a:gd name="T29" fmla="*/ 189 h 578"/>
              <a:gd name="T30" fmla="*/ 61 w 495"/>
              <a:gd name="T31" fmla="*/ 166 h 578"/>
              <a:gd name="T32" fmla="*/ 62 w 495"/>
              <a:gd name="T33" fmla="*/ 78 h 578"/>
              <a:gd name="T34" fmla="*/ 85 w 495"/>
              <a:gd name="T35" fmla="*/ 60 h 578"/>
              <a:gd name="T36" fmla="*/ 106 w 495"/>
              <a:gd name="T37" fmla="*/ 68 h 578"/>
              <a:gd name="T38" fmla="*/ 145 w 495"/>
              <a:gd name="T39" fmla="*/ 67 h 578"/>
              <a:gd name="T40" fmla="*/ 160 w 495"/>
              <a:gd name="T41" fmla="*/ 48 h 578"/>
              <a:gd name="T42" fmla="*/ 148 w 495"/>
              <a:gd name="T43" fmla="*/ 25 h 578"/>
              <a:gd name="T44" fmla="*/ 172 w 495"/>
              <a:gd name="T45" fmla="*/ 22 h 578"/>
              <a:gd name="T46" fmla="*/ 209 w 495"/>
              <a:gd name="T47" fmla="*/ 1 h 578"/>
              <a:gd name="T48" fmla="*/ 221 w 495"/>
              <a:gd name="T49" fmla="*/ 23 h 578"/>
              <a:gd name="T50" fmla="*/ 224 w 495"/>
              <a:gd name="T51" fmla="*/ 62 h 578"/>
              <a:gd name="T52" fmla="*/ 242 w 495"/>
              <a:gd name="T53" fmla="*/ 65 h 578"/>
              <a:gd name="T54" fmla="*/ 270 w 495"/>
              <a:gd name="T55" fmla="*/ 58 h 578"/>
              <a:gd name="T56" fmla="*/ 288 w 495"/>
              <a:gd name="T57" fmla="*/ 46 h 578"/>
              <a:gd name="T58" fmla="*/ 313 w 495"/>
              <a:gd name="T59" fmla="*/ 54 h 578"/>
              <a:gd name="T60" fmla="*/ 342 w 495"/>
              <a:gd name="T61" fmla="*/ 18 h 578"/>
              <a:gd name="T62" fmla="*/ 361 w 495"/>
              <a:gd name="T63" fmla="*/ 61 h 578"/>
              <a:gd name="T64" fmla="*/ 353 w 495"/>
              <a:gd name="T65" fmla="*/ 84 h 578"/>
              <a:gd name="T66" fmla="*/ 310 w 495"/>
              <a:gd name="T67" fmla="*/ 121 h 578"/>
              <a:gd name="T68" fmla="*/ 332 w 495"/>
              <a:gd name="T69" fmla="*/ 131 h 578"/>
              <a:gd name="T70" fmla="*/ 354 w 495"/>
              <a:gd name="T71" fmla="*/ 98 h 578"/>
              <a:gd name="T72" fmla="*/ 383 w 495"/>
              <a:gd name="T73" fmla="*/ 108 h 578"/>
              <a:gd name="T74" fmla="*/ 372 w 495"/>
              <a:gd name="T75" fmla="*/ 122 h 578"/>
              <a:gd name="T76" fmla="*/ 377 w 495"/>
              <a:gd name="T77" fmla="*/ 122 h 578"/>
              <a:gd name="T78" fmla="*/ 416 w 495"/>
              <a:gd name="T79" fmla="*/ 108 h 578"/>
              <a:gd name="T80" fmla="*/ 448 w 495"/>
              <a:gd name="T81" fmla="*/ 128 h 578"/>
              <a:gd name="T82" fmla="*/ 492 w 495"/>
              <a:gd name="T83" fmla="*/ 137 h 578"/>
              <a:gd name="T84" fmla="*/ 554 w 495"/>
              <a:gd name="T85" fmla="*/ 172 h 578"/>
              <a:gd name="T86" fmla="*/ 593 w 495"/>
              <a:gd name="T87" fmla="*/ 213 h 578"/>
              <a:gd name="T88" fmla="*/ 553 w 495"/>
              <a:gd name="T89" fmla="*/ 297 h 578"/>
              <a:gd name="T90" fmla="*/ 534 w 495"/>
              <a:gd name="T91" fmla="*/ 349 h 578"/>
              <a:gd name="T92" fmla="*/ 522 w 495"/>
              <a:gd name="T93" fmla="*/ 438 h 578"/>
              <a:gd name="T94" fmla="*/ 491 w 495"/>
              <a:gd name="T95" fmla="*/ 495 h 578"/>
              <a:gd name="T96" fmla="*/ 454 w 495"/>
              <a:gd name="T97" fmla="*/ 497 h 578"/>
              <a:gd name="T98" fmla="*/ 397 w 495"/>
              <a:gd name="T99" fmla="*/ 546 h 578"/>
              <a:gd name="T100" fmla="*/ 397 w 495"/>
              <a:gd name="T101" fmla="*/ 599 h 578"/>
              <a:gd name="T102" fmla="*/ 358 w 495"/>
              <a:gd name="T103" fmla="*/ 657 h 578"/>
              <a:gd name="T104" fmla="*/ 361 w 495"/>
              <a:gd name="T105" fmla="*/ 624 h 578"/>
              <a:gd name="T106" fmla="*/ 347 w 495"/>
              <a:gd name="T107" fmla="*/ 675 h 5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578"/>
              <a:gd name="T164" fmla="*/ 495 w 495"/>
              <a:gd name="T165" fmla="*/ 578 h 5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578">
                <a:moveTo>
                  <a:pt x="281" y="578"/>
                </a:moveTo>
                <a:cubicBezTo>
                  <a:pt x="280" y="577"/>
                  <a:pt x="278" y="576"/>
                  <a:pt x="277" y="575"/>
                </a:cubicBezTo>
                <a:cubicBezTo>
                  <a:pt x="277" y="573"/>
                  <a:pt x="278" y="571"/>
                  <a:pt x="279" y="570"/>
                </a:cubicBezTo>
                <a:cubicBezTo>
                  <a:pt x="280" y="567"/>
                  <a:pt x="280" y="565"/>
                  <a:pt x="282" y="563"/>
                </a:cubicBezTo>
                <a:cubicBezTo>
                  <a:pt x="283" y="562"/>
                  <a:pt x="285" y="563"/>
                  <a:pt x="285" y="563"/>
                </a:cubicBezTo>
                <a:cubicBezTo>
                  <a:pt x="286" y="562"/>
                  <a:pt x="286" y="560"/>
                  <a:pt x="287" y="559"/>
                </a:cubicBezTo>
                <a:cubicBezTo>
                  <a:pt x="287" y="556"/>
                  <a:pt x="289" y="553"/>
                  <a:pt x="287" y="552"/>
                </a:cubicBezTo>
                <a:cubicBezTo>
                  <a:pt x="285" y="551"/>
                  <a:pt x="286" y="556"/>
                  <a:pt x="285" y="558"/>
                </a:cubicBezTo>
                <a:cubicBezTo>
                  <a:pt x="283" y="559"/>
                  <a:pt x="281" y="559"/>
                  <a:pt x="279" y="559"/>
                </a:cubicBezTo>
                <a:cubicBezTo>
                  <a:pt x="278" y="559"/>
                  <a:pt x="277" y="558"/>
                  <a:pt x="276" y="557"/>
                </a:cubicBezTo>
                <a:cubicBezTo>
                  <a:pt x="275" y="556"/>
                  <a:pt x="275" y="554"/>
                  <a:pt x="274" y="553"/>
                </a:cubicBezTo>
                <a:cubicBezTo>
                  <a:pt x="271" y="549"/>
                  <a:pt x="268" y="545"/>
                  <a:pt x="264" y="543"/>
                </a:cubicBezTo>
                <a:cubicBezTo>
                  <a:pt x="260" y="541"/>
                  <a:pt x="256" y="541"/>
                  <a:pt x="253" y="539"/>
                </a:cubicBezTo>
                <a:cubicBezTo>
                  <a:pt x="251" y="537"/>
                  <a:pt x="250" y="534"/>
                  <a:pt x="247" y="532"/>
                </a:cubicBezTo>
                <a:cubicBezTo>
                  <a:pt x="247" y="532"/>
                  <a:pt x="247" y="533"/>
                  <a:pt x="246" y="534"/>
                </a:cubicBezTo>
                <a:cubicBezTo>
                  <a:pt x="245" y="534"/>
                  <a:pt x="244" y="536"/>
                  <a:pt x="243" y="536"/>
                </a:cubicBezTo>
                <a:cubicBezTo>
                  <a:pt x="239" y="531"/>
                  <a:pt x="239" y="523"/>
                  <a:pt x="234" y="520"/>
                </a:cubicBezTo>
                <a:cubicBezTo>
                  <a:pt x="232" y="518"/>
                  <a:pt x="227" y="522"/>
                  <a:pt x="224" y="523"/>
                </a:cubicBezTo>
                <a:cubicBezTo>
                  <a:pt x="228" y="518"/>
                  <a:pt x="232" y="514"/>
                  <a:pt x="235" y="509"/>
                </a:cubicBezTo>
                <a:cubicBezTo>
                  <a:pt x="238" y="504"/>
                  <a:pt x="239" y="498"/>
                  <a:pt x="242" y="494"/>
                </a:cubicBezTo>
                <a:cubicBezTo>
                  <a:pt x="244" y="491"/>
                  <a:pt x="248" y="491"/>
                  <a:pt x="250" y="489"/>
                </a:cubicBezTo>
                <a:cubicBezTo>
                  <a:pt x="252" y="487"/>
                  <a:pt x="253" y="484"/>
                  <a:pt x="255" y="482"/>
                </a:cubicBezTo>
                <a:cubicBezTo>
                  <a:pt x="259" y="479"/>
                  <a:pt x="265" y="479"/>
                  <a:pt x="267" y="476"/>
                </a:cubicBezTo>
                <a:cubicBezTo>
                  <a:pt x="269" y="473"/>
                  <a:pt x="267" y="470"/>
                  <a:pt x="267" y="467"/>
                </a:cubicBezTo>
                <a:cubicBezTo>
                  <a:pt x="267" y="464"/>
                  <a:pt x="269" y="462"/>
                  <a:pt x="268" y="460"/>
                </a:cubicBezTo>
                <a:cubicBezTo>
                  <a:pt x="268" y="458"/>
                  <a:pt x="265" y="455"/>
                  <a:pt x="264" y="453"/>
                </a:cubicBezTo>
                <a:cubicBezTo>
                  <a:pt x="263" y="452"/>
                  <a:pt x="262" y="451"/>
                  <a:pt x="261" y="451"/>
                </a:cubicBezTo>
                <a:cubicBezTo>
                  <a:pt x="259" y="451"/>
                  <a:pt x="257" y="451"/>
                  <a:pt x="256" y="451"/>
                </a:cubicBezTo>
                <a:cubicBezTo>
                  <a:pt x="256" y="449"/>
                  <a:pt x="256" y="447"/>
                  <a:pt x="256" y="445"/>
                </a:cubicBezTo>
                <a:cubicBezTo>
                  <a:pt x="257" y="443"/>
                  <a:pt x="258" y="440"/>
                  <a:pt x="259" y="437"/>
                </a:cubicBezTo>
                <a:cubicBezTo>
                  <a:pt x="259" y="434"/>
                  <a:pt x="261" y="430"/>
                  <a:pt x="261" y="426"/>
                </a:cubicBezTo>
                <a:cubicBezTo>
                  <a:pt x="260" y="424"/>
                  <a:pt x="257" y="423"/>
                  <a:pt x="255" y="423"/>
                </a:cubicBezTo>
                <a:cubicBezTo>
                  <a:pt x="251" y="422"/>
                  <a:pt x="247" y="427"/>
                  <a:pt x="244" y="425"/>
                </a:cubicBezTo>
                <a:cubicBezTo>
                  <a:pt x="241" y="424"/>
                  <a:pt x="239" y="420"/>
                  <a:pt x="239" y="417"/>
                </a:cubicBezTo>
                <a:cubicBezTo>
                  <a:pt x="238" y="413"/>
                  <a:pt x="242" y="408"/>
                  <a:pt x="241" y="403"/>
                </a:cubicBezTo>
                <a:cubicBezTo>
                  <a:pt x="240" y="401"/>
                  <a:pt x="236" y="400"/>
                  <a:pt x="233" y="399"/>
                </a:cubicBezTo>
                <a:cubicBezTo>
                  <a:pt x="229" y="398"/>
                  <a:pt x="225" y="399"/>
                  <a:pt x="222" y="398"/>
                </a:cubicBezTo>
                <a:cubicBezTo>
                  <a:pt x="219" y="398"/>
                  <a:pt x="216" y="399"/>
                  <a:pt x="213" y="398"/>
                </a:cubicBezTo>
                <a:cubicBezTo>
                  <a:pt x="212" y="398"/>
                  <a:pt x="213" y="396"/>
                  <a:pt x="213" y="395"/>
                </a:cubicBezTo>
                <a:cubicBezTo>
                  <a:pt x="213" y="390"/>
                  <a:pt x="214" y="386"/>
                  <a:pt x="213" y="381"/>
                </a:cubicBezTo>
                <a:cubicBezTo>
                  <a:pt x="212" y="378"/>
                  <a:pt x="208" y="378"/>
                  <a:pt x="207" y="375"/>
                </a:cubicBezTo>
                <a:cubicBezTo>
                  <a:pt x="206" y="372"/>
                  <a:pt x="207" y="369"/>
                  <a:pt x="207" y="366"/>
                </a:cubicBezTo>
                <a:cubicBezTo>
                  <a:pt x="208" y="362"/>
                  <a:pt x="210" y="357"/>
                  <a:pt x="211" y="353"/>
                </a:cubicBezTo>
                <a:cubicBezTo>
                  <a:pt x="212" y="348"/>
                  <a:pt x="212" y="344"/>
                  <a:pt x="212" y="339"/>
                </a:cubicBezTo>
                <a:cubicBezTo>
                  <a:pt x="211" y="335"/>
                  <a:pt x="211" y="331"/>
                  <a:pt x="208" y="328"/>
                </a:cubicBezTo>
                <a:cubicBezTo>
                  <a:pt x="207" y="326"/>
                  <a:pt x="202" y="327"/>
                  <a:pt x="201" y="325"/>
                </a:cubicBezTo>
                <a:cubicBezTo>
                  <a:pt x="200" y="322"/>
                  <a:pt x="203" y="320"/>
                  <a:pt x="203" y="317"/>
                </a:cubicBezTo>
                <a:cubicBezTo>
                  <a:pt x="204" y="316"/>
                  <a:pt x="203" y="315"/>
                  <a:pt x="203" y="314"/>
                </a:cubicBezTo>
                <a:cubicBezTo>
                  <a:pt x="203" y="313"/>
                  <a:pt x="202" y="314"/>
                  <a:pt x="202" y="314"/>
                </a:cubicBezTo>
                <a:cubicBezTo>
                  <a:pt x="194" y="314"/>
                  <a:pt x="186" y="314"/>
                  <a:pt x="179" y="314"/>
                </a:cubicBezTo>
                <a:cubicBezTo>
                  <a:pt x="178" y="314"/>
                  <a:pt x="179" y="313"/>
                  <a:pt x="179" y="312"/>
                </a:cubicBezTo>
                <a:cubicBezTo>
                  <a:pt x="177" y="307"/>
                  <a:pt x="174" y="303"/>
                  <a:pt x="174" y="298"/>
                </a:cubicBezTo>
                <a:cubicBezTo>
                  <a:pt x="174" y="296"/>
                  <a:pt x="177" y="297"/>
                  <a:pt x="177" y="296"/>
                </a:cubicBezTo>
                <a:cubicBezTo>
                  <a:pt x="178" y="294"/>
                  <a:pt x="178" y="292"/>
                  <a:pt x="177" y="290"/>
                </a:cubicBezTo>
                <a:cubicBezTo>
                  <a:pt x="177" y="288"/>
                  <a:pt x="175" y="286"/>
                  <a:pt x="174" y="284"/>
                </a:cubicBezTo>
                <a:cubicBezTo>
                  <a:pt x="174" y="281"/>
                  <a:pt x="176" y="277"/>
                  <a:pt x="174" y="275"/>
                </a:cubicBezTo>
                <a:cubicBezTo>
                  <a:pt x="173" y="274"/>
                  <a:pt x="169" y="273"/>
                  <a:pt x="166" y="273"/>
                </a:cubicBezTo>
                <a:cubicBezTo>
                  <a:pt x="162" y="272"/>
                  <a:pt x="159" y="273"/>
                  <a:pt x="155" y="272"/>
                </a:cubicBezTo>
                <a:cubicBezTo>
                  <a:pt x="153" y="271"/>
                  <a:pt x="153" y="267"/>
                  <a:pt x="151" y="266"/>
                </a:cubicBezTo>
                <a:cubicBezTo>
                  <a:pt x="149" y="266"/>
                  <a:pt x="148" y="267"/>
                  <a:pt x="146" y="266"/>
                </a:cubicBezTo>
                <a:cubicBezTo>
                  <a:pt x="144" y="265"/>
                  <a:pt x="144" y="261"/>
                  <a:pt x="142" y="260"/>
                </a:cubicBezTo>
                <a:cubicBezTo>
                  <a:pt x="139" y="259"/>
                  <a:pt x="137" y="260"/>
                  <a:pt x="134" y="260"/>
                </a:cubicBezTo>
                <a:cubicBezTo>
                  <a:pt x="131" y="259"/>
                  <a:pt x="126" y="260"/>
                  <a:pt x="123" y="258"/>
                </a:cubicBezTo>
                <a:cubicBezTo>
                  <a:pt x="120" y="254"/>
                  <a:pt x="116" y="249"/>
                  <a:pt x="113" y="245"/>
                </a:cubicBezTo>
                <a:cubicBezTo>
                  <a:pt x="112" y="243"/>
                  <a:pt x="112" y="241"/>
                  <a:pt x="111" y="239"/>
                </a:cubicBezTo>
                <a:cubicBezTo>
                  <a:pt x="110" y="236"/>
                  <a:pt x="111" y="233"/>
                  <a:pt x="108" y="229"/>
                </a:cubicBezTo>
                <a:cubicBezTo>
                  <a:pt x="108" y="226"/>
                  <a:pt x="112" y="220"/>
                  <a:pt x="109" y="218"/>
                </a:cubicBezTo>
                <a:cubicBezTo>
                  <a:pt x="105" y="219"/>
                  <a:pt x="100" y="217"/>
                  <a:pt x="95" y="219"/>
                </a:cubicBezTo>
                <a:cubicBezTo>
                  <a:pt x="92" y="220"/>
                  <a:pt x="91" y="224"/>
                  <a:pt x="88" y="225"/>
                </a:cubicBezTo>
                <a:cubicBezTo>
                  <a:pt x="86" y="226"/>
                  <a:pt x="83" y="226"/>
                  <a:pt x="82" y="227"/>
                </a:cubicBezTo>
                <a:cubicBezTo>
                  <a:pt x="79" y="228"/>
                  <a:pt x="78" y="231"/>
                  <a:pt x="76" y="232"/>
                </a:cubicBezTo>
                <a:cubicBezTo>
                  <a:pt x="73" y="234"/>
                  <a:pt x="71" y="235"/>
                  <a:pt x="68" y="235"/>
                </a:cubicBezTo>
                <a:cubicBezTo>
                  <a:pt x="66" y="236"/>
                  <a:pt x="64" y="235"/>
                  <a:pt x="63" y="235"/>
                </a:cubicBezTo>
                <a:cubicBezTo>
                  <a:pt x="61" y="235"/>
                  <a:pt x="59" y="234"/>
                  <a:pt x="58" y="234"/>
                </a:cubicBezTo>
                <a:cubicBezTo>
                  <a:pt x="57" y="234"/>
                  <a:pt x="55" y="235"/>
                  <a:pt x="54" y="235"/>
                </a:cubicBezTo>
                <a:cubicBezTo>
                  <a:pt x="51" y="235"/>
                  <a:pt x="47" y="238"/>
                  <a:pt x="46" y="235"/>
                </a:cubicBezTo>
                <a:cubicBezTo>
                  <a:pt x="43" y="229"/>
                  <a:pt x="45" y="221"/>
                  <a:pt x="44" y="214"/>
                </a:cubicBezTo>
                <a:cubicBezTo>
                  <a:pt x="44" y="214"/>
                  <a:pt x="43" y="214"/>
                  <a:pt x="42" y="214"/>
                </a:cubicBezTo>
                <a:cubicBezTo>
                  <a:pt x="39" y="217"/>
                  <a:pt x="38" y="221"/>
                  <a:pt x="34" y="223"/>
                </a:cubicBezTo>
                <a:cubicBezTo>
                  <a:pt x="32" y="224"/>
                  <a:pt x="28" y="224"/>
                  <a:pt x="25" y="223"/>
                </a:cubicBezTo>
                <a:cubicBezTo>
                  <a:pt x="23" y="221"/>
                  <a:pt x="24" y="217"/>
                  <a:pt x="22" y="215"/>
                </a:cubicBezTo>
                <a:cubicBezTo>
                  <a:pt x="20" y="213"/>
                  <a:pt x="15" y="215"/>
                  <a:pt x="14" y="213"/>
                </a:cubicBezTo>
                <a:cubicBezTo>
                  <a:pt x="12" y="211"/>
                  <a:pt x="16" y="208"/>
                  <a:pt x="15" y="206"/>
                </a:cubicBezTo>
                <a:cubicBezTo>
                  <a:pt x="12" y="203"/>
                  <a:pt x="5" y="203"/>
                  <a:pt x="3" y="199"/>
                </a:cubicBezTo>
                <a:cubicBezTo>
                  <a:pt x="1" y="197"/>
                  <a:pt x="2" y="193"/>
                  <a:pt x="2" y="190"/>
                </a:cubicBezTo>
                <a:cubicBezTo>
                  <a:pt x="2" y="188"/>
                  <a:pt x="2" y="185"/>
                  <a:pt x="2" y="182"/>
                </a:cubicBezTo>
                <a:cubicBezTo>
                  <a:pt x="2" y="180"/>
                  <a:pt x="0" y="177"/>
                  <a:pt x="2" y="175"/>
                </a:cubicBezTo>
                <a:cubicBezTo>
                  <a:pt x="4" y="172"/>
                  <a:pt x="10" y="172"/>
                  <a:pt x="12" y="168"/>
                </a:cubicBezTo>
                <a:cubicBezTo>
                  <a:pt x="13" y="167"/>
                  <a:pt x="9" y="166"/>
                  <a:pt x="10" y="164"/>
                </a:cubicBezTo>
                <a:cubicBezTo>
                  <a:pt x="10" y="161"/>
                  <a:pt x="14" y="160"/>
                  <a:pt x="15" y="157"/>
                </a:cubicBezTo>
                <a:cubicBezTo>
                  <a:pt x="16" y="154"/>
                  <a:pt x="14" y="152"/>
                  <a:pt x="15" y="150"/>
                </a:cubicBezTo>
                <a:cubicBezTo>
                  <a:pt x="17" y="146"/>
                  <a:pt x="21" y="144"/>
                  <a:pt x="24" y="142"/>
                </a:cubicBezTo>
                <a:cubicBezTo>
                  <a:pt x="26" y="142"/>
                  <a:pt x="28" y="143"/>
                  <a:pt x="29" y="142"/>
                </a:cubicBezTo>
                <a:cubicBezTo>
                  <a:pt x="33" y="142"/>
                  <a:pt x="36" y="140"/>
                  <a:pt x="39" y="139"/>
                </a:cubicBezTo>
                <a:cubicBezTo>
                  <a:pt x="41" y="139"/>
                  <a:pt x="44" y="137"/>
                  <a:pt x="46" y="137"/>
                </a:cubicBezTo>
                <a:cubicBezTo>
                  <a:pt x="48" y="137"/>
                  <a:pt x="49" y="138"/>
                  <a:pt x="51" y="138"/>
                </a:cubicBezTo>
                <a:cubicBezTo>
                  <a:pt x="53" y="125"/>
                  <a:pt x="55" y="110"/>
                  <a:pt x="57" y="97"/>
                </a:cubicBezTo>
                <a:cubicBezTo>
                  <a:pt x="58" y="94"/>
                  <a:pt x="58" y="92"/>
                  <a:pt x="59" y="90"/>
                </a:cubicBezTo>
                <a:cubicBezTo>
                  <a:pt x="57" y="88"/>
                  <a:pt x="55" y="87"/>
                  <a:pt x="54" y="85"/>
                </a:cubicBezTo>
                <a:cubicBezTo>
                  <a:pt x="52" y="84"/>
                  <a:pt x="50" y="83"/>
                  <a:pt x="49" y="82"/>
                </a:cubicBezTo>
                <a:cubicBezTo>
                  <a:pt x="49" y="77"/>
                  <a:pt x="49" y="72"/>
                  <a:pt x="49" y="67"/>
                </a:cubicBezTo>
                <a:cubicBezTo>
                  <a:pt x="50" y="66"/>
                  <a:pt x="51" y="66"/>
                  <a:pt x="52" y="65"/>
                </a:cubicBezTo>
                <a:cubicBezTo>
                  <a:pt x="55" y="65"/>
                  <a:pt x="57" y="66"/>
                  <a:pt x="59" y="65"/>
                </a:cubicBezTo>
                <a:cubicBezTo>
                  <a:pt x="60" y="65"/>
                  <a:pt x="59" y="64"/>
                  <a:pt x="59" y="63"/>
                </a:cubicBezTo>
                <a:cubicBezTo>
                  <a:pt x="58" y="61"/>
                  <a:pt x="58" y="60"/>
                  <a:pt x="57" y="59"/>
                </a:cubicBezTo>
                <a:cubicBezTo>
                  <a:pt x="56" y="58"/>
                  <a:pt x="55" y="59"/>
                  <a:pt x="54" y="59"/>
                </a:cubicBezTo>
                <a:cubicBezTo>
                  <a:pt x="53" y="56"/>
                  <a:pt x="53" y="54"/>
                  <a:pt x="53" y="51"/>
                </a:cubicBezTo>
                <a:cubicBezTo>
                  <a:pt x="59" y="51"/>
                  <a:pt x="65" y="50"/>
                  <a:pt x="71" y="50"/>
                </a:cubicBezTo>
                <a:cubicBezTo>
                  <a:pt x="71" y="49"/>
                  <a:pt x="71" y="48"/>
                  <a:pt x="72" y="48"/>
                </a:cubicBezTo>
                <a:cubicBezTo>
                  <a:pt x="73" y="48"/>
                  <a:pt x="74" y="49"/>
                  <a:pt x="76" y="50"/>
                </a:cubicBezTo>
                <a:cubicBezTo>
                  <a:pt x="77" y="48"/>
                  <a:pt x="77" y="45"/>
                  <a:pt x="79" y="45"/>
                </a:cubicBezTo>
                <a:cubicBezTo>
                  <a:pt x="80" y="44"/>
                  <a:pt x="80" y="47"/>
                  <a:pt x="81" y="48"/>
                </a:cubicBezTo>
                <a:cubicBezTo>
                  <a:pt x="83" y="52"/>
                  <a:pt x="84" y="56"/>
                  <a:pt x="86" y="60"/>
                </a:cubicBezTo>
                <a:cubicBezTo>
                  <a:pt x="87" y="59"/>
                  <a:pt x="87" y="58"/>
                  <a:pt x="88" y="57"/>
                </a:cubicBezTo>
                <a:cubicBezTo>
                  <a:pt x="91" y="60"/>
                  <a:pt x="93" y="64"/>
                  <a:pt x="96" y="65"/>
                </a:cubicBezTo>
                <a:cubicBezTo>
                  <a:pt x="98" y="67"/>
                  <a:pt x="101" y="66"/>
                  <a:pt x="104" y="65"/>
                </a:cubicBezTo>
                <a:cubicBezTo>
                  <a:pt x="107" y="63"/>
                  <a:pt x="110" y="60"/>
                  <a:pt x="113" y="58"/>
                </a:cubicBezTo>
                <a:cubicBezTo>
                  <a:pt x="114" y="57"/>
                  <a:pt x="115" y="57"/>
                  <a:pt x="116" y="56"/>
                </a:cubicBezTo>
                <a:cubicBezTo>
                  <a:pt x="117" y="56"/>
                  <a:pt x="118" y="54"/>
                  <a:pt x="119" y="54"/>
                </a:cubicBezTo>
                <a:cubicBezTo>
                  <a:pt x="120" y="54"/>
                  <a:pt x="120" y="56"/>
                  <a:pt x="121" y="56"/>
                </a:cubicBezTo>
                <a:cubicBezTo>
                  <a:pt x="122" y="56"/>
                  <a:pt x="122" y="55"/>
                  <a:pt x="122" y="54"/>
                </a:cubicBezTo>
                <a:cubicBezTo>
                  <a:pt x="123" y="52"/>
                  <a:pt x="121" y="50"/>
                  <a:pt x="122" y="48"/>
                </a:cubicBezTo>
                <a:cubicBezTo>
                  <a:pt x="123" y="47"/>
                  <a:pt x="126" y="48"/>
                  <a:pt x="128" y="47"/>
                </a:cubicBezTo>
                <a:cubicBezTo>
                  <a:pt x="128" y="46"/>
                  <a:pt x="127" y="45"/>
                  <a:pt x="128" y="45"/>
                </a:cubicBezTo>
                <a:cubicBezTo>
                  <a:pt x="129" y="43"/>
                  <a:pt x="132" y="43"/>
                  <a:pt x="133" y="42"/>
                </a:cubicBezTo>
                <a:cubicBezTo>
                  <a:pt x="134" y="41"/>
                  <a:pt x="134" y="40"/>
                  <a:pt x="133" y="40"/>
                </a:cubicBezTo>
                <a:cubicBezTo>
                  <a:pt x="130" y="39"/>
                  <a:pt x="127" y="40"/>
                  <a:pt x="124" y="40"/>
                </a:cubicBezTo>
                <a:cubicBezTo>
                  <a:pt x="123" y="40"/>
                  <a:pt x="122" y="39"/>
                  <a:pt x="122" y="38"/>
                </a:cubicBezTo>
                <a:cubicBezTo>
                  <a:pt x="121" y="37"/>
                  <a:pt x="122" y="35"/>
                  <a:pt x="122" y="34"/>
                </a:cubicBezTo>
                <a:cubicBezTo>
                  <a:pt x="121" y="34"/>
                  <a:pt x="120" y="33"/>
                  <a:pt x="120" y="32"/>
                </a:cubicBezTo>
                <a:cubicBezTo>
                  <a:pt x="121" y="30"/>
                  <a:pt x="123" y="29"/>
                  <a:pt x="123" y="27"/>
                </a:cubicBezTo>
                <a:cubicBezTo>
                  <a:pt x="124" y="25"/>
                  <a:pt x="124" y="23"/>
                  <a:pt x="123" y="21"/>
                </a:cubicBezTo>
                <a:cubicBezTo>
                  <a:pt x="122" y="19"/>
                  <a:pt x="119" y="20"/>
                  <a:pt x="118" y="18"/>
                </a:cubicBezTo>
                <a:cubicBezTo>
                  <a:pt x="118" y="17"/>
                  <a:pt x="120" y="17"/>
                  <a:pt x="122" y="17"/>
                </a:cubicBezTo>
                <a:cubicBezTo>
                  <a:pt x="125" y="17"/>
                  <a:pt x="127" y="20"/>
                  <a:pt x="130" y="20"/>
                </a:cubicBezTo>
                <a:cubicBezTo>
                  <a:pt x="132" y="21"/>
                  <a:pt x="133" y="20"/>
                  <a:pt x="134" y="20"/>
                </a:cubicBezTo>
                <a:cubicBezTo>
                  <a:pt x="137" y="21"/>
                  <a:pt x="139" y="22"/>
                  <a:pt x="141" y="22"/>
                </a:cubicBezTo>
                <a:cubicBezTo>
                  <a:pt x="142" y="21"/>
                  <a:pt x="141" y="19"/>
                  <a:pt x="143" y="18"/>
                </a:cubicBezTo>
                <a:cubicBezTo>
                  <a:pt x="147" y="17"/>
                  <a:pt x="152" y="18"/>
                  <a:pt x="156" y="17"/>
                </a:cubicBezTo>
                <a:cubicBezTo>
                  <a:pt x="158" y="16"/>
                  <a:pt x="158" y="14"/>
                  <a:pt x="160" y="13"/>
                </a:cubicBezTo>
                <a:cubicBezTo>
                  <a:pt x="162" y="12"/>
                  <a:pt x="164" y="13"/>
                  <a:pt x="165" y="12"/>
                </a:cubicBezTo>
                <a:cubicBezTo>
                  <a:pt x="166" y="11"/>
                  <a:pt x="167" y="9"/>
                  <a:pt x="167" y="7"/>
                </a:cubicBezTo>
                <a:cubicBezTo>
                  <a:pt x="168" y="5"/>
                  <a:pt x="167" y="2"/>
                  <a:pt x="167" y="1"/>
                </a:cubicBezTo>
                <a:cubicBezTo>
                  <a:pt x="170" y="1"/>
                  <a:pt x="172" y="0"/>
                  <a:pt x="174" y="1"/>
                </a:cubicBezTo>
                <a:cubicBezTo>
                  <a:pt x="176" y="1"/>
                  <a:pt x="175" y="4"/>
                  <a:pt x="175" y="5"/>
                </a:cubicBezTo>
                <a:cubicBezTo>
                  <a:pt x="175" y="6"/>
                  <a:pt x="173" y="7"/>
                  <a:pt x="173" y="8"/>
                </a:cubicBezTo>
                <a:cubicBezTo>
                  <a:pt x="173" y="9"/>
                  <a:pt x="173" y="11"/>
                  <a:pt x="174" y="11"/>
                </a:cubicBezTo>
                <a:cubicBezTo>
                  <a:pt x="176" y="12"/>
                  <a:pt x="178" y="10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1" y="18"/>
                  <a:pt x="184" y="17"/>
                  <a:pt x="184" y="19"/>
                </a:cubicBezTo>
                <a:cubicBezTo>
                  <a:pt x="182" y="21"/>
                  <a:pt x="177" y="21"/>
                  <a:pt x="176" y="24"/>
                </a:cubicBezTo>
                <a:cubicBezTo>
                  <a:pt x="176" y="28"/>
                  <a:pt x="176" y="34"/>
                  <a:pt x="176" y="38"/>
                </a:cubicBezTo>
                <a:cubicBezTo>
                  <a:pt x="176" y="40"/>
                  <a:pt x="179" y="40"/>
                  <a:pt x="179" y="41"/>
                </a:cubicBezTo>
                <a:cubicBezTo>
                  <a:pt x="180" y="42"/>
                  <a:pt x="179" y="45"/>
                  <a:pt x="179" y="46"/>
                </a:cubicBezTo>
                <a:cubicBezTo>
                  <a:pt x="179" y="48"/>
                  <a:pt x="180" y="49"/>
                  <a:pt x="181" y="49"/>
                </a:cubicBezTo>
                <a:cubicBezTo>
                  <a:pt x="182" y="51"/>
                  <a:pt x="185" y="51"/>
                  <a:pt x="187" y="52"/>
                </a:cubicBezTo>
                <a:cubicBezTo>
                  <a:pt x="188" y="53"/>
                  <a:pt x="186" y="55"/>
                  <a:pt x="187" y="56"/>
                </a:cubicBezTo>
                <a:cubicBezTo>
                  <a:pt x="188" y="57"/>
                  <a:pt x="189" y="59"/>
                  <a:pt x="191" y="59"/>
                </a:cubicBezTo>
                <a:cubicBezTo>
                  <a:pt x="192" y="60"/>
                  <a:pt x="194" y="61"/>
                  <a:pt x="195" y="60"/>
                </a:cubicBezTo>
                <a:cubicBezTo>
                  <a:pt x="196" y="59"/>
                  <a:pt x="194" y="57"/>
                  <a:pt x="194" y="56"/>
                </a:cubicBezTo>
                <a:cubicBezTo>
                  <a:pt x="195" y="54"/>
                  <a:pt x="197" y="53"/>
                  <a:pt x="199" y="52"/>
                </a:cubicBezTo>
                <a:cubicBezTo>
                  <a:pt x="200" y="52"/>
                  <a:pt x="201" y="54"/>
                  <a:pt x="202" y="54"/>
                </a:cubicBezTo>
                <a:cubicBezTo>
                  <a:pt x="203" y="53"/>
                  <a:pt x="202" y="50"/>
                  <a:pt x="204" y="49"/>
                </a:cubicBezTo>
                <a:cubicBezTo>
                  <a:pt x="205" y="49"/>
                  <a:pt x="206" y="50"/>
                  <a:pt x="208" y="49"/>
                </a:cubicBezTo>
                <a:cubicBezTo>
                  <a:pt x="209" y="49"/>
                  <a:pt x="209" y="47"/>
                  <a:pt x="210" y="47"/>
                </a:cubicBezTo>
                <a:cubicBezTo>
                  <a:pt x="212" y="47"/>
                  <a:pt x="213" y="48"/>
                  <a:pt x="214" y="48"/>
                </a:cubicBezTo>
                <a:cubicBezTo>
                  <a:pt x="216" y="49"/>
                  <a:pt x="218" y="48"/>
                  <a:pt x="220" y="48"/>
                </a:cubicBezTo>
                <a:cubicBezTo>
                  <a:pt x="221" y="48"/>
                  <a:pt x="224" y="48"/>
                  <a:pt x="225" y="48"/>
                </a:cubicBezTo>
                <a:cubicBezTo>
                  <a:pt x="227" y="48"/>
                  <a:pt x="229" y="47"/>
                  <a:pt x="229" y="46"/>
                </a:cubicBezTo>
                <a:cubicBezTo>
                  <a:pt x="229" y="44"/>
                  <a:pt x="225" y="45"/>
                  <a:pt x="225" y="43"/>
                </a:cubicBezTo>
                <a:cubicBezTo>
                  <a:pt x="225" y="41"/>
                  <a:pt x="227" y="39"/>
                  <a:pt x="229" y="38"/>
                </a:cubicBezTo>
                <a:cubicBezTo>
                  <a:pt x="231" y="38"/>
                  <a:pt x="232" y="40"/>
                  <a:pt x="234" y="40"/>
                </a:cubicBezTo>
                <a:cubicBezTo>
                  <a:pt x="235" y="40"/>
                  <a:pt x="237" y="39"/>
                  <a:pt x="238" y="39"/>
                </a:cubicBezTo>
                <a:cubicBezTo>
                  <a:pt x="239" y="39"/>
                  <a:pt x="240" y="37"/>
                  <a:pt x="240" y="38"/>
                </a:cubicBezTo>
                <a:cubicBezTo>
                  <a:pt x="242" y="38"/>
                  <a:pt x="242" y="40"/>
                  <a:pt x="242" y="41"/>
                </a:cubicBezTo>
                <a:cubicBezTo>
                  <a:pt x="244" y="43"/>
                  <a:pt x="245" y="44"/>
                  <a:pt x="247" y="45"/>
                </a:cubicBezTo>
                <a:cubicBezTo>
                  <a:pt x="249" y="46"/>
                  <a:pt x="251" y="46"/>
                  <a:pt x="252" y="45"/>
                </a:cubicBezTo>
                <a:cubicBezTo>
                  <a:pt x="253" y="45"/>
                  <a:pt x="254" y="43"/>
                  <a:pt x="255" y="43"/>
                </a:cubicBezTo>
                <a:cubicBezTo>
                  <a:pt x="257" y="42"/>
                  <a:pt x="258" y="42"/>
                  <a:pt x="259" y="43"/>
                </a:cubicBezTo>
                <a:cubicBezTo>
                  <a:pt x="260" y="43"/>
                  <a:pt x="260" y="45"/>
                  <a:pt x="261" y="45"/>
                </a:cubicBezTo>
                <a:cubicBezTo>
                  <a:pt x="262" y="46"/>
                  <a:pt x="265" y="46"/>
                  <a:pt x="267" y="45"/>
                </a:cubicBezTo>
                <a:cubicBezTo>
                  <a:pt x="269" y="44"/>
                  <a:pt x="270" y="41"/>
                  <a:pt x="270" y="39"/>
                </a:cubicBezTo>
                <a:cubicBezTo>
                  <a:pt x="271" y="36"/>
                  <a:pt x="271" y="33"/>
                  <a:pt x="272" y="29"/>
                </a:cubicBezTo>
                <a:cubicBezTo>
                  <a:pt x="273" y="27"/>
                  <a:pt x="275" y="24"/>
                  <a:pt x="277" y="22"/>
                </a:cubicBezTo>
                <a:cubicBezTo>
                  <a:pt x="279" y="20"/>
                  <a:pt x="281" y="19"/>
                  <a:pt x="284" y="17"/>
                </a:cubicBezTo>
                <a:cubicBezTo>
                  <a:pt x="285" y="16"/>
                  <a:pt x="284" y="15"/>
                  <a:pt x="285" y="15"/>
                </a:cubicBezTo>
                <a:cubicBezTo>
                  <a:pt x="287" y="15"/>
                  <a:pt x="288" y="17"/>
                  <a:pt x="288" y="18"/>
                </a:cubicBezTo>
                <a:cubicBezTo>
                  <a:pt x="289" y="21"/>
                  <a:pt x="287" y="24"/>
                  <a:pt x="288" y="27"/>
                </a:cubicBezTo>
                <a:cubicBezTo>
                  <a:pt x="289" y="29"/>
                  <a:pt x="290" y="30"/>
                  <a:pt x="291" y="32"/>
                </a:cubicBezTo>
                <a:cubicBezTo>
                  <a:pt x="293" y="36"/>
                  <a:pt x="294" y="41"/>
                  <a:pt x="295" y="45"/>
                </a:cubicBezTo>
                <a:cubicBezTo>
                  <a:pt x="296" y="47"/>
                  <a:pt x="295" y="49"/>
                  <a:pt x="296" y="51"/>
                </a:cubicBezTo>
                <a:cubicBezTo>
                  <a:pt x="297" y="52"/>
                  <a:pt x="300" y="50"/>
                  <a:pt x="301" y="51"/>
                </a:cubicBezTo>
                <a:cubicBezTo>
                  <a:pt x="302" y="52"/>
                  <a:pt x="297" y="53"/>
                  <a:pt x="298" y="54"/>
                </a:cubicBezTo>
                <a:cubicBezTo>
                  <a:pt x="299" y="55"/>
                  <a:pt x="302" y="54"/>
                  <a:pt x="303" y="56"/>
                </a:cubicBezTo>
                <a:cubicBezTo>
                  <a:pt x="303" y="57"/>
                  <a:pt x="299" y="55"/>
                  <a:pt x="299" y="56"/>
                </a:cubicBezTo>
                <a:cubicBezTo>
                  <a:pt x="299" y="58"/>
                  <a:pt x="302" y="58"/>
                  <a:pt x="302" y="59"/>
                </a:cubicBezTo>
                <a:cubicBezTo>
                  <a:pt x="302" y="61"/>
                  <a:pt x="300" y="62"/>
                  <a:pt x="299" y="64"/>
                </a:cubicBezTo>
                <a:cubicBezTo>
                  <a:pt x="297" y="66"/>
                  <a:pt x="296" y="68"/>
                  <a:pt x="294" y="70"/>
                </a:cubicBezTo>
                <a:cubicBezTo>
                  <a:pt x="293" y="72"/>
                  <a:pt x="291" y="73"/>
                  <a:pt x="290" y="74"/>
                </a:cubicBezTo>
                <a:cubicBezTo>
                  <a:pt x="288" y="76"/>
                  <a:pt x="287" y="78"/>
                  <a:pt x="285" y="80"/>
                </a:cubicBezTo>
                <a:cubicBezTo>
                  <a:pt x="284" y="83"/>
                  <a:pt x="283" y="87"/>
                  <a:pt x="281" y="90"/>
                </a:cubicBezTo>
                <a:cubicBezTo>
                  <a:pt x="279" y="92"/>
                  <a:pt x="278" y="94"/>
                  <a:pt x="275" y="95"/>
                </a:cubicBezTo>
                <a:cubicBezTo>
                  <a:pt x="272" y="97"/>
                  <a:pt x="268" y="98"/>
                  <a:pt x="264" y="99"/>
                </a:cubicBezTo>
                <a:cubicBezTo>
                  <a:pt x="262" y="100"/>
                  <a:pt x="260" y="101"/>
                  <a:pt x="258" y="101"/>
                </a:cubicBezTo>
                <a:cubicBezTo>
                  <a:pt x="260" y="102"/>
                  <a:pt x="263" y="103"/>
                  <a:pt x="265" y="103"/>
                </a:cubicBezTo>
                <a:cubicBezTo>
                  <a:pt x="268" y="102"/>
                  <a:pt x="270" y="100"/>
                  <a:pt x="273" y="99"/>
                </a:cubicBezTo>
                <a:cubicBezTo>
                  <a:pt x="273" y="98"/>
                  <a:pt x="275" y="98"/>
                  <a:pt x="275" y="99"/>
                </a:cubicBezTo>
                <a:cubicBezTo>
                  <a:pt x="275" y="102"/>
                  <a:pt x="273" y="105"/>
                  <a:pt x="274" y="108"/>
                </a:cubicBezTo>
                <a:cubicBezTo>
                  <a:pt x="274" y="111"/>
                  <a:pt x="277" y="112"/>
                  <a:pt x="279" y="115"/>
                </a:cubicBezTo>
                <a:cubicBezTo>
                  <a:pt x="278" y="113"/>
                  <a:pt x="277" y="111"/>
                  <a:pt x="277" y="109"/>
                </a:cubicBezTo>
                <a:cubicBezTo>
                  <a:pt x="276" y="106"/>
                  <a:pt x="276" y="103"/>
                  <a:pt x="277" y="100"/>
                </a:cubicBezTo>
                <a:cubicBezTo>
                  <a:pt x="278" y="99"/>
                  <a:pt x="281" y="99"/>
                  <a:pt x="282" y="98"/>
                </a:cubicBezTo>
                <a:cubicBezTo>
                  <a:pt x="284" y="96"/>
                  <a:pt x="286" y="94"/>
                  <a:pt x="288" y="92"/>
                </a:cubicBezTo>
                <a:cubicBezTo>
                  <a:pt x="289" y="90"/>
                  <a:pt x="289" y="87"/>
                  <a:pt x="291" y="85"/>
                </a:cubicBezTo>
                <a:cubicBezTo>
                  <a:pt x="292" y="84"/>
                  <a:pt x="295" y="86"/>
                  <a:pt x="296" y="85"/>
                </a:cubicBezTo>
                <a:cubicBezTo>
                  <a:pt x="296" y="84"/>
                  <a:pt x="295" y="83"/>
                  <a:pt x="295" y="82"/>
                </a:cubicBezTo>
                <a:cubicBezTo>
                  <a:pt x="295" y="80"/>
                  <a:pt x="296" y="79"/>
                  <a:pt x="297" y="78"/>
                </a:cubicBezTo>
                <a:cubicBezTo>
                  <a:pt x="299" y="78"/>
                  <a:pt x="301" y="78"/>
                  <a:pt x="302" y="78"/>
                </a:cubicBezTo>
                <a:cubicBezTo>
                  <a:pt x="304" y="79"/>
                  <a:pt x="304" y="81"/>
                  <a:pt x="306" y="81"/>
                </a:cubicBezTo>
                <a:cubicBezTo>
                  <a:pt x="310" y="81"/>
                  <a:pt x="314" y="79"/>
                  <a:pt x="318" y="79"/>
                </a:cubicBezTo>
                <a:cubicBezTo>
                  <a:pt x="319" y="79"/>
                  <a:pt x="321" y="78"/>
                  <a:pt x="321" y="79"/>
                </a:cubicBezTo>
                <a:cubicBezTo>
                  <a:pt x="321" y="83"/>
                  <a:pt x="320" y="87"/>
                  <a:pt x="319" y="90"/>
                </a:cubicBezTo>
                <a:cubicBezTo>
                  <a:pt x="318" y="93"/>
                  <a:pt x="318" y="95"/>
                  <a:pt x="317" y="97"/>
                </a:cubicBezTo>
                <a:cubicBezTo>
                  <a:pt x="316" y="99"/>
                  <a:pt x="314" y="100"/>
                  <a:pt x="313" y="100"/>
                </a:cubicBezTo>
                <a:cubicBezTo>
                  <a:pt x="307" y="101"/>
                  <a:pt x="301" y="99"/>
                  <a:pt x="296" y="100"/>
                </a:cubicBezTo>
                <a:cubicBezTo>
                  <a:pt x="294" y="101"/>
                  <a:pt x="292" y="103"/>
                  <a:pt x="291" y="104"/>
                </a:cubicBezTo>
                <a:cubicBezTo>
                  <a:pt x="294" y="104"/>
                  <a:pt x="298" y="103"/>
                  <a:pt x="302" y="103"/>
                </a:cubicBezTo>
                <a:cubicBezTo>
                  <a:pt x="305" y="103"/>
                  <a:pt x="307" y="102"/>
                  <a:pt x="310" y="102"/>
                </a:cubicBezTo>
                <a:cubicBezTo>
                  <a:pt x="310" y="105"/>
                  <a:pt x="309" y="108"/>
                  <a:pt x="308" y="111"/>
                </a:cubicBezTo>
                <a:cubicBezTo>
                  <a:pt x="308" y="113"/>
                  <a:pt x="305" y="114"/>
                  <a:pt x="305" y="117"/>
                </a:cubicBezTo>
                <a:cubicBezTo>
                  <a:pt x="304" y="120"/>
                  <a:pt x="306" y="123"/>
                  <a:pt x="307" y="126"/>
                </a:cubicBezTo>
                <a:cubicBezTo>
                  <a:pt x="307" y="123"/>
                  <a:pt x="307" y="121"/>
                  <a:pt x="308" y="118"/>
                </a:cubicBezTo>
                <a:cubicBezTo>
                  <a:pt x="308" y="117"/>
                  <a:pt x="309" y="115"/>
                  <a:pt x="309" y="114"/>
                </a:cubicBezTo>
                <a:cubicBezTo>
                  <a:pt x="311" y="110"/>
                  <a:pt x="312" y="106"/>
                  <a:pt x="314" y="102"/>
                </a:cubicBezTo>
                <a:cubicBezTo>
                  <a:pt x="315" y="100"/>
                  <a:pt x="318" y="100"/>
                  <a:pt x="320" y="98"/>
                </a:cubicBezTo>
                <a:cubicBezTo>
                  <a:pt x="321" y="97"/>
                  <a:pt x="323" y="95"/>
                  <a:pt x="324" y="93"/>
                </a:cubicBezTo>
                <a:cubicBezTo>
                  <a:pt x="325" y="90"/>
                  <a:pt x="324" y="87"/>
                  <a:pt x="326" y="85"/>
                </a:cubicBezTo>
                <a:cubicBezTo>
                  <a:pt x="328" y="83"/>
                  <a:pt x="330" y="85"/>
                  <a:pt x="332" y="85"/>
                </a:cubicBezTo>
                <a:cubicBezTo>
                  <a:pt x="335" y="85"/>
                  <a:pt x="338" y="84"/>
                  <a:pt x="340" y="85"/>
                </a:cubicBezTo>
                <a:cubicBezTo>
                  <a:pt x="343" y="86"/>
                  <a:pt x="345" y="89"/>
                  <a:pt x="347" y="90"/>
                </a:cubicBezTo>
                <a:cubicBezTo>
                  <a:pt x="352" y="92"/>
                  <a:pt x="357" y="92"/>
                  <a:pt x="361" y="94"/>
                </a:cubicBezTo>
                <a:cubicBezTo>
                  <a:pt x="362" y="94"/>
                  <a:pt x="360" y="97"/>
                  <a:pt x="361" y="97"/>
                </a:cubicBezTo>
                <a:cubicBezTo>
                  <a:pt x="362" y="98"/>
                  <a:pt x="363" y="95"/>
                  <a:pt x="364" y="95"/>
                </a:cubicBezTo>
                <a:cubicBezTo>
                  <a:pt x="365" y="95"/>
                  <a:pt x="366" y="96"/>
                  <a:pt x="367" y="97"/>
                </a:cubicBezTo>
                <a:cubicBezTo>
                  <a:pt x="369" y="98"/>
                  <a:pt x="370" y="99"/>
                  <a:pt x="371" y="100"/>
                </a:cubicBezTo>
                <a:cubicBezTo>
                  <a:pt x="372" y="102"/>
                  <a:pt x="373" y="105"/>
                  <a:pt x="373" y="107"/>
                </a:cubicBezTo>
                <a:cubicBezTo>
                  <a:pt x="373" y="109"/>
                  <a:pt x="371" y="112"/>
                  <a:pt x="372" y="114"/>
                </a:cubicBezTo>
                <a:cubicBezTo>
                  <a:pt x="372" y="115"/>
                  <a:pt x="375" y="116"/>
                  <a:pt x="376" y="115"/>
                </a:cubicBezTo>
                <a:cubicBezTo>
                  <a:pt x="379" y="114"/>
                  <a:pt x="381" y="111"/>
                  <a:pt x="384" y="110"/>
                </a:cubicBezTo>
                <a:cubicBezTo>
                  <a:pt x="386" y="109"/>
                  <a:pt x="389" y="110"/>
                  <a:pt x="391" y="110"/>
                </a:cubicBezTo>
                <a:cubicBezTo>
                  <a:pt x="392" y="110"/>
                  <a:pt x="394" y="111"/>
                  <a:pt x="396" y="111"/>
                </a:cubicBezTo>
                <a:cubicBezTo>
                  <a:pt x="400" y="112"/>
                  <a:pt x="405" y="113"/>
                  <a:pt x="410" y="114"/>
                </a:cubicBezTo>
                <a:cubicBezTo>
                  <a:pt x="414" y="114"/>
                  <a:pt x="419" y="113"/>
                  <a:pt x="423" y="114"/>
                </a:cubicBezTo>
                <a:cubicBezTo>
                  <a:pt x="427" y="114"/>
                  <a:pt x="431" y="115"/>
                  <a:pt x="435" y="117"/>
                </a:cubicBezTo>
                <a:cubicBezTo>
                  <a:pt x="440" y="120"/>
                  <a:pt x="444" y="124"/>
                  <a:pt x="448" y="128"/>
                </a:cubicBezTo>
                <a:cubicBezTo>
                  <a:pt x="451" y="130"/>
                  <a:pt x="451" y="134"/>
                  <a:pt x="453" y="137"/>
                </a:cubicBezTo>
                <a:cubicBezTo>
                  <a:pt x="455" y="138"/>
                  <a:pt x="457" y="137"/>
                  <a:pt x="459" y="138"/>
                </a:cubicBezTo>
                <a:cubicBezTo>
                  <a:pt x="460" y="139"/>
                  <a:pt x="460" y="141"/>
                  <a:pt x="462" y="143"/>
                </a:cubicBezTo>
                <a:cubicBezTo>
                  <a:pt x="463" y="144"/>
                  <a:pt x="465" y="144"/>
                  <a:pt x="466" y="145"/>
                </a:cubicBezTo>
                <a:cubicBezTo>
                  <a:pt x="468" y="146"/>
                  <a:pt x="470" y="148"/>
                  <a:pt x="472" y="148"/>
                </a:cubicBezTo>
                <a:cubicBezTo>
                  <a:pt x="476" y="149"/>
                  <a:pt x="481" y="146"/>
                  <a:pt x="485" y="147"/>
                </a:cubicBezTo>
                <a:cubicBezTo>
                  <a:pt x="488" y="149"/>
                  <a:pt x="489" y="153"/>
                  <a:pt x="490" y="156"/>
                </a:cubicBezTo>
                <a:cubicBezTo>
                  <a:pt x="491" y="158"/>
                  <a:pt x="490" y="160"/>
                  <a:pt x="490" y="162"/>
                </a:cubicBezTo>
                <a:cubicBezTo>
                  <a:pt x="491" y="167"/>
                  <a:pt x="494" y="172"/>
                  <a:pt x="494" y="177"/>
                </a:cubicBezTo>
                <a:cubicBezTo>
                  <a:pt x="495" y="181"/>
                  <a:pt x="495" y="185"/>
                  <a:pt x="494" y="188"/>
                </a:cubicBezTo>
                <a:cubicBezTo>
                  <a:pt x="494" y="192"/>
                  <a:pt x="494" y="196"/>
                  <a:pt x="492" y="200"/>
                </a:cubicBezTo>
                <a:cubicBezTo>
                  <a:pt x="490" y="204"/>
                  <a:pt x="485" y="207"/>
                  <a:pt x="483" y="212"/>
                </a:cubicBezTo>
                <a:cubicBezTo>
                  <a:pt x="481" y="216"/>
                  <a:pt x="481" y="221"/>
                  <a:pt x="478" y="224"/>
                </a:cubicBezTo>
                <a:cubicBezTo>
                  <a:pt x="476" y="228"/>
                  <a:pt x="470" y="230"/>
                  <a:pt x="467" y="234"/>
                </a:cubicBezTo>
                <a:cubicBezTo>
                  <a:pt x="464" y="238"/>
                  <a:pt x="463" y="243"/>
                  <a:pt x="461" y="247"/>
                </a:cubicBezTo>
                <a:cubicBezTo>
                  <a:pt x="459" y="251"/>
                  <a:pt x="458" y="256"/>
                  <a:pt x="454" y="260"/>
                </a:cubicBezTo>
                <a:cubicBezTo>
                  <a:pt x="453" y="261"/>
                  <a:pt x="449" y="258"/>
                  <a:pt x="448" y="260"/>
                </a:cubicBezTo>
                <a:cubicBezTo>
                  <a:pt x="446" y="263"/>
                  <a:pt x="447" y="267"/>
                  <a:pt x="446" y="271"/>
                </a:cubicBezTo>
                <a:cubicBezTo>
                  <a:pt x="445" y="273"/>
                  <a:pt x="443" y="275"/>
                  <a:pt x="443" y="277"/>
                </a:cubicBezTo>
                <a:cubicBezTo>
                  <a:pt x="443" y="278"/>
                  <a:pt x="446" y="279"/>
                  <a:pt x="446" y="281"/>
                </a:cubicBezTo>
                <a:cubicBezTo>
                  <a:pt x="447" y="284"/>
                  <a:pt x="445" y="287"/>
                  <a:pt x="445" y="291"/>
                </a:cubicBezTo>
                <a:cubicBezTo>
                  <a:pt x="445" y="296"/>
                  <a:pt x="448" y="300"/>
                  <a:pt x="447" y="305"/>
                </a:cubicBezTo>
                <a:cubicBezTo>
                  <a:pt x="447" y="313"/>
                  <a:pt x="443" y="320"/>
                  <a:pt x="443" y="328"/>
                </a:cubicBezTo>
                <a:cubicBezTo>
                  <a:pt x="442" y="330"/>
                  <a:pt x="445" y="332"/>
                  <a:pt x="444" y="334"/>
                </a:cubicBezTo>
                <a:cubicBezTo>
                  <a:pt x="444" y="336"/>
                  <a:pt x="441" y="337"/>
                  <a:pt x="441" y="339"/>
                </a:cubicBezTo>
                <a:cubicBezTo>
                  <a:pt x="440" y="344"/>
                  <a:pt x="441" y="350"/>
                  <a:pt x="440" y="356"/>
                </a:cubicBezTo>
                <a:cubicBezTo>
                  <a:pt x="439" y="359"/>
                  <a:pt x="436" y="362"/>
                  <a:pt x="435" y="365"/>
                </a:cubicBezTo>
                <a:cubicBezTo>
                  <a:pt x="433" y="368"/>
                  <a:pt x="431" y="371"/>
                  <a:pt x="430" y="375"/>
                </a:cubicBezTo>
                <a:cubicBezTo>
                  <a:pt x="428" y="378"/>
                  <a:pt x="426" y="381"/>
                  <a:pt x="424" y="385"/>
                </a:cubicBezTo>
                <a:cubicBezTo>
                  <a:pt x="423" y="387"/>
                  <a:pt x="422" y="389"/>
                  <a:pt x="422" y="391"/>
                </a:cubicBezTo>
                <a:cubicBezTo>
                  <a:pt x="422" y="394"/>
                  <a:pt x="424" y="397"/>
                  <a:pt x="422" y="399"/>
                </a:cubicBezTo>
                <a:cubicBezTo>
                  <a:pt x="420" y="402"/>
                  <a:pt x="415" y="403"/>
                  <a:pt x="412" y="406"/>
                </a:cubicBezTo>
                <a:cubicBezTo>
                  <a:pt x="410" y="407"/>
                  <a:pt x="411" y="411"/>
                  <a:pt x="409" y="412"/>
                </a:cubicBezTo>
                <a:cubicBezTo>
                  <a:pt x="407" y="413"/>
                  <a:pt x="404" y="413"/>
                  <a:pt x="401" y="412"/>
                </a:cubicBezTo>
                <a:cubicBezTo>
                  <a:pt x="400" y="412"/>
                  <a:pt x="399" y="409"/>
                  <a:pt x="397" y="409"/>
                </a:cubicBezTo>
                <a:cubicBezTo>
                  <a:pt x="396" y="409"/>
                  <a:pt x="397" y="412"/>
                  <a:pt x="396" y="412"/>
                </a:cubicBezTo>
                <a:cubicBezTo>
                  <a:pt x="394" y="414"/>
                  <a:pt x="391" y="415"/>
                  <a:pt x="388" y="415"/>
                </a:cubicBezTo>
                <a:cubicBezTo>
                  <a:pt x="386" y="415"/>
                  <a:pt x="384" y="412"/>
                  <a:pt x="382" y="412"/>
                </a:cubicBezTo>
                <a:cubicBezTo>
                  <a:pt x="380" y="412"/>
                  <a:pt x="379" y="413"/>
                  <a:pt x="378" y="414"/>
                </a:cubicBezTo>
                <a:cubicBezTo>
                  <a:pt x="375" y="416"/>
                  <a:pt x="374" y="419"/>
                  <a:pt x="372" y="421"/>
                </a:cubicBezTo>
                <a:cubicBezTo>
                  <a:pt x="371" y="422"/>
                  <a:pt x="369" y="424"/>
                  <a:pt x="367" y="425"/>
                </a:cubicBezTo>
                <a:cubicBezTo>
                  <a:pt x="364" y="426"/>
                  <a:pt x="360" y="425"/>
                  <a:pt x="358" y="426"/>
                </a:cubicBezTo>
                <a:cubicBezTo>
                  <a:pt x="352" y="429"/>
                  <a:pt x="348" y="435"/>
                  <a:pt x="343" y="439"/>
                </a:cubicBezTo>
                <a:cubicBezTo>
                  <a:pt x="341" y="441"/>
                  <a:pt x="339" y="443"/>
                  <a:pt x="338" y="445"/>
                </a:cubicBezTo>
                <a:cubicBezTo>
                  <a:pt x="335" y="448"/>
                  <a:pt x="332" y="451"/>
                  <a:pt x="331" y="455"/>
                </a:cubicBezTo>
                <a:cubicBezTo>
                  <a:pt x="330" y="457"/>
                  <a:pt x="331" y="460"/>
                  <a:pt x="331" y="463"/>
                </a:cubicBezTo>
                <a:cubicBezTo>
                  <a:pt x="331" y="464"/>
                  <a:pt x="329" y="465"/>
                  <a:pt x="329" y="466"/>
                </a:cubicBezTo>
                <a:cubicBezTo>
                  <a:pt x="330" y="469"/>
                  <a:pt x="333" y="472"/>
                  <a:pt x="334" y="476"/>
                </a:cubicBezTo>
                <a:cubicBezTo>
                  <a:pt x="334" y="482"/>
                  <a:pt x="334" y="488"/>
                  <a:pt x="332" y="494"/>
                </a:cubicBezTo>
                <a:cubicBezTo>
                  <a:pt x="332" y="495"/>
                  <a:pt x="329" y="494"/>
                  <a:pt x="329" y="495"/>
                </a:cubicBezTo>
                <a:cubicBezTo>
                  <a:pt x="329" y="497"/>
                  <a:pt x="332" y="498"/>
                  <a:pt x="331" y="499"/>
                </a:cubicBezTo>
                <a:cubicBezTo>
                  <a:pt x="329" y="502"/>
                  <a:pt x="323" y="504"/>
                  <a:pt x="321" y="507"/>
                </a:cubicBezTo>
                <a:cubicBezTo>
                  <a:pt x="317" y="513"/>
                  <a:pt x="315" y="521"/>
                  <a:pt x="312" y="528"/>
                </a:cubicBezTo>
                <a:cubicBezTo>
                  <a:pt x="311" y="532"/>
                  <a:pt x="310" y="537"/>
                  <a:pt x="307" y="541"/>
                </a:cubicBezTo>
                <a:cubicBezTo>
                  <a:pt x="304" y="545"/>
                  <a:pt x="300" y="548"/>
                  <a:pt x="296" y="551"/>
                </a:cubicBezTo>
                <a:cubicBezTo>
                  <a:pt x="295" y="552"/>
                  <a:pt x="293" y="550"/>
                  <a:pt x="293" y="549"/>
                </a:cubicBezTo>
                <a:cubicBezTo>
                  <a:pt x="294" y="547"/>
                  <a:pt x="296" y="548"/>
                  <a:pt x="298" y="547"/>
                </a:cubicBezTo>
                <a:cubicBezTo>
                  <a:pt x="300" y="545"/>
                  <a:pt x="302" y="544"/>
                  <a:pt x="303" y="541"/>
                </a:cubicBezTo>
                <a:cubicBezTo>
                  <a:pt x="304" y="540"/>
                  <a:pt x="302" y="538"/>
                  <a:pt x="303" y="537"/>
                </a:cubicBezTo>
                <a:cubicBezTo>
                  <a:pt x="304" y="536"/>
                  <a:pt x="306" y="537"/>
                  <a:pt x="306" y="536"/>
                </a:cubicBezTo>
                <a:cubicBezTo>
                  <a:pt x="308" y="533"/>
                  <a:pt x="310" y="529"/>
                  <a:pt x="310" y="525"/>
                </a:cubicBezTo>
                <a:cubicBezTo>
                  <a:pt x="309" y="523"/>
                  <a:pt x="307" y="527"/>
                  <a:pt x="305" y="526"/>
                </a:cubicBezTo>
                <a:cubicBezTo>
                  <a:pt x="303" y="525"/>
                  <a:pt x="303" y="521"/>
                  <a:pt x="301" y="520"/>
                </a:cubicBezTo>
                <a:cubicBezTo>
                  <a:pt x="299" y="520"/>
                  <a:pt x="299" y="523"/>
                  <a:pt x="300" y="525"/>
                </a:cubicBezTo>
                <a:cubicBezTo>
                  <a:pt x="300" y="526"/>
                  <a:pt x="303" y="527"/>
                  <a:pt x="303" y="528"/>
                </a:cubicBezTo>
                <a:cubicBezTo>
                  <a:pt x="302" y="533"/>
                  <a:pt x="297" y="536"/>
                  <a:pt x="295" y="540"/>
                </a:cubicBezTo>
                <a:cubicBezTo>
                  <a:pt x="294" y="543"/>
                  <a:pt x="292" y="546"/>
                  <a:pt x="291" y="549"/>
                </a:cubicBezTo>
                <a:cubicBezTo>
                  <a:pt x="291" y="550"/>
                  <a:pt x="294" y="551"/>
                  <a:pt x="293" y="553"/>
                </a:cubicBezTo>
                <a:cubicBezTo>
                  <a:pt x="293" y="556"/>
                  <a:pt x="290" y="559"/>
                  <a:pt x="289" y="562"/>
                </a:cubicBezTo>
                <a:cubicBezTo>
                  <a:pt x="287" y="565"/>
                  <a:pt x="287" y="568"/>
                  <a:pt x="285" y="571"/>
                </a:cubicBezTo>
                <a:cubicBezTo>
                  <a:pt x="284" y="573"/>
                  <a:pt x="282" y="576"/>
                  <a:pt x="281" y="57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" name="Freeform 2527"/>
          <p:cNvSpPr>
            <a:spLocks noChangeAspect="1"/>
          </p:cNvSpPr>
          <p:nvPr/>
        </p:nvSpPr>
        <p:spPr bwMode="auto">
          <a:xfrm>
            <a:off x="2870200" y="4921463"/>
            <a:ext cx="293688" cy="376238"/>
          </a:xfrm>
          <a:custGeom>
            <a:avLst/>
            <a:gdLst>
              <a:gd name="T0" fmla="*/ 118 w 154"/>
              <a:gd name="T1" fmla="*/ 201 h 197"/>
              <a:gd name="T2" fmla="*/ 121 w 154"/>
              <a:gd name="T3" fmla="*/ 186 h 197"/>
              <a:gd name="T4" fmla="*/ 150 w 154"/>
              <a:gd name="T5" fmla="*/ 168 h 197"/>
              <a:gd name="T6" fmla="*/ 179 w 154"/>
              <a:gd name="T7" fmla="*/ 179 h 197"/>
              <a:gd name="T8" fmla="*/ 185 w 154"/>
              <a:gd name="T9" fmla="*/ 147 h 197"/>
              <a:gd name="T10" fmla="*/ 172 w 154"/>
              <a:gd name="T11" fmla="*/ 130 h 197"/>
              <a:gd name="T12" fmla="*/ 174 w 154"/>
              <a:gd name="T13" fmla="*/ 117 h 197"/>
              <a:gd name="T14" fmla="*/ 145 w 154"/>
              <a:gd name="T15" fmla="*/ 117 h 197"/>
              <a:gd name="T16" fmla="*/ 139 w 154"/>
              <a:gd name="T17" fmla="*/ 97 h 197"/>
              <a:gd name="T18" fmla="*/ 143 w 154"/>
              <a:gd name="T19" fmla="*/ 88 h 197"/>
              <a:gd name="T20" fmla="*/ 139 w 154"/>
              <a:gd name="T21" fmla="*/ 70 h 197"/>
              <a:gd name="T22" fmla="*/ 117 w 154"/>
              <a:gd name="T23" fmla="*/ 66 h 197"/>
              <a:gd name="T24" fmla="*/ 106 w 154"/>
              <a:gd name="T25" fmla="*/ 59 h 197"/>
              <a:gd name="T26" fmla="*/ 91 w 154"/>
              <a:gd name="T27" fmla="*/ 52 h 197"/>
              <a:gd name="T28" fmla="*/ 66 w 154"/>
              <a:gd name="T29" fmla="*/ 34 h 197"/>
              <a:gd name="T30" fmla="*/ 60 w 154"/>
              <a:gd name="T31" fmla="*/ 14 h 197"/>
              <a:gd name="T32" fmla="*/ 44 w 154"/>
              <a:gd name="T33" fmla="*/ 2 h 197"/>
              <a:gd name="T34" fmla="*/ 29 w 154"/>
              <a:gd name="T35" fmla="*/ 12 h 197"/>
              <a:gd name="T36" fmla="*/ 12 w 154"/>
              <a:gd name="T37" fmla="*/ 22 h 197"/>
              <a:gd name="T38" fmla="*/ 0 w 154"/>
              <a:gd name="T39" fmla="*/ 20 h 197"/>
              <a:gd name="T40" fmla="*/ 16 w 154"/>
              <a:gd name="T41" fmla="*/ 57 h 197"/>
              <a:gd name="T42" fmla="*/ 13 w 154"/>
              <a:gd name="T43" fmla="*/ 71 h 197"/>
              <a:gd name="T44" fmla="*/ 13 w 154"/>
              <a:gd name="T45" fmla="*/ 79 h 197"/>
              <a:gd name="T46" fmla="*/ 10 w 154"/>
              <a:gd name="T47" fmla="*/ 100 h 197"/>
              <a:gd name="T48" fmla="*/ 6 w 154"/>
              <a:gd name="T49" fmla="*/ 129 h 197"/>
              <a:gd name="T50" fmla="*/ 6 w 154"/>
              <a:gd name="T51" fmla="*/ 141 h 197"/>
              <a:gd name="T52" fmla="*/ 16 w 154"/>
              <a:gd name="T53" fmla="*/ 164 h 197"/>
              <a:gd name="T54" fmla="*/ 19 w 154"/>
              <a:gd name="T55" fmla="*/ 177 h 197"/>
              <a:gd name="T56" fmla="*/ 19 w 154"/>
              <a:gd name="T57" fmla="*/ 183 h 197"/>
              <a:gd name="T58" fmla="*/ 23 w 154"/>
              <a:gd name="T59" fmla="*/ 194 h 197"/>
              <a:gd name="T60" fmla="*/ 26 w 154"/>
              <a:gd name="T61" fmla="*/ 200 h 197"/>
              <a:gd name="T62" fmla="*/ 35 w 154"/>
              <a:gd name="T63" fmla="*/ 226 h 197"/>
              <a:gd name="T64" fmla="*/ 40 w 154"/>
              <a:gd name="T65" fmla="*/ 233 h 197"/>
              <a:gd name="T66" fmla="*/ 49 w 154"/>
              <a:gd name="T67" fmla="*/ 227 h 197"/>
              <a:gd name="T68" fmla="*/ 56 w 154"/>
              <a:gd name="T69" fmla="*/ 221 h 197"/>
              <a:gd name="T70" fmla="*/ 67 w 154"/>
              <a:gd name="T71" fmla="*/ 220 h 197"/>
              <a:gd name="T72" fmla="*/ 88 w 154"/>
              <a:gd name="T73" fmla="*/ 235 h 197"/>
              <a:gd name="T74" fmla="*/ 94 w 154"/>
              <a:gd name="T75" fmla="*/ 218 h 197"/>
              <a:gd name="T76" fmla="*/ 113 w 154"/>
              <a:gd name="T77" fmla="*/ 223 h 1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4"/>
              <a:gd name="T118" fmla="*/ 0 h 197"/>
              <a:gd name="T119" fmla="*/ 154 w 154"/>
              <a:gd name="T120" fmla="*/ 197 h 1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4" h="197">
                <a:moveTo>
                  <a:pt x="94" y="185"/>
                </a:moveTo>
                <a:cubicBezTo>
                  <a:pt x="96" y="179"/>
                  <a:pt x="97" y="173"/>
                  <a:pt x="98" y="167"/>
                </a:cubicBezTo>
                <a:cubicBezTo>
                  <a:pt x="98" y="164"/>
                  <a:pt x="97" y="162"/>
                  <a:pt x="97" y="160"/>
                </a:cubicBezTo>
                <a:cubicBezTo>
                  <a:pt x="99" y="158"/>
                  <a:pt x="100" y="156"/>
                  <a:pt x="101" y="155"/>
                </a:cubicBezTo>
                <a:cubicBezTo>
                  <a:pt x="102" y="152"/>
                  <a:pt x="102" y="149"/>
                  <a:pt x="103" y="147"/>
                </a:cubicBezTo>
                <a:cubicBezTo>
                  <a:pt x="110" y="144"/>
                  <a:pt x="117" y="142"/>
                  <a:pt x="125" y="140"/>
                </a:cubicBezTo>
                <a:cubicBezTo>
                  <a:pt x="129" y="140"/>
                  <a:pt x="133" y="141"/>
                  <a:pt x="138" y="141"/>
                </a:cubicBezTo>
                <a:cubicBezTo>
                  <a:pt x="141" y="144"/>
                  <a:pt x="145" y="146"/>
                  <a:pt x="149" y="149"/>
                </a:cubicBezTo>
                <a:cubicBezTo>
                  <a:pt x="150" y="145"/>
                  <a:pt x="152" y="140"/>
                  <a:pt x="153" y="136"/>
                </a:cubicBezTo>
                <a:cubicBezTo>
                  <a:pt x="154" y="131"/>
                  <a:pt x="154" y="127"/>
                  <a:pt x="154" y="122"/>
                </a:cubicBezTo>
                <a:cubicBezTo>
                  <a:pt x="153" y="118"/>
                  <a:pt x="153" y="114"/>
                  <a:pt x="150" y="111"/>
                </a:cubicBezTo>
                <a:cubicBezTo>
                  <a:pt x="149" y="109"/>
                  <a:pt x="144" y="110"/>
                  <a:pt x="143" y="108"/>
                </a:cubicBezTo>
                <a:cubicBezTo>
                  <a:pt x="142" y="105"/>
                  <a:pt x="145" y="103"/>
                  <a:pt x="145" y="100"/>
                </a:cubicBezTo>
                <a:cubicBezTo>
                  <a:pt x="146" y="99"/>
                  <a:pt x="145" y="98"/>
                  <a:pt x="145" y="97"/>
                </a:cubicBezTo>
                <a:cubicBezTo>
                  <a:pt x="145" y="96"/>
                  <a:pt x="144" y="97"/>
                  <a:pt x="144" y="97"/>
                </a:cubicBezTo>
                <a:cubicBezTo>
                  <a:pt x="136" y="97"/>
                  <a:pt x="128" y="97"/>
                  <a:pt x="121" y="97"/>
                </a:cubicBezTo>
                <a:cubicBezTo>
                  <a:pt x="120" y="97"/>
                  <a:pt x="121" y="96"/>
                  <a:pt x="121" y="95"/>
                </a:cubicBezTo>
                <a:cubicBezTo>
                  <a:pt x="119" y="90"/>
                  <a:pt x="116" y="86"/>
                  <a:pt x="116" y="81"/>
                </a:cubicBezTo>
                <a:cubicBezTo>
                  <a:pt x="116" y="79"/>
                  <a:pt x="119" y="80"/>
                  <a:pt x="119" y="79"/>
                </a:cubicBezTo>
                <a:cubicBezTo>
                  <a:pt x="120" y="77"/>
                  <a:pt x="120" y="75"/>
                  <a:pt x="119" y="73"/>
                </a:cubicBezTo>
                <a:cubicBezTo>
                  <a:pt x="119" y="71"/>
                  <a:pt x="117" y="69"/>
                  <a:pt x="116" y="67"/>
                </a:cubicBezTo>
                <a:cubicBezTo>
                  <a:pt x="116" y="64"/>
                  <a:pt x="118" y="60"/>
                  <a:pt x="116" y="58"/>
                </a:cubicBezTo>
                <a:cubicBezTo>
                  <a:pt x="115" y="57"/>
                  <a:pt x="111" y="56"/>
                  <a:pt x="108" y="56"/>
                </a:cubicBezTo>
                <a:cubicBezTo>
                  <a:pt x="104" y="55"/>
                  <a:pt x="101" y="56"/>
                  <a:pt x="97" y="55"/>
                </a:cubicBezTo>
                <a:cubicBezTo>
                  <a:pt x="95" y="54"/>
                  <a:pt x="95" y="50"/>
                  <a:pt x="93" y="49"/>
                </a:cubicBezTo>
                <a:cubicBezTo>
                  <a:pt x="91" y="49"/>
                  <a:pt x="90" y="50"/>
                  <a:pt x="88" y="49"/>
                </a:cubicBezTo>
                <a:cubicBezTo>
                  <a:pt x="86" y="48"/>
                  <a:pt x="86" y="44"/>
                  <a:pt x="84" y="43"/>
                </a:cubicBezTo>
                <a:cubicBezTo>
                  <a:pt x="81" y="42"/>
                  <a:pt x="79" y="43"/>
                  <a:pt x="76" y="43"/>
                </a:cubicBezTo>
                <a:cubicBezTo>
                  <a:pt x="73" y="42"/>
                  <a:pt x="68" y="43"/>
                  <a:pt x="65" y="41"/>
                </a:cubicBezTo>
                <a:cubicBezTo>
                  <a:pt x="62" y="37"/>
                  <a:pt x="58" y="32"/>
                  <a:pt x="55" y="28"/>
                </a:cubicBezTo>
                <a:cubicBezTo>
                  <a:pt x="54" y="26"/>
                  <a:pt x="54" y="24"/>
                  <a:pt x="53" y="22"/>
                </a:cubicBezTo>
                <a:cubicBezTo>
                  <a:pt x="52" y="19"/>
                  <a:pt x="53" y="16"/>
                  <a:pt x="50" y="12"/>
                </a:cubicBezTo>
                <a:cubicBezTo>
                  <a:pt x="50" y="9"/>
                  <a:pt x="54" y="3"/>
                  <a:pt x="51" y="1"/>
                </a:cubicBezTo>
                <a:cubicBezTo>
                  <a:pt x="47" y="2"/>
                  <a:pt x="42" y="0"/>
                  <a:pt x="37" y="2"/>
                </a:cubicBezTo>
                <a:cubicBezTo>
                  <a:pt x="34" y="3"/>
                  <a:pt x="33" y="7"/>
                  <a:pt x="30" y="8"/>
                </a:cubicBezTo>
                <a:cubicBezTo>
                  <a:pt x="28" y="9"/>
                  <a:pt x="25" y="9"/>
                  <a:pt x="24" y="10"/>
                </a:cubicBezTo>
                <a:cubicBezTo>
                  <a:pt x="21" y="11"/>
                  <a:pt x="20" y="14"/>
                  <a:pt x="18" y="15"/>
                </a:cubicBezTo>
                <a:cubicBezTo>
                  <a:pt x="15" y="17"/>
                  <a:pt x="13" y="18"/>
                  <a:pt x="10" y="18"/>
                </a:cubicBezTo>
                <a:cubicBezTo>
                  <a:pt x="8" y="19"/>
                  <a:pt x="6" y="18"/>
                  <a:pt x="5" y="18"/>
                </a:cubicBezTo>
                <a:cubicBezTo>
                  <a:pt x="3" y="18"/>
                  <a:pt x="1" y="17"/>
                  <a:pt x="0" y="17"/>
                </a:cubicBezTo>
                <a:cubicBezTo>
                  <a:pt x="5" y="25"/>
                  <a:pt x="10" y="33"/>
                  <a:pt x="16" y="41"/>
                </a:cubicBezTo>
                <a:cubicBezTo>
                  <a:pt x="15" y="43"/>
                  <a:pt x="14" y="45"/>
                  <a:pt x="13" y="47"/>
                </a:cubicBezTo>
                <a:cubicBezTo>
                  <a:pt x="12" y="49"/>
                  <a:pt x="11" y="50"/>
                  <a:pt x="10" y="52"/>
                </a:cubicBezTo>
                <a:cubicBezTo>
                  <a:pt x="10" y="54"/>
                  <a:pt x="11" y="56"/>
                  <a:pt x="11" y="59"/>
                </a:cubicBezTo>
                <a:cubicBezTo>
                  <a:pt x="10" y="60"/>
                  <a:pt x="8" y="58"/>
                  <a:pt x="8" y="59"/>
                </a:cubicBezTo>
                <a:cubicBezTo>
                  <a:pt x="8" y="61"/>
                  <a:pt x="11" y="64"/>
                  <a:pt x="11" y="66"/>
                </a:cubicBezTo>
                <a:cubicBezTo>
                  <a:pt x="11" y="70"/>
                  <a:pt x="6" y="73"/>
                  <a:pt x="6" y="77"/>
                </a:cubicBezTo>
                <a:cubicBezTo>
                  <a:pt x="5" y="79"/>
                  <a:pt x="8" y="81"/>
                  <a:pt x="8" y="83"/>
                </a:cubicBezTo>
                <a:cubicBezTo>
                  <a:pt x="9" y="88"/>
                  <a:pt x="9" y="94"/>
                  <a:pt x="8" y="100"/>
                </a:cubicBezTo>
                <a:cubicBezTo>
                  <a:pt x="8" y="102"/>
                  <a:pt x="7" y="105"/>
                  <a:pt x="5" y="107"/>
                </a:cubicBezTo>
                <a:cubicBezTo>
                  <a:pt x="4" y="108"/>
                  <a:pt x="2" y="109"/>
                  <a:pt x="2" y="110"/>
                </a:cubicBezTo>
                <a:cubicBezTo>
                  <a:pt x="1" y="112"/>
                  <a:pt x="4" y="115"/>
                  <a:pt x="5" y="117"/>
                </a:cubicBezTo>
                <a:cubicBezTo>
                  <a:pt x="6" y="119"/>
                  <a:pt x="9" y="120"/>
                  <a:pt x="10" y="122"/>
                </a:cubicBezTo>
                <a:cubicBezTo>
                  <a:pt x="12" y="127"/>
                  <a:pt x="11" y="131"/>
                  <a:pt x="13" y="136"/>
                </a:cubicBezTo>
                <a:cubicBezTo>
                  <a:pt x="14" y="138"/>
                  <a:pt x="17" y="140"/>
                  <a:pt x="18" y="142"/>
                </a:cubicBezTo>
                <a:cubicBezTo>
                  <a:pt x="18" y="144"/>
                  <a:pt x="16" y="145"/>
                  <a:pt x="16" y="147"/>
                </a:cubicBezTo>
                <a:cubicBezTo>
                  <a:pt x="16" y="148"/>
                  <a:pt x="18" y="149"/>
                  <a:pt x="17" y="150"/>
                </a:cubicBezTo>
                <a:cubicBezTo>
                  <a:pt x="17" y="150"/>
                  <a:pt x="16" y="151"/>
                  <a:pt x="16" y="152"/>
                </a:cubicBezTo>
                <a:cubicBezTo>
                  <a:pt x="16" y="154"/>
                  <a:pt x="16" y="156"/>
                  <a:pt x="16" y="158"/>
                </a:cubicBezTo>
                <a:cubicBezTo>
                  <a:pt x="17" y="159"/>
                  <a:pt x="19" y="159"/>
                  <a:pt x="19" y="161"/>
                </a:cubicBezTo>
                <a:cubicBezTo>
                  <a:pt x="19" y="162"/>
                  <a:pt x="18" y="164"/>
                  <a:pt x="19" y="165"/>
                </a:cubicBezTo>
                <a:cubicBezTo>
                  <a:pt x="19" y="166"/>
                  <a:pt x="21" y="165"/>
                  <a:pt x="22" y="166"/>
                </a:cubicBezTo>
                <a:cubicBezTo>
                  <a:pt x="23" y="168"/>
                  <a:pt x="23" y="171"/>
                  <a:pt x="24" y="173"/>
                </a:cubicBezTo>
                <a:cubicBezTo>
                  <a:pt x="26" y="178"/>
                  <a:pt x="28" y="183"/>
                  <a:pt x="29" y="188"/>
                </a:cubicBezTo>
                <a:cubicBezTo>
                  <a:pt x="30" y="189"/>
                  <a:pt x="29" y="191"/>
                  <a:pt x="30" y="193"/>
                </a:cubicBezTo>
                <a:cubicBezTo>
                  <a:pt x="31" y="194"/>
                  <a:pt x="32" y="194"/>
                  <a:pt x="33" y="194"/>
                </a:cubicBezTo>
                <a:cubicBezTo>
                  <a:pt x="35" y="195"/>
                  <a:pt x="36" y="194"/>
                  <a:pt x="37" y="194"/>
                </a:cubicBezTo>
                <a:cubicBezTo>
                  <a:pt x="38" y="193"/>
                  <a:pt x="39" y="191"/>
                  <a:pt x="41" y="189"/>
                </a:cubicBezTo>
                <a:cubicBezTo>
                  <a:pt x="41" y="188"/>
                  <a:pt x="42" y="187"/>
                  <a:pt x="44" y="186"/>
                </a:cubicBezTo>
                <a:cubicBezTo>
                  <a:pt x="45" y="185"/>
                  <a:pt x="47" y="186"/>
                  <a:pt x="47" y="184"/>
                </a:cubicBezTo>
                <a:cubicBezTo>
                  <a:pt x="49" y="183"/>
                  <a:pt x="47" y="178"/>
                  <a:pt x="49" y="178"/>
                </a:cubicBezTo>
                <a:cubicBezTo>
                  <a:pt x="52" y="177"/>
                  <a:pt x="53" y="182"/>
                  <a:pt x="56" y="183"/>
                </a:cubicBezTo>
                <a:cubicBezTo>
                  <a:pt x="60" y="185"/>
                  <a:pt x="66" y="182"/>
                  <a:pt x="69" y="184"/>
                </a:cubicBezTo>
                <a:cubicBezTo>
                  <a:pt x="72" y="186"/>
                  <a:pt x="70" y="193"/>
                  <a:pt x="73" y="195"/>
                </a:cubicBezTo>
                <a:cubicBezTo>
                  <a:pt x="75" y="197"/>
                  <a:pt x="73" y="190"/>
                  <a:pt x="74" y="188"/>
                </a:cubicBezTo>
                <a:cubicBezTo>
                  <a:pt x="75" y="185"/>
                  <a:pt x="76" y="182"/>
                  <a:pt x="78" y="181"/>
                </a:cubicBezTo>
                <a:cubicBezTo>
                  <a:pt x="82" y="180"/>
                  <a:pt x="87" y="180"/>
                  <a:pt x="91" y="181"/>
                </a:cubicBezTo>
                <a:cubicBezTo>
                  <a:pt x="92" y="182"/>
                  <a:pt x="93" y="184"/>
                  <a:pt x="94" y="18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" name="Freeform 2528"/>
          <p:cNvSpPr>
            <a:spLocks noChangeAspect="1"/>
          </p:cNvSpPr>
          <p:nvPr/>
        </p:nvSpPr>
        <p:spPr bwMode="auto">
          <a:xfrm>
            <a:off x="3049589" y="5188163"/>
            <a:ext cx="206375" cy="236538"/>
          </a:xfrm>
          <a:custGeom>
            <a:avLst/>
            <a:gdLst>
              <a:gd name="T0" fmla="*/ 124 w 109"/>
              <a:gd name="T1" fmla="*/ 113 h 124"/>
              <a:gd name="T2" fmla="*/ 124 w 109"/>
              <a:gd name="T3" fmla="*/ 106 h 124"/>
              <a:gd name="T4" fmla="*/ 128 w 109"/>
              <a:gd name="T5" fmla="*/ 96 h 124"/>
              <a:gd name="T6" fmla="*/ 130 w 109"/>
              <a:gd name="T7" fmla="*/ 83 h 124"/>
              <a:gd name="T8" fmla="*/ 123 w 109"/>
              <a:gd name="T9" fmla="*/ 79 h 124"/>
              <a:gd name="T10" fmla="*/ 110 w 109"/>
              <a:gd name="T11" fmla="*/ 82 h 124"/>
              <a:gd name="T12" fmla="*/ 104 w 109"/>
              <a:gd name="T13" fmla="*/ 72 h 124"/>
              <a:gd name="T14" fmla="*/ 106 w 109"/>
              <a:gd name="T15" fmla="*/ 55 h 124"/>
              <a:gd name="T16" fmla="*/ 97 w 109"/>
              <a:gd name="T17" fmla="*/ 50 h 124"/>
              <a:gd name="T18" fmla="*/ 83 w 109"/>
              <a:gd name="T19" fmla="*/ 49 h 124"/>
              <a:gd name="T20" fmla="*/ 73 w 109"/>
              <a:gd name="T21" fmla="*/ 49 h 124"/>
              <a:gd name="T22" fmla="*/ 73 w 109"/>
              <a:gd name="T23" fmla="*/ 46 h 124"/>
              <a:gd name="T24" fmla="*/ 73 w 109"/>
              <a:gd name="T25" fmla="*/ 29 h 124"/>
              <a:gd name="T26" fmla="*/ 66 w 109"/>
              <a:gd name="T27" fmla="*/ 22 h 124"/>
              <a:gd name="T28" fmla="*/ 66 w 109"/>
              <a:gd name="T29" fmla="*/ 11 h 124"/>
              <a:gd name="T30" fmla="*/ 52 w 109"/>
              <a:gd name="T31" fmla="*/ 1 h 124"/>
              <a:gd name="T32" fmla="*/ 37 w 109"/>
              <a:gd name="T33" fmla="*/ 0 h 124"/>
              <a:gd name="T34" fmla="*/ 11 w 109"/>
              <a:gd name="T35" fmla="*/ 8 h 124"/>
              <a:gd name="T36" fmla="*/ 8 w 109"/>
              <a:gd name="T37" fmla="*/ 18 h 124"/>
              <a:gd name="T38" fmla="*/ 4 w 109"/>
              <a:gd name="T39" fmla="*/ 24 h 124"/>
              <a:gd name="T40" fmla="*/ 5 w 109"/>
              <a:gd name="T41" fmla="*/ 32 h 124"/>
              <a:gd name="T42" fmla="*/ 0 w 109"/>
              <a:gd name="T43" fmla="*/ 54 h 124"/>
              <a:gd name="T44" fmla="*/ 6 w 109"/>
              <a:gd name="T45" fmla="*/ 61 h 124"/>
              <a:gd name="T46" fmla="*/ 11 w 109"/>
              <a:gd name="T47" fmla="*/ 71 h 124"/>
              <a:gd name="T48" fmla="*/ 25 w 109"/>
              <a:gd name="T49" fmla="*/ 79 h 124"/>
              <a:gd name="T50" fmla="*/ 35 w 109"/>
              <a:gd name="T51" fmla="*/ 87 h 124"/>
              <a:gd name="T52" fmla="*/ 43 w 109"/>
              <a:gd name="T53" fmla="*/ 87 h 124"/>
              <a:gd name="T54" fmla="*/ 57 w 109"/>
              <a:gd name="T55" fmla="*/ 99 h 124"/>
              <a:gd name="T56" fmla="*/ 74 w 109"/>
              <a:gd name="T57" fmla="*/ 103 h 124"/>
              <a:gd name="T58" fmla="*/ 78 w 109"/>
              <a:gd name="T59" fmla="*/ 109 h 124"/>
              <a:gd name="T60" fmla="*/ 78 w 109"/>
              <a:gd name="T61" fmla="*/ 123 h 124"/>
              <a:gd name="T62" fmla="*/ 70 w 109"/>
              <a:gd name="T63" fmla="*/ 125 h 124"/>
              <a:gd name="T64" fmla="*/ 70 w 109"/>
              <a:gd name="T65" fmla="*/ 133 h 124"/>
              <a:gd name="T66" fmla="*/ 66 w 109"/>
              <a:gd name="T67" fmla="*/ 144 h 124"/>
              <a:gd name="T68" fmla="*/ 76 w 109"/>
              <a:gd name="T69" fmla="*/ 144 h 124"/>
              <a:gd name="T70" fmla="*/ 92 w 109"/>
              <a:gd name="T71" fmla="*/ 149 h 124"/>
              <a:gd name="T72" fmla="*/ 101 w 109"/>
              <a:gd name="T73" fmla="*/ 145 h 124"/>
              <a:gd name="T74" fmla="*/ 107 w 109"/>
              <a:gd name="T75" fmla="*/ 147 h 124"/>
              <a:gd name="T76" fmla="*/ 110 w 109"/>
              <a:gd name="T77" fmla="*/ 148 h 124"/>
              <a:gd name="T78" fmla="*/ 116 w 109"/>
              <a:gd name="T79" fmla="*/ 137 h 124"/>
              <a:gd name="T80" fmla="*/ 124 w 109"/>
              <a:gd name="T81" fmla="*/ 130 h 124"/>
              <a:gd name="T82" fmla="*/ 124 w 109"/>
              <a:gd name="T83" fmla="*/ 123 h 124"/>
              <a:gd name="T84" fmla="*/ 124 w 109"/>
              <a:gd name="T85" fmla="*/ 113 h 1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9"/>
              <a:gd name="T130" fmla="*/ 0 h 124"/>
              <a:gd name="T131" fmla="*/ 109 w 109"/>
              <a:gd name="T132" fmla="*/ 124 h 1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9" h="124">
                <a:moveTo>
                  <a:pt x="104" y="94"/>
                </a:moveTo>
                <a:cubicBezTo>
                  <a:pt x="104" y="92"/>
                  <a:pt x="104" y="90"/>
                  <a:pt x="104" y="88"/>
                </a:cubicBezTo>
                <a:cubicBezTo>
                  <a:pt x="105" y="86"/>
                  <a:pt x="106" y="83"/>
                  <a:pt x="107" y="80"/>
                </a:cubicBezTo>
                <a:cubicBezTo>
                  <a:pt x="107" y="77"/>
                  <a:pt x="109" y="73"/>
                  <a:pt x="109" y="69"/>
                </a:cubicBezTo>
                <a:cubicBezTo>
                  <a:pt x="108" y="67"/>
                  <a:pt x="105" y="66"/>
                  <a:pt x="103" y="66"/>
                </a:cubicBezTo>
                <a:cubicBezTo>
                  <a:pt x="99" y="65"/>
                  <a:pt x="95" y="70"/>
                  <a:pt x="92" y="68"/>
                </a:cubicBezTo>
                <a:cubicBezTo>
                  <a:pt x="89" y="67"/>
                  <a:pt x="87" y="63"/>
                  <a:pt x="87" y="60"/>
                </a:cubicBezTo>
                <a:cubicBezTo>
                  <a:pt x="86" y="56"/>
                  <a:pt x="90" y="51"/>
                  <a:pt x="89" y="46"/>
                </a:cubicBezTo>
                <a:cubicBezTo>
                  <a:pt x="88" y="44"/>
                  <a:pt x="84" y="43"/>
                  <a:pt x="81" y="42"/>
                </a:cubicBezTo>
                <a:cubicBezTo>
                  <a:pt x="77" y="41"/>
                  <a:pt x="73" y="42"/>
                  <a:pt x="70" y="41"/>
                </a:cubicBezTo>
                <a:cubicBezTo>
                  <a:pt x="67" y="41"/>
                  <a:pt x="64" y="42"/>
                  <a:pt x="61" y="41"/>
                </a:cubicBezTo>
                <a:cubicBezTo>
                  <a:pt x="60" y="41"/>
                  <a:pt x="61" y="39"/>
                  <a:pt x="61" y="38"/>
                </a:cubicBezTo>
                <a:cubicBezTo>
                  <a:pt x="61" y="33"/>
                  <a:pt x="62" y="29"/>
                  <a:pt x="61" y="24"/>
                </a:cubicBezTo>
                <a:cubicBezTo>
                  <a:pt x="60" y="21"/>
                  <a:pt x="56" y="21"/>
                  <a:pt x="55" y="18"/>
                </a:cubicBezTo>
                <a:cubicBezTo>
                  <a:pt x="54" y="15"/>
                  <a:pt x="55" y="12"/>
                  <a:pt x="55" y="9"/>
                </a:cubicBezTo>
                <a:cubicBezTo>
                  <a:pt x="51" y="6"/>
                  <a:pt x="47" y="4"/>
                  <a:pt x="44" y="1"/>
                </a:cubicBezTo>
                <a:cubicBezTo>
                  <a:pt x="39" y="1"/>
                  <a:pt x="35" y="0"/>
                  <a:pt x="31" y="0"/>
                </a:cubicBezTo>
                <a:cubicBezTo>
                  <a:pt x="23" y="2"/>
                  <a:pt x="16" y="4"/>
                  <a:pt x="9" y="7"/>
                </a:cubicBezTo>
                <a:cubicBezTo>
                  <a:pt x="8" y="9"/>
                  <a:pt x="8" y="12"/>
                  <a:pt x="7" y="15"/>
                </a:cubicBezTo>
                <a:cubicBezTo>
                  <a:pt x="6" y="16"/>
                  <a:pt x="5" y="18"/>
                  <a:pt x="3" y="20"/>
                </a:cubicBezTo>
                <a:cubicBezTo>
                  <a:pt x="3" y="22"/>
                  <a:pt x="4" y="24"/>
                  <a:pt x="4" y="27"/>
                </a:cubicBezTo>
                <a:cubicBezTo>
                  <a:pt x="3" y="33"/>
                  <a:pt x="2" y="39"/>
                  <a:pt x="0" y="45"/>
                </a:cubicBezTo>
                <a:cubicBezTo>
                  <a:pt x="2" y="47"/>
                  <a:pt x="4" y="49"/>
                  <a:pt x="5" y="51"/>
                </a:cubicBezTo>
                <a:cubicBezTo>
                  <a:pt x="7" y="53"/>
                  <a:pt x="7" y="56"/>
                  <a:pt x="9" y="59"/>
                </a:cubicBezTo>
                <a:cubicBezTo>
                  <a:pt x="13" y="62"/>
                  <a:pt x="17" y="63"/>
                  <a:pt x="21" y="66"/>
                </a:cubicBezTo>
                <a:cubicBezTo>
                  <a:pt x="24" y="68"/>
                  <a:pt x="26" y="70"/>
                  <a:pt x="29" y="72"/>
                </a:cubicBezTo>
                <a:cubicBezTo>
                  <a:pt x="31" y="73"/>
                  <a:pt x="34" y="71"/>
                  <a:pt x="36" y="72"/>
                </a:cubicBezTo>
                <a:cubicBezTo>
                  <a:pt x="40" y="74"/>
                  <a:pt x="43" y="79"/>
                  <a:pt x="48" y="82"/>
                </a:cubicBezTo>
                <a:cubicBezTo>
                  <a:pt x="52" y="84"/>
                  <a:pt x="57" y="84"/>
                  <a:pt x="62" y="86"/>
                </a:cubicBezTo>
                <a:cubicBezTo>
                  <a:pt x="64" y="87"/>
                  <a:pt x="65" y="89"/>
                  <a:pt x="65" y="91"/>
                </a:cubicBezTo>
                <a:cubicBezTo>
                  <a:pt x="66" y="95"/>
                  <a:pt x="66" y="99"/>
                  <a:pt x="65" y="102"/>
                </a:cubicBezTo>
                <a:cubicBezTo>
                  <a:pt x="64" y="104"/>
                  <a:pt x="60" y="103"/>
                  <a:pt x="59" y="104"/>
                </a:cubicBezTo>
                <a:cubicBezTo>
                  <a:pt x="57" y="106"/>
                  <a:pt x="59" y="109"/>
                  <a:pt x="59" y="111"/>
                </a:cubicBezTo>
                <a:cubicBezTo>
                  <a:pt x="58" y="114"/>
                  <a:pt x="53" y="117"/>
                  <a:pt x="55" y="120"/>
                </a:cubicBezTo>
                <a:cubicBezTo>
                  <a:pt x="56" y="123"/>
                  <a:pt x="61" y="119"/>
                  <a:pt x="64" y="120"/>
                </a:cubicBezTo>
                <a:cubicBezTo>
                  <a:pt x="69" y="121"/>
                  <a:pt x="73" y="124"/>
                  <a:pt x="77" y="124"/>
                </a:cubicBezTo>
                <a:cubicBezTo>
                  <a:pt x="80" y="124"/>
                  <a:pt x="82" y="121"/>
                  <a:pt x="85" y="121"/>
                </a:cubicBezTo>
                <a:cubicBezTo>
                  <a:pt x="87" y="120"/>
                  <a:pt x="89" y="121"/>
                  <a:pt x="90" y="122"/>
                </a:cubicBezTo>
                <a:cubicBezTo>
                  <a:pt x="91" y="122"/>
                  <a:pt x="91" y="123"/>
                  <a:pt x="92" y="123"/>
                </a:cubicBezTo>
                <a:cubicBezTo>
                  <a:pt x="94" y="120"/>
                  <a:pt x="95" y="117"/>
                  <a:pt x="97" y="114"/>
                </a:cubicBezTo>
                <a:cubicBezTo>
                  <a:pt x="99" y="112"/>
                  <a:pt x="102" y="110"/>
                  <a:pt x="104" y="108"/>
                </a:cubicBezTo>
                <a:cubicBezTo>
                  <a:pt x="105" y="106"/>
                  <a:pt x="104" y="104"/>
                  <a:pt x="104" y="102"/>
                </a:cubicBezTo>
                <a:cubicBezTo>
                  <a:pt x="104" y="99"/>
                  <a:pt x="104" y="97"/>
                  <a:pt x="104" y="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" name="Freeform 2529"/>
          <p:cNvSpPr>
            <a:spLocks noChangeAspect="1"/>
          </p:cNvSpPr>
          <p:nvPr/>
        </p:nvSpPr>
        <p:spPr bwMode="auto">
          <a:xfrm>
            <a:off x="3168651" y="5496140"/>
            <a:ext cx="125413" cy="149225"/>
          </a:xfrm>
          <a:custGeom>
            <a:avLst/>
            <a:gdLst>
              <a:gd name="T0" fmla="*/ 74 w 66"/>
              <a:gd name="T1" fmla="*/ 68 h 79"/>
              <a:gd name="T2" fmla="*/ 79 w 66"/>
              <a:gd name="T3" fmla="*/ 71 h 79"/>
              <a:gd name="T4" fmla="*/ 74 w 66"/>
              <a:gd name="T5" fmla="*/ 79 h 79"/>
              <a:gd name="T6" fmla="*/ 71 w 66"/>
              <a:gd name="T7" fmla="*/ 83 h 79"/>
              <a:gd name="T8" fmla="*/ 55 w 66"/>
              <a:gd name="T9" fmla="*/ 93 h 79"/>
              <a:gd name="T10" fmla="*/ 32 w 66"/>
              <a:gd name="T11" fmla="*/ 93 h 79"/>
              <a:gd name="T12" fmla="*/ 12 w 66"/>
              <a:gd name="T13" fmla="*/ 86 h 79"/>
              <a:gd name="T14" fmla="*/ 2 w 66"/>
              <a:gd name="T15" fmla="*/ 79 h 79"/>
              <a:gd name="T16" fmla="*/ 2 w 66"/>
              <a:gd name="T17" fmla="*/ 64 h 79"/>
              <a:gd name="T18" fmla="*/ 5 w 66"/>
              <a:gd name="T19" fmla="*/ 55 h 79"/>
              <a:gd name="T20" fmla="*/ 4 w 66"/>
              <a:gd name="T21" fmla="*/ 49 h 79"/>
              <a:gd name="T22" fmla="*/ 6 w 66"/>
              <a:gd name="T23" fmla="*/ 45 h 79"/>
              <a:gd name="T24" fmla="*/ 2 w 66"/>
              <a:gd name="T25" fmla="*/ 37 h 79"/>
              <a:gd name="T26" fmla="*/ 7 w 66"/>
              <a:gd name="T27" fmla="*/ 29 h 79"/>
              <a:gd name="T28" fmla="*/ 7 w 66"/>
              <a:gd name="T29" fmla="*/ 13 h 79"/>
              <a:gd name="T30" fmla="*/ 11 w 66"/>
              <a:gd name="T31" fmla="*/ 6 h 79"/>
              <a:gd name="T32" fmla="*/ 23 w 66"/>
              <a:gd name="T33" fmla="*/ 2 h 79"/>
              <a:gd name="T34" fmla="*/ 34 w 66"/>
              <a:gd name="T35" fmla="*/ 21 h 79"/>
              <a:gd name="T36" fmla="*/ 37 w 66"/>
              <a:gd name="T37" fmla="*/ 19 h 79"/>
              <a:gd name="T38" fmla="*/ 38 w 66"/>
              <a:gd name="T39" fmla="*/ 17 h 79"/>
              <a:gd name="T40" fmla="*/ 45 w 66"/>
              <a:gd name="T41" fmla="*/ 25 h 79"/>
              <a:gd name="T42" fmla="*/ 59 w 66"/>
              <a:gd name="T43" fmla="*/ 30 h 79"/>
              <a:gd name="T44" fmla="*/ 71 w 66"/>
              <a:gd name="T45" fmla="*/ 42 h 79"/>
              <a:gd name="T46" fmla="*/ 73 w 66"/>
              <a:gd name="T47" fmla="*/ 46 h 79"/>
              <a:gd name="T48" fmla="*/ 77 w 66"/>
              <a:gd name="T49" fmla="*/ 49 h 79"/>
              <a:gd name="T50" fmla="*/ 74 w 66"/>
              <a:gd name="T51" fmla="*/ 57 h 79"/>
              <a:gd name="T52" fmla="*/ 72 w 66"/>
              <a:gd name="T53" fmla="*/ 61 h 79"/>
              <a:gd name="T54" fmla="*/ 74 w 66"/>
              <a:gd name="T55" fmla="*/ 68 h 7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6"/>
              <a:gd name="T85" fmla="*/ 0 h 79"/>
              <a:gd name="T86" fmla="*/ 66 w 66"/>
              <a:gd name="T87" fmla="*/ 79 h 7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6" h="79">
                <a:moveTo>
                  <a:pt x="62" y="57"/>
                </a:moveTo>
                <a:cubicBezTo>
                  <a:pt x="63" y="58"/>
                  <a:pt x="65" y="59"/>
                  <a:pt x="66" y="60"/>
                </a:cubicBezTo>
                <a:cubicBezTo>
                  <a:pt x="65" y="62"/>
                  <a:pt x="63" y="64"/>
                  <a:pt x="62" y="66"/>
                </a:cubicBezTo>
                <a:cubicBezTo>
                  <a:pt x="61" y="67"/>
                  <a:pt x="61" y="69"/>
                  <a:pt x="59" y="70"/>
                </a:cubicBezTo>
                <a:cubicBezTo>
                  <a:pt x="55" y="73"/>
                  <a:pt x="51" y="77"/>
                  <a:pt x="46" y="78"/>
                </a:cubicBezTo>
                <a:cubicBezTo>
                  <a:pt x="40" y="79"/>
                  <a:pt x="34" y="77"/>
                  <a:pt x="27" y="78"/>
                </a:cubicBezTo>
                <a:cubicBezTo>
                  <a:pt x="23" y="75"/>
                  <a:pt x="17" y="72"/>
                  <a:pt x="10" y="72"/>
                </a:cubicBezTo>
                <a:cubicBezTo>
                  <a:pt x="7" y="72"/>
                  <a:pt x="3" y="69"/>
                  <a:pt x="2" y="66"/>
                </a:cubicBezTo>
                <a:cubicBezTo>
                  <a:pt x="0" y="63"/>
                  <a:pt x="1" y="58"/>
                  <a:pt x="2" y="54"/>
                </a:cubicBezTo>
                <a:cubicBezTo>
                  <a:pt x="2" y="52"/>
                  <a:pt x="4" y="49"/>
                  <a:pt x="4" y="46"/>
                </a:cubicBezTo>
                <a:cubicBezTo>
                  <a:pt x="4" y="45"/>
                  <a:pt x="3" y="43"/>
                  <a:pt x="3" y="41"/>
                </a:cubicBezTo>
                <a:cubicBezTo>
                  <a:pt x="3" y="40"/>
                  <a:pt x="5" y="39"/>
                  <a:pt x="5" y="38"/>
                </a:cubicBezTo>
                <a:cubicBezTo>
                  <a:pt x="4" y="35"/>
                  <a:pt x="2" y="33"/>
                  <a:pt x="2" y="31"/>
                </a:cubicBezTo>
                <a:cubicBezTo>
                  <a:pt x="3" y="28"/>
                  <a:pt x="5" y="26"/>
                  <a:pt x="6" y="24"/>
                </a:cubicBezTo>
                <a:cubicBezTo>
                  <a:pt x="6" y="20"/>
                  <a:pt x="5" y="15"/>
                  <a:pt x="6" y="11"/>
                </a:cubicBezTo>
                <a:cubicBezTo>
                  <a:pt x="6" y="9"/>
                  <a:pt x="8" y="7"/>
                  <a:pt x="9" y="5"/>
                </a:cubicBezTo>
                <a:cubicBezTo>
                  <a:pt x="12" y="4"/>
                  <a:pt x="17" y="0"/>
                  <a:pt x="19" y="2"/>
                </a:cubicBezTo>
                <a:cubicBezTo>
                  <a:pt x="24" y="5"/>
                  <a:pt x="24" y="13"/>
                  <a:pt x="28" y="18"/>
                </a:cubicBezTo>
                <a:cubicBezTo>
                  <a:pt x="29" y="18"/>
                  <a:pt x="30" y="16"/>
                  <a:pt x="31" y="16"/>
                </a:cubicBezTo>
                <a:cubicBezTo>
                  <a:pt x="32" y="15"/>
                  <a:pt x="32" y="14"/>
                  <a:pt x="32" y="14"/>
                </a:cubicBezTo>
                <a:cubicBezTo>
                  <a:pt x="35" y="16"/>
                  <a:pt x="36" y="19"/>
                  <a:pt x="38" y="21"/>
                </a:cubicBezTo>
                <a:cubicBezTo>
                  <a:pt x="41" y="23"/>
                  <a:pt x="45" y="23"/>
                  <a:pt x="49" y="25"/>
                </a:cubicBezTo>
                <a:cubicBezTo>
                  <a:pt x="53" y="27"/>
                  <a:pt x="56" y="31"/>
                  <a:pt x="59" y="35"/>
                </a:cubicBezTo>
                <a:cubicBezTo>
                  <a:pt x="60" y="36"/>
                  <a:pt x="60" y="38"/>
                  <a:pt x="61" y="39"/>
                </a:cubicBezTo>
                <a:cubicBezTo>
                  <a:pt x="62" y="40"/>
                  <a:pt x="63" y="41"/>
                  <a:pt x="64" y="41"/>
                </a:cubicBezTo>
                <a:cubicBezTo>
                  <a:pt x="64" y="43"/>
                  <a:pt x="63" y="46"/>
                  <a:pt x="62" y="48"/>
                </a:cubicBezTo>
                <a:cubicBezTo>
                  <a:pt x="62" y="49"/>
                  <a:pt x="60" y="50"/>
                  <a:pt x="60" y="51"/>
                </a:cubicBezTo>
                <a:cubicBezTo>
                  <a:pt x="60" y="53"/>
                  <a:pt x="60" y="56"/>
                  <a:pt x="62" y="5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" name="Freeform 2531"/>
          <p:cNvSpPr>
            <a:spLocks noChangeAspect="1"/>
          </p:cNvSpPr>
          <p:nvPr/>
        </p:nvSpPr>
        <p:spPr bwMode="auto">
          <a:xfrm>
            <a:off x="2874964" y="5259603"/>
            <a:ext cx="396875" cy="949325"/>
          </a:xfrm>
          <a:custGeom>
            <a:avLst/>
            <a:gdLst>
              <a:gd name="T0" fmla="*/ 67 w 208"/>
              <a:gd name="T1" fmla="*/ 568 h 498"/>
              <a:gd name="T2" fmla="*/ 72 w 208"/>
              <a:gd name="T3" fmla="*/ 540 h 498"/>
              <a:gd name="T4" fmla="*/ 84 w 208"/>
              <a:gd name="T5" fmla="*/ 522 h 498"/>
              <a:gd name="T6" fmla="*/ 102 w 208"/>
              <a:gd name="T7" fmla="*/ 483 h 498"/>
              <a:gd name="T8" fmla="*/ 78 w 208"/>
              <a:gd name="T9" fmla="*/ 456 h 498"/>
              <a:gd name="T10" fmla="*/ 100 w 208"/>
              <a:gd name="T11" fmla="*/ 436 h 498"/>
              <a:gd name="T12" fmla="*/ 113 w 208"/>
              <a:gd name="T13" fmla="*/ 400 h 498"/>
              <a:gd name="T14" fmla="*/ 121 w 208"/>
              <a:gd name="T15" fmla="*/ 400 h 498"/>
              <a:gd name="T16" fmla="*/ 119 w 208"/>
              <a:gd name="T17" fmla="*/ 388 h 498"/>
              <a:gd name="T18" fmla="*/ 106 w 208"/>
              <a:gd name="T19" fmla="*/ 382 h 498"/>
              <a:gd name="T20" fmla="*/ 105 w 208"/>
              <a:gd name="T21" fmla="*/ 355 h 498"/>
              <a:gd name="T22" fmla="*/ 130 w 208"/>
              <a:gd name="T23" fmla="*/ 364 h 498"/>
              <a:gd name="T24" fmla="*/ 143 w 208"/>
              <a:gd name="T25" fmla="*/ 337 h 498"/>
              <a:gd name="T26" fmla="*/ 151 w 208"/>
              <a:gd name="T27" fmla="*/ 322 h 498"/>
              <a:gd name="T28" fmla="*/ 207 w 208"/>
              <a:gd name="T29" fmla="*/ 300 h 498"/>
              <a:gd name="T30" fmla="*/ 212 w 208"/>
              <a:gd name="T31" fmla="*/ 270 h 498"/>
              <a:gd name="T32" fmla="*/ 207 w 208"/>
              <a:gd name="T33" fmla="*/ 250 h 498"/>
              <a:gd name="T34" fmla="*/ 186 w 208"/>
              <a:gd name="T35" fmla="*/ 232 h 498"/>
              <a:gd name="T36" fmla="*/ 190 w 208"/>
              <a:gd name="T37" fmla="*/ 204 h 498"/>
              <a:gd name="T38" fmla="*/ 188 w 208"/>
              <a:gd name="T39" fmla="*/ 186 h 498"/>
              <a:gd name="T40" fmla="*/ 196 w 208"/>
              <a:gd name="T41" fmla="*/ 155 h 498"/>
              <a:gd name="T42" fmla="*/ 227 w 208"/>
              <a:gd name="T43" fmla="*/ 114 h 498"/>
              <a:gd name="T44" fmla="*/ 248 w 208"/>
              <a:gd name="T45" fmla="*/ 88 h 498"/>
              <a:gd name="T46" fmla="*/ 240 w 208"/>
              <a:gd name="T47" fmla="*/ 68 h 498"/>
              <a:gd name="T48" fmla="*/ 234 w 208"/>
              <a:gd name="T49" fmla="*/ 85 h 498"/>
              <a:gd name="T50" fmla="*/ 218 w 208"/>
              <a:gd name="T51" fmla="*/ 102 h 498"/>
              <a:gd name="T52" fmla="*/ 186 w 208"/>
              <a:gd name="T53" fmla="*/ 100 h 498"/>
              <a:gd name="T54" fmla="*/ 180 w 208"/>
              <a:gd name="T55" fmla="*/ 80 h 498"/>
              <a:gd name="T56" fmla="*/ 184 w 208"/>
              <a:gd name="T57" fmla="*/ 59 h 498"/>
              <a:gd name="T58" fmla="*/ 144 w 208"/>
              <a:gd name="T59" fmla="*/ 42 h 498"/>
              <a:gd name="T60" fmla="*/ 115 w 208"/>
              <a:gd name="T61" fmla="*/ 17 h 498"/>
              <a:gd name="T62" fmla="*/ 90 w 208"/>
              <a:gd name="T63" fmla="*/ 5 h 498"/>
              <a:gd name="T64" fmla="*/ 79 w 208"/>
              <a:gd name="T65" fmla="*/ 8 h 498"/>
              <a:gd name="T66" fmla="*/ 53 w 208"/>
              <a:gd name="T67" fmla="*/ 8 h 498"/>
              <a:gd name="T68" fmla="*/ 41 w 208"/>
              <a:gd name="T69" fmla="*/ 20 h 498"/>
              <a:gd name="T70" fmla="*/ 28 w 208"/>
              <a:gd name="T71" fmla="*/ 49 h 498"/>
              <a:gd name="T72" fmla="*/ 25 w 208"/>
              <a:gd name="T73" fmla="*/ 64 h 498"/>
              <a:gd name="T74" fmla="*/ 26 w 208"/>
              <a:gd name="T75" fmla="*/ 90 h 498"/>
              <a:gd name="T76" fmla="*/ 19 w 208"/>
              <a:gd name="T77" fmla="*/ 114 h 498"/>
              <a:gd name="T78" fmla="*/ 8 w 208"/>
              <a:gd name="T79" fmla="*/ 138 h 498"/>
              <a:gd name="T80" fmla="*/ 5 w 208"/>
              <a:gd name="T81" fmla="*/ 181 h 498"/>
              <a:gd name="T82" fmla="*/ 13 w 208"/>
              <a:gd name="T83" fmla="*/ 198 h 498"/>
              <a:gd name="T84" fmla="*/ 17 w 208"/>
              <a:gd name="T85" fmla="*/ 225 h 498"/>
              <a:gd name="T86" fmla="*/ 12 w 208"/>
              <a:gd name="T87" fmla="*/ 267 h 498"/>
              <a:gd name="T88" fmla="*/ 12 w 208"/>
              <a:gd name="T89" fmla="*/ 312 h 498"/>
              <a:gd name="T90" fmla="*/ 2 w 208"/>
              <a:gd name="T91" fmla="*/ 336 h 498"/>
              <a:gd name="T92" fmla="*/ 6 w 208"/>
              <a:gd name="T93" fmla="*/ 375 h 498"/>
              <a:gd name="T94" fmla="*/ 8 w 208"/>
              <a:gd name="T95" fmla="*/ 401 h 498"/>
              <a:gd name="T96" fmla="*/ 11 w 208"/>
              <a:gd name="T97" fmla="*/ 427 h 498"/>
              <a:gd name="T98" fmla="*/ 20 w 208"/>
              <a:gd name="T99" fmla="*/ 436 h 498"/>
              <a:gd name="T100" fmla="*/ 22 w 208"/>
              <a:gd name="T101" fmla="*/ 443 h 498"/>
              <a:gd name="T102" fmla="*/ 19 w 208"/>
              <a:gd name="T103" fmla="*/ 470 h 498"/>
              <a:gd name="T104" fmla="*/ 8 w 208"/>
              <a:gd name="T105" fmla="*/ 494 h 498"/>
              <a:gd name="T106" fmla="*/ 10 w 208"/>
              <a:gd name="T107" fmla="*/ 520 h 498"/>
              <a:gd name="T108" fmla="*/ 10 w 208"/>
              <a:gd name="T109" fmla="*/ 558 h 498"/>
              <a:gd name="T110" fmla="*/ 26 w 208"/>
              <a:gd name="T111" fmla="*/ 575 h 498"/>
              <a:gd name="T112" fmla="*/ 70 w 208"/>
              <a:gd name="T113" fmla="*/ 590 h 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8"/>
              <a:gd name="T172" fmla="*/ 0 h 498"/>
              <a:gd name="T173" fmla="*/ 208 w 208"/>
              <a:gd name="T174" fmla="*/ 498 h 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8" h="498">
                <a:moveTo>
                  <a:pt x="58" y="491"/>
                </a:moveTo>
                <a:cubicBezTo>
                  <a:pt x="61" y="492"/>
                  <a:pt x="69" y="498"/>
                  <a:pt x="68" y="494"/>
                </a:cubicBezTo>
                <a:cubicBezTo>
                  <a:pt x="68" y="486"/>
                  <a:pt x="60" y="480"/>
                  <a:pt x="56" y="473"/>
                </a:cubicBezTo>
                <a:cubicBezTo>
                  <a:pt x="55" y="470"/>
                  <a:pt x="54" y="467"/>
                  <a:pt x="55" y="464"/>
                </a:cubicBezTo>
                <a:cubicBezTo>
                  <a:pt x="56" y="461"/>
                  <a:pt x="60" y="459"/>
                  <a:pt x="61" y="455"/>
                </a:cubicBezTo>
                <a:cubicBezTo>
                  <a:pt x="62" y="454"/>
                  <a:pt x="58" y="451"/>
                  <a:pt x="60" y="450"/>
                </a:cubicBezTo>
                <a:cubicBezTo>
                  <a:pt x="61" y="449"/>
                  <a:pt x="62" y="453"/>
                  <a:pt x="64" y="453"/>
                </a:cubicBezTo>
                <a:cubicBezTo>
                  <a:pt x="66" y="453"/>
                  <a:pt x="69" y="452"/>
                  <a:pt x="70" y="450"/>
                </a:cubicBezTo>
                <a:cubicBezTo>
                  <a:pt x="72" y="445"/>
                  <a:pt x="68" y="439"/>
                  <a:pt x="70" y="435"/>
                </a:cubicBezTo>
                <a:cubicBezTo>
                  <a:pt x="74" y="428"/>
                  <a:pt x="83" y="424"/>
                  <a:pt x="88" y="417"/>
                </a:cubicBezTo>
                <a:cubicBezTo>
                  <a:pt x="90" y="414"/>
                  <a:pt x="91" y="410"/>
                  <a:pt x="90" y="407"/>
                </a:cubicBezTo>
                <a:cubicBezTo>
                  <a:pt x="90" y="404"/>
                  <a:pt x="87" y="403"/>
                  <a:pt x="85" y="402"/>
                </a:cubicBezTo>
                <a:cubicBezTo>
                  <a:pt x="82" y="401"/>
                  <a:pt x="78" y="401"/>
                  <a:pt x="75" y="399"/>
                </a:cubicBezTo>
                <a:cubicBezTo>
                  <a:pt x="71" y="396"/>
                  <a:pt x="67" y="392"/>
                  <a:pt x="65" y="387"/>
                </a:cubicBezTo>
                <a:cubicBezTo>
                  <a:pt x="64" y="385"/>
                  <a:pt x="64" y="382"/>
                  <a:pt x="65" y="380"/>
                </a:cubicBezTo>
                <a:cubicBezTo>
                  <a:pt x="69" y="375"/>
                  <a:pt x="73" y="370"/>
                  <a:pt x="78" y="367"/>
                </a:cubicBezTo>
                <a:cubicBezTo>
                  <a:pt x="80" y="365"/>
                  <a:pt x="84" y="368"/>
                  <a:pt x="87" y="367"/>
                </a:cubicBezTo>
                <a:cubicBezTo>
                  <a:pt x="88" y="366"/>
                  <a:pt x="83" y="365"/>
                  <a:pt x="83" y="363"/>
                </a:cubicBezTo>
                <a:cubicBezTo>
                  <a:pt x="84" y="361"/>
                  <a:pt x="88" y="360"/>
                  <a:pt x="88" y="358"/>
                </a:cubicBezTo>
                <a:cubicBezTo>
                  <a:pt x="89" y="354"/>
                  <a:pt x="86" y="349"/>
                  <a:pt x="87" y="345"/>
                </a:cubicBezTo>
                <a:cubicBezTo>
                  <a:pt x="88" y="341"/>
                  <a:pt x="93" y="338"/>
                  <a:pt x="94" y="333"/>
                </a:cubicBezTo>
                <a:cubicBezTo>
                  <a:pt x="94" y="331"/>
                  <a:pt x="89" y="330"/>
                  <a:pt x="90" y="328"/>
                </a:cubicBezTo>
                <a:cubicBezTo>
                  <a:pt x="92" y="326"/>
                  <a:pt x="96" y="325"/>
                  <a:pt x="99" y="326"/>
                </a:cubicBezTo>
                <a:cubicBezTo>
                  <a:pt x="101" y="327"/>
                  <a:pt x="99" y="333"/>
                  <a:pt x="101" y="333"/>
                </a:cubicBezTo>
                <a:cubicBezTo>
                  <a:pt x="104" y="332"/>
                  <a:pt x="105" y="328"/>
                  <a:pt x="105" y="325"/>
                </a:cubicBezTo>
                <a:cubicBezTo>
                  <a:pt x="106" y="322"/>
                  <a:pt x="104" y="319"/>
                  <a:pt x="101" y="318"/>
                </a:cubicBezTo>
                <a:cubicBezTo>
                  <a:pt x="100" y="317"/>
                  <a:pt x="100" y="322"/>
                  <a:pt x="99" y="323"/>
                </a:cubicBezTo>
                <a:cubicBezTo>
                  <a:pt x="97" y="324"/>
                  <a:pt x="95" y="324"/>
                  <a:pt x="94" y="323"/>
                </a:cubicBezTo>
                <a:cubicBezTo>
                  <a:pt x="93" y="323"/>
                  <a:pt x="95" y="321"/>
                  <a:pt x="94" y="320"/>
                </a:cubicBezTo>
                <a:cubicBezTo>
                  <a:pt x="92" y="319"/>
                  <a:pt x="89" y="320"/>
                  <a:pt x="88" y="318"/>
                </a:cubicBezTo>
                <a:cubicBezTo>
                  <a:pt x="87" y="316"/>
                  <a:pt x="89" y="313"/>
                  <a:pt x="88" y="310"/>
                </a:cubicBezTo>
                <a:cubicBezTo>
                  <a:pt x="87" y="307"/>
                  <a:pt x="83" y="306"/>
                  <a:pt x="83" y="303"/>
                </a:cubicBezTo>
                <a:cubicBezTo>
                  <a:pt x="83" y="300"/>
                  <a:pt x="85" y="298"/>
                  <a:pt x="87" y="296"/>
                </a:cubicBezTo>
                <a:cubicBezTo>
                  <a:pt x="88" y="296"/>
                  <a:pt x="88" y="298"/>
                  <a:pt x="89" y="298"/>
                </a:cubicBezTo>
                <a:cubicBezTo>
                  <a:pt x="92" y="300"/>
                  <a:pt x="95" y="302"/>
                  <a:pt x="99" y="303"/>
                </a:cubicBezTo>
                <a:cubicBezTo>
                  <a:pt x="102" y="303"/>
                  <a:pt x="105" y="303"/>
                  <a:pt x="108" y="303"/>
                </a:cubicBezTo>
                <a:cubicBezTo>
                  <a:pt x="111" y="302"/>
                  <a:pt x="115" y="301"/>
                  <a:pt x="118" y="298"/>
                </a:cubicBezTo>
                <a:cubicBezTo>
                  <a:pt x="119" y="296"/>
                  <a:pt x="115" y="294"/>
                  <a:pt x="115" y="292"/>
                </a:cubicBezTo>
                <a:cubicBezTo>
                  <a:pt x="115" y="288"/>
                  <a:pt x="119" y="285"/>
                  <a:pt x="119" y="281"/>
                </a:cubicBezTo>
                <a:cubicBezTo>
                  <a:pt x="119" y="278"/>
                  <a:pt x="117" y="275"/>
                  <a:pt x="116" y="273"/>
                </a:cubicBezTo>
                <a:cubicBezTo>
                  <a:pt x="116" y="270"/>
                  <a:pt x="113" y="265"/>
                  <a:pt x="116" y="263"/>
                </a:cubicBezTo>
                <a:cubicBezTo>
                  <a:pt x="119" y="262"/>
                  <a:pt x="122" y="268"/>
                  <a:pt x="126" y="268"/>
                </a:cubicBezTo>
                <a:cubicBezTo>
                  <a:pt x="130" y="269"/>
                  <a:pt x="134" y="267"/>
                  <a:pt x="138" y="267"/>
                </a:cubicBezTo>
                <a:cubicBezTo>
                  <a:pt x="144" y="266"/>
                  <a:pt x="150" y="266"/>
                  <a:pt x="155" y="263"/>
                </a:cubicBezTo>
                <a:cubicBezTo>
                  <a:pt x="161" y="260"/>
                  <a:pt x="167" y="255"/>
                  <a:pt x="172" y="250"/>
                </a:cubicBezTo>
                <a:cubicBezTo>
                  <a:pt x="176" y="246"/>
                  <a:pt x="180" y="240"/>
                  <a:pt x="181" y="235"/>
                </a:cubicBezTo>
                <a:cubicBezTo>
                  <a:pt x="182" y="232"/>
                  <a:pt x="181" y="228"/>
                  <a:pt x="180" y="225"/>
                </a:cubicBezTo>
                <a:cubicBezTo>
                  <a:pt x="179" y="224"/>
                  <a:pt x="177" y="226"/>
                  <a:pt x="176" y="225"/>
                </a:cubicBezTo>
                <a:cubicBezTo>
                  <a:pt x="175" y="224"/>
                  <a:pt x="173" y="221"/>
                  <a:pt x="173" y="219"/>
                </a:cubicBezTo>
                <a:cubicBezTo>
                  <a:pt x="172" y="218"/>
                  <a:pt x="174" y="217"/>
                  <a:pt x="174" y="215"/>
                </a:cubicBezTo>
                <a:cubicBezTo>
                  <a:pt x="174" y="213"/>
                  <a:pt x="174" y="210"/>
                  <a:pt x="172" y="208"/>
                </a:cubicBezTo>
                <a:cubicBezTo>
                  <a:pt x="167" y="204"/>
                  <a:pt x="161" y="203"/>
                  <a:pt x="156" y="200"/>
                </a:cubicBezTo>
                <a:cubicBezTo>
                  <a:pt x="154" y="199"/>
                  <a:pt x="153" y="197"/>
                  <a:pt x="152" y="195"/>
                </a:cubicBezTo>
                <a:cubicBezTo>
                  <a:pt x="152" y="194"/>
                  <a:pt x="155" y="194"/>
                  <a:pt x="155" y="193"/>
                </a:cubicBezTo>
                <a:cubicBezTo>
                  <a:pt x="155" y="191"/>
                  <a:pt x="153" y="189"/>
                  <a:pt x="153" y="187"/>
                </a:cubicBezTo>
                <a:cubicBezTo>
                  <a:pt x="152" y="183"/>
                  <a:pt x="152" y="180"/>
                  <a:pt x="153" y="176"/>
                </a:cubicBezTo>
                <a:cubicBezTo>
                  <a:pt x="154" y="174"/>
                  <a:pt x="157" y="172"/>
                  <a:pt x="158" y="170"/>
                </a:cubicBezTo>
                <a:cubicBezTo>
                  <a:pt x="158" y="169"/>
                  <a:pt x="157" y="167"/>
                  <a:pt x="157" y="165"/>
                </a:cubicBezTo>
                <a:cubicBezTo>
                  <a:pt x="157" y="164"/>
                  <a:pt x="159" y="163"/>
                  <a:pt x="159" y="162"/>
                </a:cubicBezTo>
                <a:cubicBezTo>
                  <a:pt x="158" y="159"/>
                  <a:pt x="156" y="157"/>
                  <a:pt x="156" y="155"/>
                </a:cubicBezTo>
                <a:cubicBezTo>
                  <a:pt x="157" y="152"/>
                  <a:pt x="159" y="150"/>
                  <a:pt x="160" y="148"/>
                </a:cubicBezTo>
                <a:cubicBezTo>
                  <a:pt x="160" y="144"/>
                  <a:pt x="159" y="139"/>
                  <a:pt x="160" y="135"/>
                </a:cubicBezTo>
                <a:cubicBezTo>
                  <a:pt x="160" y="133"/>
                  <a:pt x="162" y="131"/>
                  <a:pt x="163" y="129"/>
                </a:cubicBezTo>
                <a:cubicBezTo>
                  <a:pt x="167" y="124"/>
                  <a:pt x="171" y="120"/>
                  <a:pt x="174" y="115"/>
                </a:cubicBezTo>
                <a:cubicBezTo>
                  <a:pt x="177" y="110"/>
                  <a:pt x="178" y="104"/>
                  <a:pt x="181" y="100"/>
                </a:cubicBezTo>
                <a:cubicBezTo>
                  <a:pt x="183" y="97"/>
                  <a:pt x="187" y="97"/>
                  <a:pt x="189" y="95"/>
                </a:cubicBezTo>
                <a:cubicBezTo>
                  <a:pt x="191" y="93"/>
                  <a:pt x="192" y="90"/>
                  <a:pt x="194" y="88"/>
                </a:cubicBezTo>
                <a:cubicBezTo>
                  <a:pt x="198" y="85"/>
                  <a:pt x="204" y="85"/>
                  <a:pt x="206" y="82"/>
                </a:cubicBezTo>
                <a:cubicBezTo>
                  <a:pt x="208" y="79"/>
                  <a:pt x="206" y="76"/>
                  <a:pt x="206" y="73"/>
                </a:cubicBezTo>
                <a:cubicBezTo>
                  <a:pt x="206" y="70"/>
                  <a:pt x="208" y="68"/>
                  <a:pt x="207" y="66"/>
                </a:cubicBezTo>
                <a:cubicBezTo>
                  <a:pt x="207" y="64"/>
                  <a:pt x="204" y="61"/>
                  <a:pt x="203" y="59"/>
                </a:cubicBezTo>
                <a:cubicBezTo>
                  <a:pt x="202" y="58"/>
                  <a:pt x="201" y="57"/>
                  <a:pt x="200" y="57"/>
                </a:cubicBezTo>
                <a:cubicBezTo>
                  <a:pt x="198" y="57"/>
                  <a:pt x="196" y="57"/>
                  <a:pt x="195" y="57"/>
                </a:cubicBezTo>
                <a:cubicBezTo>
                  <a:pt x="195" y="60"/>
                  <a:pt x="195" y="62"/>
                  <a:pt x="195" y="65"/>
                </a:cubicBezTo>
                <a:cubicBezTo>
                  <a:pt x="195" y="67"/>
                  <a:pt x="196" y="69"/>
                  <a:pt x="195" y="71"/>
                </a:cubicBezTo>
                <a:cubicBezTo>
                  <a:pt x="193" y="73"/>
                  <a:pt x="190" y="75"/>
                  <a:pt x="188" y="77"/>
                </a:cubicBezTo>
                <a:cubicBezTo>
                  <a:pt x="186" y="80"/>
                  <a:pt x="185" y="83"/>
                  <a:pt x="183" y="86"/>
                </a:cubicBezTo>
                <a:cubicBezTo>
                  <a:pt x="182" y="86"/>
                  <a:pt x="182" y="85"/>
                  <a:pt x="181" y="85"/>
                </a:cubicBezTo>
                <a:cubicBezTo>
                  <a:pt x="180" y="84"/>
                  <a:pt x="178" y="83"/>
                  <a:pt x="176" y="84"/>
                </a:cubicBezTo>
                <a:cubicBezTo>
                  <a:pt x="173" y="84"/>
                  <a:pt x="171" y="87"/>
                  <a:pt x="168" y="87"/>
                </a:cubicBezTo>
                <a:cubicBezTo>
                  <a:pt x="164" y="87"/>
                  <a:pt x="160" y="84"/>
                  <a:pt x="155" y="83"/>
                </a:cubicBezTo>
                <a:cubicBezTo>
                  <a:pt x="152" y="82"/>
                  <a:pt x="147" y="86"/>
                  <a:pt x="146" y="83"/>
                </a:cubicBezTo>
                <a:cubicBezTo>
                  <a:pt x="144" y="80"/>
                  <a:pt x="149" y="77"/>
                  <a:pt x="150" y="74"/>
                </a:cubicBezTo>
                <a:cubicBezTo>
                  <a:pt x="150" y="72"/>
                  <a:pt x="148" y="69"/>
                  <a:pt x="150" y="67"/>
                </a:cubicBezTo>
                <a:cubicBezTo>
                  <a:pt x="151" y="66"/>
                  <a:pt x="155" y="67"/>
                  <a:pt x="156" y="65"/>
                </a:cubicBezTo>
                <a:cubicBezTo>
                  <a:pt x="157" y="62"/>
                  <a:pt x="157" y="58"/>
                  <a:pt x="156" y="54"/>
                </a:cubicBezTo>
                <a:cubicBezTo>
                  <a:pt x="156" y="52"/>
                  <a:pt x="155" y="50"/>
                  <a:pt x="153" y="49"/>
                </a:cubicBezTo>
                <a:cubicBezTo>
                  <a:pt x="148" y="47"/>
                  <a:pt x="143" y="47"/>
                  <a:pt x="139" y="45"/>
                </a:cubicBezTo>
                <a:cubicBezTo>
                  <a:pt x="134" y="42"/>
                  <a:pt x="131" y="37"/>
                  <a:pt x="127" y="35"/>
                </a:cubicBezTo>
                <a:cubicBezTo>
                  <a:pt x="125" y="34"/>
                  <a:pt x="122" y="36"/>
                  <a:pt x="120" y="35"/>
                </a:cubicBezTo>
                <a:cubicBezTo>
                  <a:pt x="117" y="33"/>
                  <a:pt x="115" y="31"/>
                  <a:pt x="112" y="29"/>
                </a:cubicBezTo>
                <a:cubicBezTo>
                  <a:pt x="108" y="26"/>
                  <a:pt x="104" y="25"/>
                  <a:pt x="100" y="22"/>
                </a:cubicBezTo>
                <a:cubicBezTo>
                  <a:pt x="98" y="19"/>
                  <a:pt x="98" y="16"/>
                  <a:pt x="96" y="14"/>
                </a:cubicBezTo>
                <a:cubicBezTo>
                  <a:pt x="95" y="12"/>
                  <a:pt x="93" y="10"/>
                  <a:pt x="91" y="8"/>
                </a:cubicBezTo>
                <a:cubicBezTo>
                  <a:pt x="90" y="7"/>
                  <a:pt x="89" y="5"/>
                  <a:pt x="88" y="4"/>
                </a:cubicBezTo>
                <a:cubicBezTo>
                  <a:pt x="84" y="3"/>
                  <a:pt x="79" y="3"/>
                  <a:pt x="75" y="4"/>
                </a:cubicBezTo>
                <a:cubicBezTo>
                  <a:pt x="73" y="5"/>
                  <a:pt x="72" y="8"/>
                  <a:pt x="71" y="11"/>
                </a:cubicBezTo>
                <a:cubicBezTo>
                  <a:pt x="70" y="13"/>
                  <a:pt x="72" y="20"/>
                  <a:pt x="70" y="18"/>
                </a:cubicBezTo>
                <a:cubicBezTo>
                  <a:pt x="67" y="16"/>
                  <a:pt x="69" y="9"/>
                  <a:pt x="66" y="7"/>
                </a:cubicBezTo>
                <a:cubicBezTo>
                  <a:pt x="63" y="5"/>
                  <a:pt x="57" y="8"/>
                  <a:pt x="53" y="6"/>
                </a:cubicBezTo>
                <a:cubicBezTo>
                  <a:pt x="50" y="5"/>
                  <a:pt x="49" y="0"/>
                  <a:pt x="46" y="1"/>
                </a:cubicBezTo>
                <a:cubicBezTo>
                  <a:pt x="44" y="1"/>
                  <a:pt x="46" y="6"/>
                  <a:pt x="44" y="7"/>
                </a:cubicBezTo>
                <a:cubicBezTo>
                  <a:pt x="44" y="9"/>
                  <a:pt x="42" y="8"/>
                  <a:pt x="41" y="9"/>
                </a:cubicBezTo>
                <a:cubicBezTo>
                  <a:pt x="39" y="10"/>
                  <a:pt x="38" y="11"/>
                  <a:pt x="38" y="12"/>
                </a:cubicBezTo>
                <a:cubicBezTo>
                  <a:pt x="36" y="14"/>
                  <a:pt x="35" y="16"/>
                  <a:pt x="34" y="17"/>
                </a:cubicBezTo>
                <a:cubicBezTo>
                  <a:pt x="35" y="19"/>
                  <a:pt x="36" y="22"/>
                  <a:pt x="36" y="24"/>
                </a:cubicBezTo>
                <a:cubicBezTo>
                  <a:pt x="35" y="28"/>
                  <a:pt x="36" y="32"/>
                  <a:pt x="33" y="36"/>
                </a:cubicBezTo>
                <a:cubicBezTo>
                  <a:pt x="31" y="39"/>
                  <a:pt x="26" y="39"/>
                  <a:pt x="23" y="41"/>
                </a:cubicBezTo>
                <a:cubicBezTo>
                  <a:pt x="21" y="42"/>
                  <a:pt x="18" y="44"/>
                  <a:pt x="18" y="46"/>
                </a:cubicBezTo>
                <a:cubicBezTo>
                  <a:pt x="18" y="49"/>
                  <a:pt x="22" y="50"/>
                  <a:pt x="23" y="52"/>
                </a:cubicBezTo>
                <a:cubicBezTo>
                  <a:pt x="23" y="53"/>
                  <a:pt x="21" y="52"/>
                  <a:pt x="21" y="53"/>
                </a:cubicBezTo>
                <a:cubicBezTo>
                  <a:pt x="20" y="55"/>
                  <a:pt x="20" y="57"/>
                  <a:pt x="20" y="58"/>
                </a:cubicBezTo>
                <a:cubicBezTo>
                  <a:pt x="21" y="62"/>
                  <a:pt x="23" y="65"/>
                  <a:pt x="23" y="68"/>
                </a:cubicBezTo>
                <a:cubicBezTo>
                  <a:pt x="23" y="71"/>
                  <a:pt x="21" y="73"/>
                  <a:pt x="22" y="75"/>
                </a:cubicBezTo>
                <a:cubicBezTo>
                  <a:pt x="22" y="77"/>
                  <a:pt x="27" y="79"/>
                  <a:pt x="26" y="82"/>
                </a:cubicBezTo>
                <a:cubicBezTo>
                  <a:pt x="25" y="84"/>
                  <a:pt x="20" y="81"/>
                  <a:pt x="19" y="83"/>
                </a:cubicBezTo>
                <a:cubicBezTo>
                  <a:pt x="17" y="86"/>
                  <a:pt x="18" y="91"/>
                  <a:pt x="16" y="95"/>
                </a:cubicBezTo>
                <a:cubicBezTo>
                  <a:pt x="15" y="98"/>
                  <a:pt x="11" y="100"/>
                  <a:pt x="9" y="103"/>
                </a:cubicBezTo>
                <a:cubicBezTo>
                  <a:pt x="8" y="106"/>
                  <a:pt x="11" y="112"/>
                  <a:pt x="9" y="111"/>
                </a:cubicBezTo>
                <a:cubicBezTo>
                  <a:pt x="8" y="113"/>
                  <a:pt x="8" y="114"/>
                  <a:pt x="7" y="115"/>
                </a:cubicBezTo>
                <a:cubicBezTo>
                  <a:pt x="11" y="116"/>
                  <a:pt x="10" y="123"/>
                  <a:pt x="10" y="127"/>
                </a:cubicBezTo>
                <a:cubicBezTo>
                  <a:pt x="9" y="132"/>
                  <a:pt x="5" y="136"/>
                  <a:pt x="4" y="141"/>
                </a:cubicBezTo>
                <a:cubicBezTo>
                  <a:pt x="3" y="144"/>
                  <a:pt x="3" y="147"/>
                  <a:pt x="4" y="151"/>
                </a:cubicBezTo>
                <a:cubicBezTo>
                  <a:pt x="4" y="153"/>
                  <a:pt x="7" y="154"/>
                  <a:pt x="7" y="156"/>
                </a:cubicBezTo>
                <a:cubicBezTo>
                  <a:pt x="7" y="158"/>
                  <a:pt x="4" y="159"/>
                  <a:pt x="5" y="160"/>
                </a:cubicBezTo>
                <a:cubicBezTo>
                  <a:pt x="6" y="163"/>
                  <a:pt x="10" y="163"/>
                  <a:pt x="11" y="165"/>
                </a:cubicBezTo>
                <a:cubicBezTo>
                  <a:pt x="12" y="169"/>
                  <a:pt x="9" y="173"/>
                  <a:pt x="10" y="176"/>
                </a:cubicBezTo>
                <a:cubicBezTo>
                  <a:pt x="11" y="178"/>
                  <a:pt x="15" y="174"/>
                  <a:pt x="15" y="176"/>
                </a:cubicBezTo>
                <a:cubicBezTo>
                  <a:pt x="17" y="179"/>
                  <a:pt x="14" y="184"/>
                  <a:pt x="14" y="187"/>
                </a:cubicBezTo>
                <a:cubicBezTo>
                  <a:pt x="12" y="193"/>
                  <a:pt x="10" y="199"/>
                  <a:pt x="9" y="207"/>
                </a:cubicBezTo>
                <a:cubicBezTo>
                  <a:pt x="9" y="208"/>
                  <a:pt x="7" y="208"/>
                  <a:pt x="7" y="209"/>
                </a:cubicBezTo>
                <a:cubicBezTo>
                  <a:pt x="7" y="214"/>
                  <a:pt x="12" y="214"/>
                  <a:pt x="10" y="222"/>
                </a:cubicBezTo>
                <a:cubicBezTo>
                  <a:pt x="9" y="225"/>
                  <a:pt x="3" y="224"/>
                  <a:pt x="2" y="226"/>
                </a:cubicBezTo>
                <a:cubicBezTo>
                  <a:pt x="1" y="233"/>
                  <a:pt x="3" y="239"/>
                  <a:pt x="5" y="246"/>
                </a:cubicBezTo>
                <a:cubicBezTo>
                  <a:pt x="6" y="251"/>
                  <a:pt x="11" y="255"/>
                  <a:pt x="10" y="260"/>
                </a:cubicBezTo>
                <a:cubicBezTo>
                  <a:pt x="10" y="263"/>
                  <a:pt x="4" y="263"/>
                  <a:pt x="2" y="265"/>
                </a:cubicBezTo>
                <a:cubicBezTo>
                  <a:pt x="1" y="268"/>
                  <a:pt x="4" y="271"/>
                  <a:pt x="4" y="274"/>
                </a:cubicBezTo>
                <a:cubicBezTo>
                  <a:pt x="4" y="276"/>
                  <a:pt x="2" y="278"/>
                  <a:pt x="2" y="280"/>
                </a:cubicBezTo>
                <a:cubicBezTo>
                  <a:pt x="2" y="283"/>
                  <a:pt x="2" y="286"/>
                  <a:pt x="2" y="289"/>
                </a:cubicBezTo>
                <a:cubicBezTo>
                  <a:pt x="1" y="293"/>
                  <a:pt x="1" y="297"/>
                  <a:pt x="1" y="301"/>
                </a:cubicBezTo>
                <a:cubicBezTo>
                  <a:pt x="2" y="305"/>
                  <a:pt x="5" y="308"/>
                  <a:pt x="5" y="312"/>
                </a:cubicBezTo>
                <a:cubicBezTo>
                  <a:pt x="6" y="315"/>
                  <a:pt x="3" y="317"/>
                  <a:pt x="3" y="320"/>
                </a:cubicBezTo>
                <a:cubicBezTo>
                  <a:pt x="2" y="324"/>
                  <a:pt x="1" y="328"/>
                  <a:pt x="3" y="333"/>
                </a:cubicBezTo>
                <a:cubicBezTo>
                  <a:pt x="3" y="334"/>
                  <a:pt x="6" y="333"/>
                  <a:pt x="7" y="334"/>
                </a:cubicBezTo>
                <a:cubicBezTo>
                  <a:pt x="8" y="335"/>
                  <a:pt x="7" y="336"/>
                  <a:pt x="7" y="337"/>
                </a:cubicBezTo>
                <a:cubicBezTo>
                  <a:pt x="7" y="341"/>
                  <a:pt x="9" y="344"/>
                  <a:pt x="9" y="347"/>
                </a:cubicBezTo>
                <a:cubicBezTo>
                  <a:pt x="10" y="350"/>
                  <a:pt x="7" y="353"/>
                  <a:pt x="9" y="356"/>
                </a:cubicBezTo>
                <a:cubicBezTo>
                  <a:pt x="11" y="358"/>
                  <a:pt x="15" y="356"/>
                  <a:pt x="17" y="357"/>
                </a:cubicBezTo>
                <a:cubicBezTo>
                  <a:pt x="19" y="357"/>
                  <a:pt x="19" y="359"/>
                  <a:pt x="19" y="360"/>
                </a:cubicBezTo>
                <a:cubicBezTo>
                  <a:pt x="19" y="361"/>
                  <a:pt x="18" y="363"/>
                  <a:pt x="17" y="363"/>
                </a:cubicBezTo>
                <a:cubicBezTo>
                  <a:pt x="15" y="364"/>
                  <a:pt x="14" y="361"/>
                  <a:pt x="12" y="361"/>
                </a:cubicBezTo>
                <a:cubicBezTo>
                  <a:pt x="11" y="361"/>
                  <a:pt x="7" y="362"/>
                  <a:pt x="8" y="363"/>
                </a:cubicBezTo>
                <a:cubicBezTo>
                  <a:pt x="10" y="366"/>
                  <a:pt x="17" y="365"/>
                  <a:pt x="18" y="369"/>
                </a:cubicBezTo>
                <a:cubicBezTo>
                  <a:pt x="19" y="372"/>
                  <a:pt x="12" y="373"/>
                  <a:pt x="11" y="376"/>
                </a:cubicBezTo>
                <a:cubicBezTo>
                  <a:pt x="11" y="378"/>
                  <a:pt x="16" y="379"/>
                  <a:pt x="16" y="381"/>
                </a:cubicBezTo>
                <a:cubicBezTo>
                  <a:pt x="17" y="385"/>
                  <a:pt x="16" y="388"/>
                  <a:pt x="16" y="391"/>
                </a:cubicBezTo>
                <a:cubicBezTo>
                  <a:pt x="15" y="393"/>
                  <a:pt x="14" y="394"/>
                  <a:pt x="13" y="396"/>
                </a:cubicBezTo>
                <a:cubicBezTo>
                  <a:pt x="13" y="397"/>
                  <a:pt x="13" y="399"/>
                  <a:pt x="13" y="400"/>
                </a:cubicBezTo>
                <a:cubicBezTo>
                  <a:pt x="11" y="404"/>
                  <a:pt x="7" y="407"/>
                  <a:pt x="7" y="411"/>
                </a:cubicBezTo>
                <a:cubicBezTo>
                  <a:pt x="7" y="414"/>
                  <a:pt x="13" y="415"/>
                  <a:pt x="14" y="417"/>
                </a:cubicBezTo>
                <a:cubicBezTo>
                  <a:pt x="14" y="421"/>
                  <a:pt x="12" y="424"/>
                  <a:pt x="11" y="427"/>
                </a:cubicBezTo>
                <a:cubicBezTo>
                  <a:pt x="10" y="429"/>
                  <a:pt x="10" y="431"/>
                  <a:pt x="8" y="433"/>
                </a:cubicBezTo>
                <a:cubicBezTo>
                  <a:pt x="6" y="436"/>
                  <a:pt x="2" y="437"/>
                  <a:pt x="1" y="441"/>
                </a:cubicBezTo>
                <a:cubicBezTo>
                  <a:pt x="0" y="445"/>
                  <a:pt x="1" y="450"/>
                  <a:pt x="3" y="453"/>
                </a:cubicBezTo>
                <a:cubicBezTo>
                  <a:pt x="5" y="457"/>
                  <a:pt x="4" y="462"/>
                  <a:pt x="8" y="465"/>
                </a:cubicBezTo>
                <a:cubicBezTo>
                  <a:pt x="10" y="466"/>
                  <a:pt x="14" y="460"/>
                  <a:pt x="16" y="463"/>
                </a:cubicBezTo>
                <a:cubicBezTo>
                  <a:pt x="20" y="466"/>
                  <a:pt x="19" y="472"/>
                  <a:pt x="21" y="477"/>
                </a:cubicBezTo>
                <a:cubicBezTo>
                  <a:pt x="21" y="478"/>
                  <a:pt x="21" y="478"/>
                  <a:pt x="22" y="479"/>
                </a:cubicBezTo>
                <a:cubicBezTo>
                  <a:pt x="23" y="482"/>
                  <a:pt x="24" y="487"/>
                  <a:pt x="27" y="488"/>
                </a:cubicBezTo>
                <a:cubicBezTo>
                  <a:pt x="34" y="490"/>
                  <a:pt x="41" y="487"/>
                  <a:pt x="49" y="488"/>
                </a:cubicBezTo>
                <a:cubicBezTo>
                  <a:pt x="52" y="488"/>
                  <a:pt x="55" y="490"/>
                  <a:pt x="58" y="49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" name="Freeform 2532"/>
          <p:cNvSpPr>
            <a:spLocks noChangeAspect="1"/>
          </p:cNvSpPr>
          <p:nvPr/>
        </p:nvSpPr>
        <p:spPr bwMode="auto">
          <a:xfrm>
            <a:off x="2814638" y="5143713"/>
            <a:ext cx="130175" cy="1041400"/>
          </a:xfrm>
          <a:custGeom>
            <a:avLst/>
            <a:gdLst>
              <a:gd name="T0" fmla="*/ 71 w 68"/>
              <a:gd name="T1" fmla="*/ 92 h 547"/>
              <a:gd name="T2" fmla="*/ 61 w 68"/>
              <a:gd name="T3" fmla="*/ 60 h 547"/>
              <a:gd name="T4" fmla="*/ 54 w 68"/>
              <a:gd name="T5" fmla="*/ 50 h 547"/>
              <a:gd name="T6" fmla="*/ 54 w 68"/>
              <a:gd name="T7" fmla="*/ 37 h 547"/>
              <a:gd name="T8" fmla="*/ 47 w 68"/>
              <a:gd name="T9" fmla="*/ 7 h 547"/>
              <a:gd name="T10" fmla="*/ 35 w 68"/>
              <a:gd name="T11" fmla="*/ 11 h 547"/>
              <a:gd name="T12" fmla="*/ 34 w 68"/>
              <a:gd name="T13" fmla="*/ 43 h 547"/>
              <a:gd name="T14" fmla="*/ 34 w 68"/>
              <a:gd name="T15" fmla="*/ 97 h 547"/>
              <a:gd name="T16" fmla="*/ 34 w 68"/>
              <a:gd name="T17" fmla="*/ 133 h 547"/>
              <a:gd name="T18" fmla="*/ 33 w 68"/>
              <a:gd name="T19" fmla="*/ 165 h 547"/>
              <a:gd name="T20" fmla="*/ 28 w 68"/>
              <a:gd name="T21" fmla="*/ 223 h 547"/>
              <a:gd name="T22" fmla="*/ 30 w 68"/>
              <a:gd name="T23" fmla="*/ 273 h 547"/>
              <a:gd name="T24" fmla="*/ 27 w 68"/>
              <a:gd name="T25" fmla="*/ 305 h 547"/>
              <a:gd name="T26" fmla="*/ 13 w 68"/>
              <a:gd name="T27" fmla="*/ 354 h 547"/>
              <a:gd name="T28" fmla="*/ 12 w 68"/>
              <a:gd name="T29" fmla="*/ 386 h 547"/>
              <a:gd name="T30" fmla="*/ 12 w 68"/>
              <a:gd name="T31" fmla="*/ 437 h 547"/>
              <a:gd name="T32" fmla="*/ 27 w 68"/>
              <a:gd name="T33" fmla="*/ 433 h 547"/>
              <a:gd name="T34" fmla="*/ 34 w 68"/>
              <a:gd name="T35" fmla="*/ 447 h 547"/>
              <a:gd name="T36" fmla="*/ 36 w 68"/>
              <a:gd name="T37" fmla="*/ 458 h 547"/>
              <a:gd name="T38" fmla="*/ 34 w 68"/>
              <a:gd name="T39" fmla="*/ 491 h 547"/>
              <a:gd name="T40" fmla="*/ 37 w 68"/>
              <a:gd name="T41" fmla="*/ 511 h 547"/>
              <a:gd name="T42" fmla="*/ 28 w 68"/>
              <a:gd name="T43" fmla="*/ 543 h 547"/>
              <a:gd name="T44" fmla="*/ 10 w 68"/>
              <a:gd name="T45" fmla="*/ 529 h 547"/>
              <a:gd name="T46" fmla="*/ 5 w 68"/>
              <a:gd name="T47" fmla="*/ 542 h 547"/>
              <a:gd name="T48" fmla="*/ 27 w 68"/>
              <a:gd name="T49" fmla="*/ 548 h 547"/>
              <a:gd name="T50" fmla="*/ 17 w 68"/>
              <a:gd name="T51" fmla="*/ 562 h 547"/>
              <a:gd name="T52" fmla="*/ 36 w 68"/>
              <a:gd name="T53" fmla="*/ 574 h 547"/>
              <a:gd name="T54" fmla="*/ 22 w 68"/>
              <a:gd name="T55" fmla="*/ 578 h 547"/>
              <a:gd name="T56" fmla="*/ 29 w 68"/>
              <a:gd name="T57" fmla="*/ 602 h 547"/>
              <a:gd name="T58" fmla="*/ 30 w 68"/>
              <a:gd name="T59" fmla="*/ 609 h 547"/>
              <a:gd name="T60" fmla="*/ 34 w 68"/>
              <a:gd name="T61" fmla="*/ 627 h 547"/>
              <a:gd name="T62" fmla="*/ 41 w 68"/>
              <a:gd name="T63" fmla="*/ 639 h 547"/>
              <a:gd name="T64" fmla="*/ 53 w 68"/>
              <a:gd name="T65" fmla="*/ 650 h 547"/>
              <a:gd name="T66" fmla="*/ 58 w 68"/>
              <a:gd name="T67" fmla="*/ 644 h 547"/>
              <a:gd name="T68" fmla="*/ 58 w 68"/>
              <a:gd name="T69" fmla="*/ 628 h 547"/>
              <a:gd name="T70" fmla="*/ 40 w 68"/>
              <a:gd name="T71" fmla="*/ 602 h 547"/>
              <a:gd name="T72" fmla="*/ 55 w 68"/>
              <a:gd name="T73" fmla="*/ 573 h 547"/>
              <a:gd name="T74" fmla="*/ 54 w 68"/>
              <a:gd name="T75" fmla="*/ 548 h 547"/>
              <a:gd name="T76" fmla="*/ 52 w 68"/>
              <a:gd name="T77" fmla="*/ 524 h 547"/>
              <a:gd name="T78" fmla="*/ 53 w 68"/>
              <a:gd name="T79" fmla="*/ 506 h 547"/>
              <a:gd name="T80" fmla="*/ 59 w 68"/>
              <a:gd name="T81" fmla="*/ 501 h 547"/>
              <a:gd name="T82" fmla="*/ 47 w 68"/>
              <a:gd name="T83" fmla="*/ 477 h 547"/>
              <a:gd name="T84" fmla="*/ 42 w 68"/>
              <a:gd name="T85" fmla="*/ 457 h 547"/>
              <a:gd name="T86" fmla="*/ 41 w 68"/>
              <a:gd name="T87" fmla="*/ 420 h 547"/>
              <a:gd name="T88" fmla="*/ 41 w 68"/>
              <a:gd name="T89" fmla="*/ 391 h 547"/>
              <a:gd name="T90" fmla="*/ 41 w 68"/>
              <a:gd name="T91" fmla="*/ 344 h 547"/>
              <a:gd name="T92" fmla="*/ 49 w 68"/>
              <a:gd name="T93" fmla="*/ 321 h 547"/>
              <a:gd name="T94" fmla="*/ 51 w 68"/>
              <a:gd name="T95" fmla="*/ 284 h 547"/>
              <a:gd name="T96" fmla="*/ 47 w 68"/>
              <a:gd name="T97" fmla="*/ 260 h 547"/>
              <a:gd name="T98" fmla="*/ 51 w 68"/>
              <a:gd name="T99" fmla="*/ 225 h 547"/>
              <a:gd name="T100" fmla="*/ 49 w 68"/>
              <a:gd name="T101" fmla="*/ 197 h 547"/>
              <a:gd name="T102" fmla="*/ 70 w 68"/>
              <a:gd name="T103" fmla="*/ 171 h 547"/>
              <a:gd name="T104" fmla="*/ 63 w 68"/>
              <a:gd name="T105" fmla="*/ 143 h 547"/>
              <a:gd name="T106" fmla="*/ 60 w 68"/>
              <a:gd name="T107" fmla="*/ 128 h 547"/>
              <a:gd name="T108" fmla="*/ 82 w 68"/>
              <a:gd name="T109" fmla="*/ 102 h 5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8"/>
              <a:gd name="T166" fmla="*/ 0 h 547"/>
              <a:gd name="T167" fmla="*/ 68 w 68"/>
              <a:gd name="T168" fmla="*/ 547 h 5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8" h="547">
                <a:moveTo>
                  <a:pt x="66" y="78"/>
                </a:moveTo>
                <a:cubicBezTo>
                  <a:pt x="65" y="78"/>
                  <a:pt x="64" y="79"/>
                  <a:pt x="62" y="78"/>
                </a:cubicBezTo>
                <a:cubicBezTo>
                  <a:pt x="61" y="78"/>
                  <a:pt x="60" y="78"/>
                  <a:pt x="59" y="77"/>
                </a:cubicBezTo>
                <a:cubicBezTo>
                  <a:pt x="58" y="75"/>
                  <a:pt x="59" y="73"/>
                  <a:pt x="58" y="72"/>
                </a:cubicBezTo>
                <a:cubicBezTo>
                  <a:pt x="57" y="67"/>
                  <a:pt x="55" y="62"/>
                  <a:pt x="53" y="57"/>
                </a:cubicBezTo>
                <a:cubicBezTo>
                  <a:pt x="52" y="55"/>
                  <a:pt x="52" y="52"/>
                  <a:pt x="51" y="50"/>
                </a:cubicBezTo>
                <a:cubicBezTo>
                  <a:pt x="50" y="49"/>
                  <a:pt x="48" y="50"/>
                  <a:pt x="48" y="49"/>
                </a:cubicBezTo>
                <a:cubicBezTo>
                  <a:pt x="47" y="48"/>
                  <a:pt x="48" y="46"/>
                  <a:pt x="48" y="45"/>
                </a:cubicBezTo>
                <a:cubicBezTo>
                  <a:pt x="48" y="43"/>
                  <a:pt x="46" y="43"/>
                  <a:pt x="45" y="42"/>
                </a:cubicBezTo>
                <a:cubicBezTo>
                  <a:pt x="45" y="40"/>
                  <a:pt x="45" y="38"/>
                  <a:pt x="45" y="36"/>
                </a:cubicBezTo>
                <a:cubicBezTo>
                  <a:pt x="45" y="35"/>
                  <a:pt x="46" y="34"/>
                  <a:pt x="46" y="34"/>
                </a:cubicBezTo>
                <a:cubicBezTo>
                  <a:pt x="47" y="33"/>
                  <a:pt x="45" y="32"/>
                  <a:pt x="45" y="31"/>
                </a:cubicBezTo>
                <a:cubicBezTo>
                  <a:pt x="45" y="29"/>
                  <a:pt x="47" y="28"/>
                  <a:pt x="47" y="26"/>
                </a:cubicBezTo>
                <a:cubicBezTo>
                  <a:pt x="46" y="24"/>
                  <a:pt x="43" y="22"/>
                  <a:pt x="42" y="20"/>
                </a:cubicBezTo>
                <a:cubicBezTo>
                  <a:pt x="40" y="15"/>
                  <a:pt x="41" y="11"/>
                  <a:pt x="39" y="6"/>
                </a:cubicBezTo>
                <a:cubicBezTo>
                  <a:pt x="38" y="4"/>
                  <a:pt x="35" y="3"/>
                  <a:pt x="34" y="1"/>
                </a:cubicBezTo>
                <a:cubicBezTo>
                  <a:pt x="32" y="1"/>
                  <a:pt x="30" y="0"/>
                  <a:pt x="29" y="1"/>
                </a:cubicBezTo>
                <a:cubicBezTo>
                  <a:pt x="28" y="4"/>
                  <a:pt x="31" y="7"/>
                  <a:pt x="29" y="9"/>
                </a:cubicBezTo>
                <a:cubicBezTo>
                  <a:pt x="28" y="11"/>
                  <a:pt x="25" y="11"/>
                  <a:pt x="22" y="12"/>
                </a:cubicBezTo>
                <a:cubicBezTo>
                  <a:pt x="23" y="15"/>
                  <a:pt x="24" y="18"/>
                  <a:pt x="24" y="21"/>
                </a:cubicBezTo>
                <a:cubicBezTo>
                  <a:pt x="25" y="26"/>
                  <a:pt x="27" y="31"/>
                  <a:pt x="28" y="36"/>
                </a:cubicBezTo>
                <a:cubicBezTo>
                  <a:pt x="28" y="39"/>
                  <a:pt x="27" y="43"/>
                  <a:pt x="27" y="47"/>
                </a:cubicBezTo>
                <a:cubicBezTo>
                  <a:pt x="27" y="51"/>
                  <a:pt x="29" y="54"/>
                  <a:pt x="29" y="58"/>
                </a:cubicBezTo>
                <a:cubicBezTo>
                  <a:pt x="30" y="66"/>
                  <a:pt x="29" y="73"/>
                  <a:pt x="28" y="81"/>
                </a:cubicBezTo>
                <a:cubicBezTo>
                  <a:pt x="27" y="83"/>
                  <a:pt x="26" y="86"/>
                  <a:pt x="26" y="88"/>
                </a:cubicBezTo>
                <a:cubicBezTo>
                  <a:pt x="26" y="90"/>
                  <a:pt x="27" y="91"/>
                  <a:pt x="27" y="93"/>
                </a:cubicBezTo>
                <a:cubicBezTo>
                  <a:pt x="28" y="99"/>
                  <a:pt x="27" y="105"/>
                  <a:pt x="28" y="111"/>
                </a:cubicBezTo>
                <a:cubicBezTo>
                  <a:pt x="28" y="113"/>
                  <a:pt x="30" y="114"/>
                  <a:pt x="29" y="116"/>
                </a:cubicBezTo>
                <a:cubicBezTo>
                  <a:pt x="29" y="118"/>
                  <a:pt x="27" y="120"/>
                  <a:pt x="26" y="122"/>
                </a:cubicBezTo>
                <a:cubicBezTo>
                  <a:pt x="26" y="127"/>
                  <a:pt x="27" y="133"/>
                  <a:pt x="27" y="138"/>
                </a:cubicBezTo>
                <a:cubicBezTo>
                  <a:pt x="27" y="142"/>
                  <a:pt x="26" y="147"/>
                  <a:pt x="25" y="151"/>
                </a:cubicBezTo>
                <a:cubicBezTo>
                  <a:pt x="24" y="158"/>
                  <a:pt x="21" y="164"/>
                  <a:pt x="21" y="171"/>
                </a:cubicBezTo>
                <a:cubicBezTo>
                  <a:pt x="20" y="176"/>
                  <a:pt x="24" y="181"/>
                  <a:pt x="23" y="186"/>
                </a:cubicBezTo>
                <a:cubicBezTo>
                  <a:pt x="23" y="189"/>
                  <a:pt x="18" y="191"/>
                  <a:pt x="18" y="195"/>
                </a:cubicBezTo>
                <a:cubicBezTo>
                  <a:pt x="18" y="200"/>
                  <a:pt x="21" y="205"/>
                  <a:pt x="22" y="211"/>
                </a:cubicBezTo>
                <a:cubicBezTo>
                  <a:pt x="23" y="216"/>
                  <a:pt x="25" y="222"/>
                  <a:pt x="25" y="228"/>
                </a:cubicBezTo>
                <a:cubicBezTo>
                  <a:pt x="25" y="231"/>
                  <a:pt x="22" y="233"/>
                  <a:pt x="22" y="236"/>
                </a:cubicBezTo>
                <a:cubicBezTo>
                  <a:pt x="22" y="239"/>
                  <a:pt x="23" y="242"/>
                  <a:pt x="23" y="246"/>
                </a:cubicBezTo>
                <a:cubicBezTo>
                  <a:pt x="23" y="249"/>
                  <a:pt x="23" y="251"/>
                  <a:pt x="22" y="254"/>
                </a:cubicBezTo>
                <a:cubicBezTo>
                  <a:pt x="21" y="257"/>
                  <a:pt x="18" y="260"/>
                  <a:pt x="18" y="263"/>
                </a:cubicBezTo>
                <a:cubicBezTo>
                  <a:pt x="16" y="272"/>
                  <a:pt x="17" y="280"/>
                  <a:pt x="15" y="289"/>
                </a:cubicBezTo>
                <a:cubicBezTo>
                  <a:pt x="15" y="291"/>
                  <a:pt x="12" y="293"/>
                  <a:pt x="11" y="295"/>
                </a:cubicBezTo>
                <a:cubicBezTo>
                  <a:pt x="9" y="299"/>
                  <a:pt x="7" y="302"/>
                  <a:pt x="7" y="305"/>
                </a:cubicBezTo>
                <a:cubicBezTo>
                  <a:pt x="7" y="308"/>
                  <a:pt x="10" y="311"/>
                  <a:pt x="11" y="314"/>
                </a:cubicBezTo>
                <a:cubicBezTo>
                  <a:pt x="11" y="316"/>
                  <a:pt x="10" y="319"/>
                  <a:pt x="10" y="322"/>
                </a:cubicBezTo>
                <a:cubicBezTo>
                  <a:pt x="10" y="326"/>
                  <a:pt x="13" y="329"/>
                  <a:pt x="13" y="333"/>
                </a:cubicBezTo>
                <a:cubicBezTo>
                  <a:pt x="13" y="337"/>
                  <a:pt x="10" y="341"/>
                  <a:pt x="10" y="346"/>
                </a:cubicBezTo>
                <a:cubicBezTo>
                  <a:pt x="9" y="352"/>
                  <a:pt x="9" y="358"/>
                  <a:pt x="10" y="364"/>
                </a:cubicBezTo>
                <a:cubicBezTo>
                  <a:pt x="11" y="367"/>
                  <a:pt x="12" y="371"/>
                  <a:pt x="15" y="373"/>
                </a:cubicBezTo>
                <a:cubicBezTo>
                  <a:pt x="17" y="374"/>
                  <a:pt x="20" y="375"/>
                  <a:pt x="21" y="373"/>
                </a:cubicBezTo>
                <a:cubicBezTo>
                  <a:pt x="23" y="370"/>
                  <a:pt x="21" y="365"/>
                  <a:pt x="22" y="361"/>
                </a:cubicBezTo>
                <a:cubicBezTo>
                  <a:pt x="22" y="360"/>
                  <a:pt x="24" y="360"/>
                  <a:pt x="24" y="361"/>
                </a:cubicBezTo>
                <a:cubicBezTo>
                  <a:pt x="25" y="363"/>
                  <a:pt x="24" y="366"/>
                  <a:pt x="25" y="368"/>
                </a:cubicBezTo>
                <a:cubicBezTo>
                  <a:pt x="25" y="369"/>
                  <a:pt x="27" y="371"/>
                  <a:pt x="28" y="373"/>
                </a:cubicBezTo>
                <a:cubicBezTo>
                  <a:pt x="27" y="374"/>
                  <a:pt x="25" y="376"/>
                  <a:pt x="26" y="377"/>
                </a:cubicBezTo>
                <a:cubicBezTo>
                  <a:pt x="26" y="378"/>
                  <a:pt x="28" y="376"/>
                  <a:pt x="29" y="378"/>
                </a:cubicBezTo>
                <a:cubicBezTo>
                  <a:pt x="30" y="380"/>
                  <a:pt x="30" y="380"/>
                  <a:pt x="30" y="382"/>
                </a:cubicBezTo>
                <a:cubicBezTo>
                  <a:pt x="26" y="383"/>
                  <a:pt x="29" y="391"/>
                  <a:pt x="28" y="394"/>
                </a:cubicBezTo>
                <a:cubicBezTo>
                  <a:pt x="27" y="396"/>
                  <a:pt x="26" y="398"/>
                  <a:pt x="26" y="401"/>
                </a:cubicBezTo>
                <a:cubicBezTo>
                  <a:pt x="26" y="404"/>
                  <a:pt x="28" y="406"/>
                  <a:pt x="28" y="409"/>
                </a:cubicBezTo>
                <a:cubicBezTo>
                  <a:pt x="28" y="411"/>
                  <a:pt x="25" y="413"/>
                  <a:pt x="26" y="415"/>
                </a:cubicBezTo>
                <a:cubicBezTo>
                  <a:pt x="27" y="417"/>
                  <a:pt x="32" y="416"/>
                  <a:pt x="32" y="417"/>
                </a:cubicBezTo>
                <a:cubicBezTo>
                  <a:pt x="34" y="420"/>
                  <a:pt x="33" y="424"/>
                  <a:pt x="31" y="426"/>
                </a:cubicBezTo>
                <a:cubicBezTo>
                  <a:pt x="30" y="428"/>
                  <a:pt x="26" y="426"/>
                  <a:pt x="25" y="428"/>
                </a:cubicBezTo>
                <a:cubicBezTo>
                  <a:pt x="25" y="431"/>
                  <a:pt x="29" y="432"/>
                  <a:pt x="28" y="434"/>
                </a:cubicBezTo>
                <a:cubicBezTo>
                  <a:pt x="28" y="441"/>
                  <a:pt x="25" y="447"/>
                  <a:pt x="23" y="453"/>
                </a:cubicBezTo>
                <a:cubicBezTo>
                  <a:pt x="22" y="454"/>
                  <a:pt x="21" y="453"/>
                  <a:pt x="21" y="452"/>
                </a:cubicBezTo>
                <a:cubicBezTo>
                  <a:pt x="20" y="449"/>
                  <a:pt x="24" y="445"/>
                  <a:pt x="22" y="444"/>
                </a:cubicBezTo>
                <a:cubicBezTo>
                  <a:pt x="17" y="443"/>
                  <a:pt x="13" y="440"/>
                  <a:pt x="8" y="441"/>
                </a:cubicBezTo>
                <a:cubicBezTo>
                  <a:pt x="7" y="446"/>
                  <a:pt x="3" y="446"/>
                  <a:pt x="2" y="450"/>
                </a:cubicBezTo>
                <a:cubicBezTo>
                  <a:pt x="1" y="452"/>
                  <a:pt x="0" y="456"/>
                  <a:pt x="2" y="457"/>
                </a:cubicBezTo>
                <a:cubicBezTo>
                  <a:pt x="4" y="457"/>
                  <a:pt x="6" y="455"/>
                  <a:pt x="4" y="452"/>
                </a:cubicBezTo>
                <a:cubicBezTo>
                  <a:pt x="5" y="451"/>
                  <a:pt x="7" y="452"/>
                  <a:pt x="8" y="452"/>
                </a:cubicBezTo>
                <a:cubicBezTo>
                  <a:pt x="10" y="451"/>
                  <a:pt x="11" y="454"/>
                  <a:pt x="12" y="455"/>
                </a:cubicBezTo>
                <a:cubicBezTo>
                  <a:pt x="15" y="453"/>
                  <a:pt x="20" y="455"/>
                  <a:pt x="22" y="457"/>
                </a:cubicBezTo>
                <a:cubicBezTo>
                  <a:pt x="23" y="459"/>
                  <a:pt x="20" y="461"/>
                  <a:pt x="20" y="462"/>
                </a:cubicBezTo>
                <a:cubicBezTo>
                  <a:pt x="19" y="463"/>
                  <a:pt x="18" y="465"/>
                  <a:pt x="17" y="466"/>
                </a:cubicBezTo>
                <a:cubicBezTo>
                  <a:pt x="16" y="467"/>
                  <a:pt x="14" y="467"/>
                  <a:pt x="14" y="469"/>
                </a:cubicBezTo>
                <a:cubicBezTo>
                  <a:pt x="13" y="470"/>
                  <a:pt x="12" y="472"/>
                  <a:pt x="13" y="472"/>
                </a:cubicBezTo>
                <a:cubicBezTo>
                  <a:pt x="18" y="473"/>
                  <a:pt x="23" y="470"/>
                  <a:pt x="28" y="472"/>
                </a:cubicBezTo>
                <a:cubicBezTo>
                  <a:pt x="30" y="473"/>
                  <a:pt x="32" y="477"/>
                  <a:pt x="30" y="479"/>
                </a:cubicBezTo>
                <a:cubicBezTo>
                  <a:pt x="29" y="481"/>
                  <a:pt x="26" y="477"/>
                  <a:pt x="23" y="477"/>
                </a:cubicBezTo>
                <a:cubicBezTo>
                  <a:pt x="21" y="476"/>
                  <a:pt x="18" y="474"/>
                  <a:pt x="17" y="476"/>
                </a:cubicBezTo>
                <a:cubicBezTo>
                  <a:pt x="15" y="477"/>
                  <a:pt x="16" y="481"/>
                  <a:pt x="18" y="482"/>
                </a:cubicBezTo>
                <a:cubicBezTo>
                  <a:pt x="20" y="484"/>
                  <a:pt x="24" y="480"/>
                  <a:pt x="25" y="482"/>
                </a:cubicBezTo>
                <a:cubicBezTo>
                  <a:pt x="26" y="485"/>
                  <a:pt x="21" y="487"/>
                  <a:pt x="21" y="490"/>
                </a:cubicBezTo>
                <a:cubicBezTo>
                  <a:pt x="21" y="494"/>
                  <a:pt x="21" y="499"/>
                  <a:pt x="24" y="502"/>
                </a:cubicBezTo>
                <a:cubicBezTo>
                  <a:pt x="26" y="503"/>
                  <a:pt x="26" y="495"/>
                  <a:pt x="28" y="496"/>
                </a:cubicBezTo>
                <a:cubicBezTo>
                  <a:pt x="31" y="497"/>
                  <a:pt x="28" y="501"/>
                  <a:pt x="29" y="503"/>
                </a:cubicBezTo>
                <a:cubicBezTo>
                  <a:pt x="28" y="505"/>
                  <a:pt x="26" y="506"/>
                  <a:pt x="25" y="508"/>
                </a:cubicBezTo>
                <a:cubicBezTo>
                  <a:pt x="23" y="510"/>
                  <a:pt x="21" y="513"/>
                  <a:pt x="22" y="516"/>
                </a:cubicBezTo>
                <a:cubicBezTo>
                  <a:pt x="24" y="518"/>
                  <a:pt x="28" y="517"/>
                  <a:pt x="30" y="519"/>
                </a:cubicBezTo>
                <a:cubicBezTo>
                  <a:pt x="31" y="520"/>
                  <a:pt x="28" y="522"/>
                  <a:pt x="28" y="523"/>
                </a:cubicBezTo>
                <a:cubicBezTo>
                  <a:pt x="29" y="525"/>
                  <a:pt x="34" y="523"/>
                  <a:pt x="34" y="525"/>
                </a:cubicBezTo>
                <a:cubicBezTo>
                  <a:pt x="34" y="527"/>
                  <a:pt x="29" y="526"/>
                  <a:pt x="29" y="528"/>
                </a:cubicBezTo>
                <a:cubicBezTo>
                  <a:pt x="29" y="530"/>
                  <a:pt x="33" y="531"/>
                  <a:pt x="34" y="533"/>
                </a:cubicBezTo>
                <a:cubicBezTo>
                  <a:pt x="35" y="536"/>
                  <a:pt x="34" y="540"/>
                  <a:pt x="36" y="542"/>
                </a:cubicBezTo>
                <a:cubicBezTo>
                  <a:pt x="38" y="545"/>
                  <a:pt x="40" y="547"/>
                  <a:pt x="43" y="547"/>
                </a:cubicBezTo>
                <a:cubicBezTo>
                  <a:pt x="45" y="547"/>
                  <a:pt x="43" y="543"/>
                  <a:pt x="44" y="542"/>
                </a:cubicBezTo>
                <a:cubicBezTo>
                  <a:pt x="44" y="540"/>
                  <a:pt x="47" y="540"/>
                  <a:pt x="47" y="539"/>
                </a:cubicBezTo>
                <a:cubicBezTo>
                  <a:pt x="47" y="537"/>
                  <a:pt x="44" y="536"/>
                  <a:pt x="45" y="535"/>
                </a:cubicBezTo>
                <a:cubicBezTo>
                  <a:pt x="45" y="534"/>
                  <a:pt x="47" y="536"/>
                  <a:pt x="48" y="537"/>
                </a:cubicBezTo>
                <a:cubicBezTo>
                  <a:pt x="49" y="538"/>
                  <a:pt x="52" y="539"/>
                  <a:pt x="54" y="540"/>
                </a:cubicBezTo>
                <a:cubicBezTo>
                  <a:pt x="53" y="539"/>
                  <a:pt x="53" y="539"/>
                  <a:pt x="53" y="538"/>
                </a:cubicBezTo>
                <a:cubicBezTo>
                  <a:pt x="51" y="533"/>
                  <a:pt x="52" y="527"/>
                  <a:pt x="48" y="524"/>
                </a:cubicBezTo>
                <a:cubicBezTo>
                  <a:pt x="46" y="521"/>
                  <a:pt x="42" y="527"/>
                  <a:pt x="40" y="526"/>
                </a:cubicBezTo>
                <a:cubicBezTo>
                  <a:pt x="36" y="523"/>
                  <a:pt x="37" y="518"/>
                  <a:pt x="35" y="514"/>
                </a:cubicBezTo>
                <a:cubicBezTo>
                  <a:pt x="33" y="511"/>
                  <a:pt x="32" y="506"/>
                  <a:pt x="33" y="502"/>
                </a:cubicBezTo>
                <a:cubicBezTo>
                  <a:pt x="34" y="498"/>
                  <a:pt x="38" y="497"/>
                  <a:pt x="40" y="494"/>
                </a:cubicBezTo>
                <a:cubicBezTo>
                  <a:pt x="42" y="492"/>
                  <a:pt x="42" y="490"/>
                  <a:pt x="43" y="488"/>
                </a:cubicBezTo>
                <a:cubicBezTo>
                  <a:pt x="44" y="485"/>
                  <a:pt x="46" y="482"/>
                  <a:pt x="46" y="478"/>
                </a:cubicBezTo>
                <a:cubicBezTo>
                  <a:pt x="45" y="476"/>
                  <a:pt x="39" y="475"/>
                  <a:pt x="39" y="472"/>
                </a:cubicBezTo>
                <a:cubicBezTo>
                  <a:pt x="39" y="468"/>
                  <a:pt x="43" y="465"/>
                  <a:pt x="45" y="461"/>
                </a:cubicBezTo>
                <a:cubicBezTo>
                  <a:pt x="45" y="460"/>
                  <a:pt x="45" y="458"/>
                  <a:pt x="45" y="457"/>
                </a:cubicBezTo>
                <a:cubicBezTo>
                  <a:pt x="46" y="455"/>
                  <a:pt x="47" y="454"/>
                  <a:pt x="48" y="452"/>
                </a:cubicBezTo>
                <a:cubicBezTo>
                  <a:pt x="48" y="449"/>
                  <a:pt x="49" y="446"/>
                  <a:pt x="48" y="442"/>
                </a:cubicBezTo>
                <a:cubicBezTo>
                  <a:pt x="48" y="440"/>
                  <a:pt x="43" y="439"/>
                  <a:pt x="43" y="437"/>
                </a:cubicBezTo>
                <a:cubicBezTo>
                  <a:pt x="44" y="434"/>
                  <a:pt x="51" y="433"/>
                  <a:pt x="50" y="430"/>
                </a:cubicBezTo>
                <a:cubicBezTo>
                  <a:pt x="49" y="426"/>
                  <a:pt x="42" y="427"/>
                  <a:pt x="40" y="424"/>
                </a:cubicBezTo>
                <a:cubicBezTo>
                  <a:pt x="39" y="423"/>
                  <a:pt x="43" y="422"/>
                  <a:pt x="44" y="422"/>
                </a:cubicBezTo>
                <a:cubicBezTo>
                  <a:pt x="46" y="422"/>
                  <a:pt x="47" y="425"/>
                  <a:pt x="49" y="424"/>
                </a:cubicBezTo>
                <a:cubicBezTo>
                  <a:pt x="50" y="424"/>
                  <a:pt x="51" y="422"/>
                  <a:pt x="51" y="421"/>
                </a:cubicBezTo>
                <a:cubicBezTo>
                  <a:pt x="51" y="420"/>
                  <a:pt x="51" y="418"/>
                  <a:pt x="49" y="418"/>
                </a:cubicBezTo>
                <a:cubicBezTo>
                  <a:pt x="47" y="417"/>
                  <a:pt x="43" y="419"/>
                  <a:pt x="41" y="417"/>
                </a:cubicBezTo>
                <a:cubicBezTo>
                  <a:pt x="39" y="414"/>
                  <a:pt x="42" y="411"/>
                  <a:pt x="41" y="408"/>
                </a:cubicBezTo>
                <a:cubicBezTo>
                  <a:pt x="41" y="405"/>
                  <a:pt x="39" y="402"/>
                  <a:pt x="39" y="398"/>
                </a:cubicBezTo>
                <a:cubicBezTo>
                  <a:pt x="39" y="397"/>
                  <a:pt x="40" y="396"/>
                  <a:pt x="39" y="395"/>
                </a:cubicBezTo>
                <a:cubicBezTo>
                  <a:pt x="38" y="394"/>
                  <a:pt x="35" y="395"/>
                  <a:pt x="35" y="394"/>
                </a:cubicBezTo>
                <a:cubicBezTo>
                  <a:pt x="33" y="389"/>
                  <a:pt x="34" y="385"/>
                  <a:pt x="35" y="381"/>
                </a:cubicBezTo>
                <a:cubicBezTo>
                  <a:pt x="35" y="378"/>
                  <a:pt x="38" y="376"/>
                  <a:pt x="37" y="373"/>
                </a:cubicBezTo>
                <a:cubicBezTo>
                  <a:pt x="37" y="369"/>
                  <a:pt x="34" y="366"/>
                  <a:pt x="33" y="362"/>
                </a:cubicBezTo>
                <a:cubicBezTo>
                  <a:pt x="33" y="358"/>
                  <a:pt x="33" y="354"/>
                  <a:pt x="34" y="350"/>
                </a:cubicBezTo>
                <a:cubicBezTo>
                  <a:pt x="34" y="347"/>
                  <a:pt x="34" y="344"/>
                  <a:pt x="34" y="341"/>
                </a:cubicBezTo>
                <a:cubicBezTo>
                  <a:pt x="34" y="339"/>
                  <a:pt x="36" y="337"/>
                  <a:pt x="36" y="335"/>
                </a:cubicBezTo>
                <a:cubicBezTo>
                  <a:pt x="36" y="332"/>
                  <a:pt x="33" y="329"/>
                  <a:pt x="34" y="326"/>
                </a:cubicBezTo>
                <a:cubicBezTo>
                  <a:pt x="36" y="324"/>
                  <a:pt x="42" y="324"/>
                  <a:pt x="42" y="321"/>
                </a:cubicBezTo>
                <a:cubicBezTo>
                  <a:pt x="43" y="316"/>
                  <a:pt x="38" y="312"/>
                  <a:pt x="37" y="307"/>
                </a:cubicBezTo>
                <a:cubicBezTo>
                  <a:pt x="35" y="300"/>
                  <a:pt x="33" y="294"/>
                  <a:pt x="34" y="287"/>
                </a:cubicBezTo>
                <a:cubicBezTo>
                  <a:pt x="35" y="285"/>
                  <a:pt x="41" y="286"/>
                  <a:pt x="42" y="283"/>
                </a:cubicBezTo>
                <a:cubicBezTo>
                  <a:pt x="44" y="275"/>
                  <a:pt x="39" y="275"/>
                  <a:pt x="39" y="270"/>
                </a:cubicBezTo>
                <a:cubicBezTo>
                  <a:pt x="39" y="269"/>
                  <a:pt x="41" y="269"/>
                  <a:pt x="41" y="268"/>
                </a:cubicBezTo>
                <a:cubicBezTo>
                  <a:pt x="42" y="260"/>
                  <a:pt x="44" y="254"/>
                  <a:pt x="46" y="248"/>
                </a:cubicBezTo>
                <a:cubicBezTo>
                  <a:pt x="46" y="245"/>
                  <a:pt x="49" y="240"/>
                  <a:pt x="47" y="237"/>
                </a:cubicBezTo>
                <a:cubicBezTo>
                  <a:pt x="47" y="235"/>
                  <a:pt x="43" y="239"/>
                  <a:pt x="42" y="237"/>
                </a:cubicBezTo>
                <a:cubicBezTo>
                  <a:pt x="41" y="234"/>
                  <a:pt x="44" y="230"/>
                  <a:pt x="43" y="226"/>
                </a:cubicBezTo>
                <a:cubicBezTo>
                  <a:pt x="42" y="224"/>
                  <a:pt x="38" y="224"/>
                  <a:pt x="37" y="221"/>
                </a:cubicBezTo>
                <a:cubicBezTo>
                  <a:pt x="36" y="220"/>
                  <a:pt x="39" y="219"/>
                  <a:pt x="39" y="217"/>
                </a:cubicBezTo>
                <a:cubicBezTo>
                  <a:pt x="39" y="215"/>
                  <a:pt x="36" y="214"/>
                  <a:pt x="36" y="212"/>
                </a:cubicBezTo>
                <a:cubicBezTo>
                  <a:pt x="35" y="208"/>
                  <a:pt x="35" y="205"/>
                  <a:pt x="36" y="202"/>
                </a:cubicBezTo>
                <a:cubicBezTo>
                  <a:pt x="37" y="197"/>
                  <a:pt x="41" y="193"/>
                  <a:pt x="42" y="188"/>
                </a:cubicBezTo>
                <a:cubicBezTo>
                  <a:pt x="42" y="184"/>
                  <a:pt x="43" y="177"/>
                  <a:pt x="39" y="176"/>
                </a:cubicBezTo>
                <a:cubicBezTo>
                  <a:pt x="40" y="175"/>
                  <a:pt x="40" y="174"/>
                  <a:pt x="41" y="172"/>
                </a:cubicBezTo>
                <a:cubicBezTo>
                  <a:pt x="43" y="173"/>
                  <a:pt x="40" y="167"/>
                  <a:pt x="41" y="164"/>
                </a:cubicBezTo>
                <a:cubicBezTo>
                  <a:pt x="43" y="161"/>
                  <a:pt x="47" y="159"/>
                  <a:pt x="48" y="156"/>
                </a:cubicBezTo>
                <a:cubicBezTo>
                  <a:pt x="50" y="152"/>
                  <a:pt x="49" y="147"/>
                  <a:pt x="51" y="144"/>
                </a:cubicBezTo>
                <a:cubicBezTo>
                  <a:pt x="52" y="142"/>
                  <a:pt x="57" y="145"/>
                  <a:pt x="58" y="143"/>
                </a:cubicBezTo>
                <a:cubicBezTo>
                  <a:pt x="59" y="140"/>
                  <a:pt x="54" y="138"/>
                  <a:pt x="54" y="136"/>
                </a:cubicBezTo>
                <a:cubicBezTo>
                  <a:pt x="53" y="134"/>
                  <a:pt x="55" y="132"/>
                  <a:pt x="55" y="129"/>
                </a:cubicBezTo>
                <a:cubicBezTo>
                  <a:pt x="55" y="126"/>
                  <a:pt x="53" y="123"/>
                  <a:pt x="52" y="119"/>
                </a:cubicBezTo>
                <a:cubicBezTo>
                  <a:pt x="52" y="118"/>
                  <a:pt x="52" y="116"/>
                  <a:pt x="53" y="114"/>
                </a:cubicBezTo>
                <a:cubicBezTo>
                  <a:pt x="53" y="113"/>
                  <a:pt x="55" y="114"/>
                  <a:pt x="55" y="113"/>
                </a:cubicBezTo>
                <a:cubicBezTo>
                  <a:pt x="54" y="111"/>
                  <a:pt x="50" y="110"/>
                  <a:pt x="50" y="107"/>
                </a:cubicBezTo>
                <a:cubicBezTo>
                  <a:pt x="50" y="105"/>
                  <a:pt x="53" y="103"/>
                  <a:pt x="55" y="102"/>
                </a:cubicBezTo>
                <a:cubicBezTo>
                  <a:pt x="58" y="100"/>
                  <a:pt x="63" y="100"/>
                  <a:pt x="65" y="97"/>
                </a:cubicBezTo>
                <a:cubicBezTo>
                  <a:pt x="68" y="93"/>
                  <a:pt x="67" y="89"/>
                  <a:pt x="68" y="85"/>
                </a:cubicBezTo>
                <a:cubicBezTo>
                  <a:pt x="68" y="83"/>
                  <a:pt x="67" y="80"/>
                  <a:pt x="66" y="7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" name="Freeform 2533"/>
          <p:cNvSpPr>
            <a:spLocks noChangeAspect="1"/>
          </p:cNvSpPr>
          <p:nvPr/>
        </p:nvSpPr>
        <p:spPr bwMode="auto">
          <a:xfrm>
            <a:off x="2579689" y="4653178"/>
            <a:ext cx="320675" cy="512763"/>
          </a:xfrm>
          <a:custGeom>
            <a:avLst/>
            <a:gdLst>
              <a:gd name="T0" fmla="*/ 94 w 168"/>
              <a:gd name="T1" fmla="*/ 1 h 269"/>
              <a:gd name="T2" fmla="*/ 105 w 168"/>
              <a:gd name="T3" fmla="*/ 11 h 269"/>
              <a:gd name="T4" fmla="*/ 115 w 168"/>
              <a:gd name="T5" fmla="*/ 22 h 269"/>
              <a:gd name="T6" fmla="*/ 124 w 168"/>
              <a:gd name="T7" fmla="*/ 29 h 269"/>
              <a:gd name="T8" fmla="*/ 123 w 168"/>
              <a:gd name="T9" fmla="*/ 38 h 269"/>
              <a:gd name="T10" fmla="*/ 138 w 168"/>
              <a:gd name="T11" fmla="*/ 41 h 269"/>
              <a:gd name="T12" fmla="*/ 151 w 168"/>
              <a:gd name="T13" fmla="*/ 41 h 269"/>
              <a:gd name="T14" fmla="*/ 167 w 168"/>
              <a:gd name="T15" fmla="*/ 38 h 269"/>
              <a:gd name="T16" fmla="*/ 172 w 168"/>
              <a:gd name="T17" fmla="*/ 43 h 269"/>
              <a:gd name="T18" fmla="*/ 170 w 168"/>
              <a:gd name="T19" fmla="*/ 62 h 269"/>
              <a:gd name="T20" fmla="*/ 173 w 168"/>
              <a:gd name="T21" fmla="*/ 68 h 269"/>
              <a:gd name="T22" fmla="*/ 168 w 168"/>
              <a:gd name="T23" fmla="*/ 73 h 269"/>
              <a:gd name="T24" fmla="*/ 148 w 168"/>
              <a:gd name="T25" fmla="*/ 79 h 269"/>
              <a:gd name="T26" fmla="*/ 131 w 168"/>
              <a:gd name="T27" fmla="*/ 89 h 269"/>
              <a:gd name="T28" fmla="*/ 125 w 168"/>
              <a:gd name="T29" fmla="*/ 106 h 269"/>
              <a:gd name="T30" fmla="*/ 115 w 168"/>
              <a:gd name="T31" fmla="*/ 119 h 269"/>
              <a:gd name="T32" fmla="*/ 115 w 168"/>
              <a:gd name="T33" fmla="*/ 137 h 269"/>
              <a:gd name="T34" fmla="*/ 131 w 168"/>
              <a:gd name="T35" fmla="*/ 156 h 269"/>
              <a:gd name="T36" fmla="*/ 139 w 168"/>
              <a:gd name="T37" fmla="*/ 167 h 269"/>
              <a:gd name="T38" fmla="*/ 154 w 168"/>
              <a:gd name="T39" fmla="*/ 177 h 269"/>
              <a:gd name="T40" fmla="*/ 166 w 168"/>
              <a:gd name="T41" fmla="*/ 166 h 269"/>
              <a:gd name="T42" fmla="*/ 178 w 168"/>
              <a:gd name="T43" fmla="*/ 191 h 269"/>
              <a:gd name="T44" fmla="*/ 202 w 168"/>
              <a:gd name="T45" fmla="*/ 219 h 269"/>
              <a:gd name="T46" fmla="*/ 195 w 168"/>
              <a:gd name="T47" fmla="*/ 232 h 269"/>
              <a:gd name="T48" fmla="*/ 192 w 168"/>
              <a:gd name="T49" fmla="*/ 240 h 269"/>
              <a:gd name="T50" fmla="*/ 190 w 168"/>
              <a:gd name="T51" fmla="*/ 262 h 269"/>
              <a:gd name="T52" fmla="*/ 192 w 168"/>
              <a:gd name="T53" fmla="*/ 289 h 269"/>
              <a:gd name="T54" fmla="*/ 185 w 168"/>
              <a:gd name="T55" fmla="*/ 301 h 269"/>
              <a:gd name="T56" fmla="*/ 183 w 168"/>
              <a:gd name="T57" fmla="*/ 310 h 269"/>
              <a:gd name="T58" fmla="*/ 174 w 168"/>
              <a:gd name="T59" fmla="*/ 323 h 269"/>
              <a:gd name="T60" fmla="*/ 159 w 168"/>
              <a:gd name="T61" fmla="*/ 306 h 269"/>
              <a:gd name="T62" fmla="*/ 131 w 168"/>
              <a:gd name="T63" fmla="*/ 288 h 269"/>
              <a:gd name="T64" fmla="*/ 97 w 168"/>
              <a:gd name="T65" fmla="*/ 265 h 269"/>
              <a:gd name="T66" fmla="*/ 83 w 168"/>
              <a:gd name="T67" fmla="*/ 247 h 269"/>
              <a:gd name="T68" fmla="*/ 87 w 168"/>
              <a:gd name="T69" fmla="*/ 235 h 269"/>
              <a:gd name="T70" fmla="*/ 61 w 168"/>
              <a:gd name="T71" fmla="*/ 197 h 269"/>
              <a:gd name="T72" fmla="*/ 42 w 168"/>
              <a:gd name="T73" fmla="*/ 149 h 269"/>
              <a:gd name="T74" fmla="*/ 31 w 168"/>
              <a:gd name="T75" fmla="*/ 122 h 269"/>
              <a:gd name="T76" fmla="*/ 17 w 168"/>
              <a:gd name="T77" fmla="*/ 114 h 269"/>
              <a:gd name="T78" fmla="*/ 5 w 168"/>
              <a:gd name="T79" fmla="*/ 100 h 269"/>
              <a:gd name="T80" fmla="*/ 7 w 168"/>
              <a:gd name="T81" fmla="*/ 92 h 269"/>
              <a:gd name="T82" fmla="*/ 5 w 168"/>
              <a:gd name="T83" fmla="*/ 85 h 269"/>
              <a:gd name="T84" fmla="*/ 11 w 168"/>
              <a:gd name="T85" fmla="*/ 62 h 269"/>
              <a:gd name="T86" fmla="*/ 20 w 168"/>
              <a:gd name="T87" fmla="*/ 64 h 269"/>
              <a:gd name="T88" fmla="*/ 13 w 168"/>
              <a:gd name="T89" fmla="*/ 68 h 269"/>
              <a:gd name="T90" fmla="*/ 16 w 168"/>
              <a:gd name="T91" fmla="*/ 77 h 269"/>
              <a:gd name="T92" fmla="*/ 30 w 168"/>
              <a:gd name="T93" fmla="*/ 76 h 269"/>
              <a:gd name="T94" fmla="*/ 35 w 168"/>
              <a:gd name="T95" fmla="*/ 85 h 269"/>
              <a:gd name="T96" fmla="*/ 44 w 168"/>
              <a:gd name="T97" fmla="*/ 58 h 269"/>
              <a:gd name="T98" fmla="*/ 73 w 168"/>
              <a:gd name="T99" fmla="*/ 43 h 269"/>
              <a:gd name="T100" fmla="*/ 82 w 168"/>
              <a:gd name="T101" fmla="*/ 32 h 269"/>
              <a:gd name="T102" fmla="*/ 89 w 168"/>
              <a:gd name="T103" fmla="*/ 18 h 269"/>
              <a:gd name="T104" fmla="*/ 93 w 168"/>
              <a:gd name="T105" fmla="*/ 8 h 269"/>
              <a:gd name="T106" fmla="*/ 89 w 168"/>
              <a:gd name="T107" fmla="*/ 0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8"/>
              <a:gd name="T163" fmla="*/ 0 h 269"/>
              <a:gd name="T164" fmla="*/ 168 w 168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8" h="269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79" y="1"/>
                  <a:pt x="80" y="2"/>
                  <a:pt x="81" y="3"/>
                </a:cubicBezTo>
                <a:cubicBezTo>
                  <a:pt x="83" y="5"/>
                  <a:pt x="85" y="7"/>
                  <a:pt x="87" y="9"/>
                </a:cubicBezTo>
                <a:cubicBezTo>
                  <a:pt x="88" y="11"/>
                  <a:pt x="87" y="14"/>
                  <a:pt x="89" y="15"/>
                </a:cubicBezTo>
                <a:cubicBezTo>
                  <a:pt x="91" y="17"/>
                  <a:pt x="94" y="17"/>
                  <a:pt x="96" y="18"/>
                </a:cubicBezTo>
                <a:cubicBezTo>
                  <a:pt x="98" y="20"/>
                  <a:pt x="99" y="23"/>
                  <a:pt x="101" y="25"/>
                </a:cubicBezTo>
                <a:cubicBezTo>
                  <a:pt x="101" y="26"/>
                  <a:pt x="102" y="23"/>
                  <a:pt x="103" y="24"/>
                </a:cubicBezTo>
                <a:cubicBezTo>
                  <a:pt x="104" y="25"/>
                  <a:pt x="104" y="26"/>
                  <a:pt x="103" y="28"/>
                </a:cubicBezTo>
                <a:cubicBezTo>
                  <a:pt x="103" y="29"/>
                  <a:pt x="101" y="30"/>
                  <a:pt x="102" y="32"/>
                </a:cubicBezTo>
                <a:cubicBezTo>
                  <a:pt x="102" y="33"/>
                  <a:pt x="105" y="33"/>
                  <a:pt x="107" y="33"/>
                </a:cubicBezTo>
                <a:cubicBezTo>
                  <a:pt x="110" y="34"/>
                  <a:pt x="112" y="34"/>
                  <a:pt x="115" y="34"/>
                </a:cubicBezTo>
                <a:cubicBezTo>
                  <a:pt x="117" y="33"/>
                  <a:pt x="119" y="31"/>
                  <a:pt x="122" y="31"/>
                </a:cubicBezTo>
                <a:cubicBezTo>
                  <a:pt x="124" y="31"/>
                  <a:pt x="125" y="34"/>
                  <a:pt x="126" y="34"/>
                </a:cubicBezTo>
                <a:cubicBezTo>
                  <a:pt x="128" y="34"/>
                  <a:pt x="130" y="32"/>
                  <a:pt x="132" y="31"/>
                </a:cubicBezTo>
                <a:cubicBezTo>
                  <a:pt x="134" y="31"/>
                  <a:pt x="137" y="31"/>
                  <a:pt x="139" y="32"/>
                </a:cubicBezTo>
                <a:cubicBezTo>
                  <a:pt x="140" y="33"/>
                  <a:pt x="138" y="35"/>
                  <a:pt x="139" y="36"/>
                </a:cubicBezTo>
                <a:cubicBezTo>
                  <a:pt x="140" y="37"/>
                  <a:pt x="143" y="35"/>
                  <a:pt x="143" y="36"/>
                </a:cubicBezTo>
                <a:cubicBezTo>
                  <a:pt x="142" y="42"/>
                  <a:pt x="138" y="46"/>
                  <a:pt x="137" y="51"/>
                </a:cubicBezTo>
                <a:cubicBezTo>
                  <a:pt x="137" y="53"/>
                  <a:pt x="140" y="51"/>
                  <a:pt x="141" y="52"/>
                </a:cubicBezTo>
                <a:cubicBezTo>
                  <a:pt x="142" y="52"/>
                  <a:pt x="140" y="53"/>
                  <a:pt x="141" y="54"/>
                </a:cubicBezTo>
                <a:cubicBezTo>
                  <a:pt x="141" y="55"/>
                  <a:pt x="143" y="56"/>
                  <a:pt x="144" y="57"/>
                </a:cubicBezTo>
                <a:cubicBezTo>
                  <a:pt x="145" y="59"/>
                  <a:pt x="145" y="60"/>
                  <a:pt x="145" y="62"/>
                </a:cubicBezTo>
                <a:cubicBezTo>
                  <a:pt x="143" y="62"/>
                  <a:pt x="142" y="61"/>
                  <a:pt x="140" y="61"/>
                </a:cubicBezTo>
                <a:cubicBezTo>
                  <a:pt x="138" y="61"/>
                  <a:pt x="135" y="63"/>
                  <a:pt x="133" y="63"/>
                </a:cubicBezTo>
                <a:cubicBezTo>
                  <a:pt x="130" y="64"/>
                  <a:pt x="127" y="66"/>
                  <a:pt x="123" y="66"/>
                </a:cubicBezTo>
                <a:cubicBezTo>
                  <a:pt x="122" y="67"/>
                  <a:pt x="120" y="66"/>
                  <a:pt x="118" y="66"/>
                </a:cubicBezTo>
                <a:cubicBezTo>
                  <a:pt x="115" y="68"/>
                  <a:pt x="111" y="70"/>
                  <a:pt x="109" y="74"/>
                </a:cubicBezTo>
                <a:cubicBezTo>
                  <a:pt x="108" y="76"/>
                  <a:pt x="110" y="78"/>
                  <a:pt x="109" y="81"/>
                </a:cubicBezTo>
                <a:cubicBezTo>
                  <a:pt x="108" y="84"/>
                  <a:pt x="104" y="85"/>
                  <a:pt x="104" y="88"/>
                </a:cubicBezTo>
                <a:cubicBezTo>
                  <a:pt x="103" y="90"/>
                  <a:pt x="107" y="91"/>
                  <a:pt x="106" y="92"/>
                </a:cubicBezTo>
                <a:cubicBezTo>
                  <a:pt x="104" y="96"/>
                  <a:pt x="98" y="96"/>
                  <a:pt x="96" y="99"/>
                </a:cubicBezTo>
                <a:cubicBezTo>
                  <a:pt x="94" y="101"/>
                  <a:pt x="96" y="104"/>
                  <a:pt x="96" y="106"/>
                </a:cubicBezTo>
                <a:cubicBezTo>
                  <a:pt x="96" y="109"/>
                  <a:pt x="96" y="112"/>
                  <a:pt x="96" y="114"/>
                </a:cubicBezTo>
                <a:cubicBezTo>
                  <a:pt x="96" y="117"/>
                  <a:pt x="95" y="121"/>
                  <a:pt x="97" y="123"/>
                </a:cubicBezTo>
                <a:cubicBezTo>
                  <a:pt x="99" y="127"/>
                  <a:pt x="106" y="127"/>
                  <a:pt x="109" y="130"/>
                </a:cubicBezTo>
                <a:cubicBezTo>
                  <a:pt x="110" y="132"/>
                  <a:pt x="106" y="135"/>
                  <a:pt x="108" y="137"/>
                </a:cubicBezTo>
                <a:cubicBezTo>
                  <a:pt x="109" y="139"/>
                  <a:pt x="114" y="137"/>
                  <a:pt x="116" y="139"/>
                </a:cubicBezTo>
                <a:cubicBezTo>
                  <a:pt x="118" y="141"/>
                  <a:pt x="117" y="145"/>
                  <a:pt x="119" y="147"/>
                </a:cubicBezTo>
                <a:cubicBezTo>
                  <a:pt x="122" y="148"/>
                  <a:pt x="126" y="148"/>
                  <a:pt x="128" y="147"/>
                </a:cubicBezTo>
                <a:cubicBezTo>
                  <a:pt x="132" y="145"/>
                  <a:pt x="133" y="141"/>
                  <a:pt x="136" y="138"/>
                </a:cubicBezTo>
                <a:cubicBezTo>
                  <a:pt x="137" y="138"/>
                  <a:pt x="138" y="138"/>
                  <a:pt x="138" y="138"/>
                </a:cubicBezTo>
                <a:cubicBezTo>
                  <a:pt x="139" y="145"/>
                  <a:pt x="137" y="153"/>
                  <a:pt x="140" y="159"/>
                </a:cubicBezTo>
                <a:cubicBezTo>
                  <a:pt x="141" y="162"/>
                  <a:pt x="145" y="159"/>
                  <a:pt x="148" y="159"/>
                </a:cubicBezTo>
                <a:cubicBezTo>
                  <a:pt x="149" y="159"/>
                  <a:pt x="151" y="158"/>
                  <a:pt x="152" y="158"/>
                </a:cubicBezTo>
                <a:cubicBezTo>
                  <a:pt x="157" y="166"/>
                  <a:pt x="162" y="174"/>
                  <a:pt x="168" y="182"/>
                </a:cubicBezTo>
                <a:cubicBezTo>
                  <a:pt x="167" y="184"/>
                  <a:pt x="166" y="186"/>
                  <a:pt x="165" y="188"/>
                </a:cubicBezTo>
                <a:cubicBezTo>
                  <a:pt x="164" y="190"/>
                  <a:pt x="163" y="191"/>
                  <a:pt x="162" y="193"/>
                </a:cubicBezTo>
                <a:cubicBezTo>
                  <a:pt x="162" y="195"/>
                  <a:pt x="163" y="197"/>
                  <a:pt x="163" y="200"/>
                </a:cubicBezTo>
                <a:cubicBezTo>
                  <a:pt x="162" y="201"/>
                  <a:pt x="160" y="199"/>
                  <a:pt x="160" y="200"/>
                </a:cubicBezTo>
                <a:cubicBezTo>
                  <a:pt x="160" y="202"/>
                  <a:pt x="163" y="205"/>
                  <a:pt x="163" y="207"/>
                </a:cubicBezTo>
                <a:cubicBezTo>
                  <a:pt x="163" y="211"/>
                  <a:pt x="158" y="214"/>
                  <a:pt x="158" y="218"/>
                </a:cubicBezTo>
                <a:cubicBezTo>
                  <a:pt x="157" y="220"/>
                  <a:pt x="160" y="222"/>
                  <a:pt x="160" y="224"/>
                </a:cubicBezTo>
                <a:cubicBezTo>
                  <a:pt x="161" y="229"/>
                  <a:pt x="161" y="235"/>
                  <a:pt x="160" y="241"/>
                </a:cubicBezTo>
                <a:cubicBezTo>
                  <a:pt x="160" y="243"/>
                  <a:pt x="159" y="246"/>
                  <a:pt x="157" y="248"/>
                </a:cubicBezTo>
                <a:cubicBezTo>
                  <a:pt x="156" y="249"/>
                  <a:pt x="154" y="250"/>
                  <a:pt x="154" y="251"/>
                </a:cubicBezTo>
                <a:cubicBezTo>
                  <a:pt x="153" y="253"/>
                  <a:pt x="156" y="256"/>
                  <a:pt x="157" y="258"/>
                </a:cubicBezTo>
                <a:cubicBezTo>
                  <a:pt x="155" y="258"/>
                  <a:pt x="153" y="257"/>
                  <a:pt x="152" y="258"/>
                </a:cubicBezTo>
                <a:cubicBezTo>
                  <a:pt x="151" y="261"/>
                  <a:pt x="154" y="264"/>
                  <a:pt x="152" y="266"/>
                </a:cubicBezTo>
                <a:cubicBezTo>
                  <a:pt x="151" y="268"/>
                  <a:pt x="148" y="268"/>
                  <a:pt x="145" y="269"/>
                </a:cubicBezTo>
                <a:cubicBezTo>
                  <a:pt x="143" y="266"/>
                  <a:pt x="140" y="264"/>
                  <a:pt x="138" y="262"/>
                </a:cubicBezTo>
                <a:cubicBezTo>
                  <a:pt x="136" y="260"/>
                  <a:pt x="134" y="257"/>
                  <a:pt x="132" y="255"/>
                </a:cubicBezTo>
                <a:cubicBezTo>
                  <a:pt x="129" y="252"/>
                  <a:pt x="127" y="249"/>
                  <a:pt x="123" y="246"/>
                </a:cubicBezTo>
                <a:cubicBezTo>
                  <a:pt x="119" y="244"/>
                  <a:pt x="114" y="242"/>
                  <a:pt x="109" y="240"/>
                </a:cubicBezTo>
                <a:cubicBezTo>
                  <a:pt x="105" y="237"/>
                  <a:pt x="100" y="233"/>
                  <a:pt x="95" y="230"/>
                </a:cubicBezTo>
                <a:cubicBezTo>
                  <a:pt x="91" y="227"/>
                  <a:pt x="86" y="225"/>
                  <a:pt x="81" y="221"/>
                </a:cubicBezTo>
                <a:cubicBezTo>
                  <a:pt x="79" y="219"/>
                  <a:pt x="76" y="216"/>
                  <a:pt x="74" y="213"/>
                </a:cubicBezTo>
                <a:cubicBezTo>
                  <a:pt x="72" y="211"/>
                  <a:pt x="70" y="209"/>
                  <a:pt x="69" y="206"/>
                </a:cubicBezTo>
                <a:cubicBezTo>
                  <a:pt x="68" y="205"/>
                  <a:pt x="68" y="203"/>
                  <a:pt x="69" y="202"/>
                </a:cubicBezTo>
                <a:cubicBezTo>
                  <a:pt x="69" y="200"/>
                  <a:pt x="72" y="198"/>
                  <a:pt x="72" y="196"/>
                </a:cubicBezTo>
                <a:cubicBezTo>
                  <a:pt x="70" y="191"/>
                  <a:pt x="66" y="188"/>
                  <a:pt x="63" y="184"/>
                </a:cubicBezTo>
                <a:cubicBezTo>
                  <a:pt x="59" y="177"/>
                  <a:pt x="55" y="171"/>
                  <a:pt x="51" y="164"/>
                </a:cubicBezTo>
                <a:cubicBezTo>
                  <a:pt x="47" y="156"/>
                  <a:pt x="43" y="147"/>
                  <a:pt x="40" y="139"/>
                </a:cubicBezTo>
                <a:cubicBezTo>
                  <a:pt x="38" y="134"/>
                  <a:pt x="37" y="128"/>
                  <a:pt x="35" y="124"/>
                </a:cubicBezTo>
                <a:cubicBezTo>
                  <a:pt x="34" y="120"/>
                  <a:pt x="31" y="117"/>
                  <a:pt x="29" y="113"/>
                </a:cubicBezTo>
                <a:cubicBezTo>
                  <a:pt x="28" y="110"/>
                  <a:pt x="28" y="105"/>
                  <a:pt x="26" y="102"/>
                </a:cubicBezTo>
                <a:cubicBezTo>
                  <a:pt x="24" y="99"/>
                  <a:pt x="22" y="97"/>
                  <a:pt x="19" y="95"/>
                </a:cubicBezTo>
                <a:cubicBezTo>
                  <a:pt x="17" y="94"/>
                  <a:pt x="15" y="95"/>
                  <a:pt x="14" y="95"/>
                </a:cubicBezTo>
                <a:cubicBezTo>
                  <a:pt x="11" y="93"/>
                  <a:pt x="7" y="91"/>
                  <a:pt x="5" y="88"/>
                </a:cubicBezTo>
                <a:cubicBezTo>
                  <a:pt x="4" y="87"/>
                  <a:pt x="4" y="85"/>
                  <a:pt x="4" y="83"/>
                </a:cubicBezTo>
                <a:cubicBezTo>
                  <a:pt x="5" y="82"/>
                  <a:pt x="7" y="82"/>
                  <a:pt x="7" y="80"/>
                </a:cubicBezTo>
                <a:cubicBezTo>
                  <a:pt x="7" y="79"/>
                  <a:pt x="7" y="78"/>
                  <a:pt x="6" y="77"/>
                </a:cubicBezTo>
                <a:cubicBezTo>
                  <a:pt x="5" y="76"/>
                  <a:pt x="3" y="76"/>
                  <a:pt x="3" y="75"/>
                </a:cubicBezTo>
                <a:cubicBezTo>
                  <a:pt x="3" y="74"/>
                  <a:pt x="4" y="72"/>
                  <a:pt x="4" y="71"/>
                </a:cubicBezTo>
                <a:cubicBezTo>
                  <a:pt x="3" y="68"/>
                  <a:pt x="0" y="65"/>
                  <a:pt x="1" y="62"/>
                </a:cubicBezTo>
                <a:cubicBezTo>
                  <a:pt x="2" y="58"/>
                  <a:pt x="6" y="55"/>
                  <a:pt x="9" y="52"/>
                </a:cubicBezTo>
                <a:cubicBezTo>
                  <a:pt x="10" y="50"/>
                  <a:pt x="12" y="49"/>
                  <a:pt x="14" y="48"/>
                </a:cubicBezTo>
                <a:cubicBezTo>
                  <a:pt x="15" y="50"/>
                  <a:pt x="16" y="51"/>
                  <a:pt x="17" y="53"/>
                </a:cubicBezTo>
                <a:cubicBezTo>
                  <a:pt x="17" y="54"/>
                  <a:pt x="16" y="55"/>
                  <a:pt x="16" y="55"/>
                </a:cubicBezTo>
                <a:cubicBezTo>
                  <a:pt x="14" y="56"/>
                  <a:pt x="12" y="56"/>
                  <a:pt x="11" y="57"/>
                </a:cubicBezTo>
                <a:cubicBezTo>
                  <a:pt x="12" y="59"/>
                  <a:pt x="12" y="60"/>
                  <a:pt x="13" y="61"/>
                </a:cubicBezTo>
                <a:cubicBezTo>
                  <a:pt x="13" y="62"/>
                  <a:pt x="12" y="64"/>
                  <a:pt x="13" y="64"/>
                </a:cubicBezTo>
                <a:cubicBezTo>
                  <a:pt x="15" y="64"/>
                  <a:pt x="16" y="62"/>
                  <a:pt x="18" y="61"/>
                </a:cubicBezTo>
                <a:cubicBezTo>
                  <a:pt x="20" y="61"/>
                  <a:pt x="23" y="61"/>
                  <a:pt x="25" y="63"/>
                </a:cubicBezTo>
                <a:cubicBezTo>
                  <a:pt x="26" y="65"/>
                  <a:pt x="26" y="68"/>
                  <a:pt x="27" y="70"/>
                </a:cubicBezTo>
                <a:cubicBezTo>
                  <a:pt x="28" y="70"/>
                  <a:pt x="29" y="71"/>
                  <a:pt x="29" y="71"/>
                </a:cubicBezTo>
                <a:cubicBezTo>
                  <a:pt x="31" y="69"/>
                  <a:pt x="33" y="67"/>
                  <a:pt x="34" y="64"/>
                </a:cubicBezTo>
                <a:cubicBezTo>
                  <a:pt x="35" y="59"/>
                  <a:pt x="36" y="53"/>
                  <a:pt x="37" y="48"/>
                </a:cubicBezTo>
                <a:cubicBezTo>
                  <a:pt x="38" y="46"/>
                  <a:pt x="40" y="45"/>
                  <a:pt x="42" y="44"/>
                </a:cubicBezTo>
                <a:cubicBezTo>
                  <a:pt x="49" y="41"/>
                  <a:pt x="55" y="39"/>
                  <a:pt x="61" y="36"/>
                </a:cubicBezTo>
                <a:cubicBezTo>
                  <a:pt x="62" y="35"/>
                  <a:pt x="61" y="34"/>
                  <a:pt x="62" y="33"/>
                </a:cubicBezTo>
                <a:cubicBezTo>
                  <a:pt x="63" y="31"/>
                  <a:pt x="66" y="29"/>
                  <a:pt x="68" y="27"/>
                </a:cubicBezTo>
                <a:cubicBezTo>
                  <a:pt x="69" y="26"/>
                  <a:pt x="71" y="24"/>
                  <a:pt x="72" y="23"/>
                </a:cubicBezTo>
                <a:cubicBezTo>
                  <a:pt x="73" y="20"/>
                  <a:pt x="72" y="17"/>
                  <a:pt x="74" y="15"/>
                </a:cubicBezTo>
                <a:cubicBezTo>
                  <a:pt x="74" y="13"/>
                  <a:pt x="77" y="14"/>
                  <a:pt x="77" y="13"/>
                </a:cubicBezTo>
                <a:cubicBezTo>
                  <a:pt x="78" y="11"/>
                  <a:pt x="78" y="9"/>
                  <a:pt x="77" y="7"/>
                </a:cubicBezTo>
                <a:cubicBezTo>
                  <a:pt x="77" y="5"/>
                  <a:pt x="75" y="4"/>
                  <a:pt x="74" y="2"/>
                </a:cubicBezTo>
                <a:cubicBezTo>
                  <a:pt x="74" y="1"/>
                  <a:pt x="74" y="1"/>
                  <a:pt x="74" y="0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" name="Freeform 2534"/>
          <p:cNvSpPr>
            <a:spLocks noChangeAspect="1"/>
          </p:cNvSpPr>
          <p:nvPr/>
        </p:nvSpPr>
        <p:spPr bwMode="auto">
          <a:xfrm>
            <a:off x="2587626" y="4615076"/>
            <a:ext cx="141288" cy="173038"/>
          </a:xfrm>
          <a:custGeom>
            <a:avLst/>
            <a:gdLst>
              <a:gd name="T0" fmla="*/ 12 w 74"/>
              <a:gd name="T1" fmla="*/ 81 h 91"/>
              <a:gd name="T2" fmla="*/ 19 w 74"/>
              <a:gd name="T3" fmla="*/ 78 h 91"/>
              <a:gd name="T4" fmla="*/ 22 w 74"/>
              <a:gd name="T5" fmla="*/ 67 h 91"/>
              <a:gd name="T6" fmla="*/ 19 w 74"/>
              <a:gd name="T7" fmla="*/ 65 h 91"/>
              <a:gd name="T8" fmla="*/ 17 w 74"/>
              <a:gd name="T9" fmla="*/ 67 h 91"/>
              <a:gd name="T10" fmla="*/ 13 w 74"/>
              <a:gd name="T11" fmla="*/ 66 h 91"/>
              <a:gd name="T12" fmla="*/ 10 w 74"/>
              <a:gd name="T13" fmla="*/ 69 h 91"/>
              <a:gd name="T14" fmla="*/ 1 w 74"/>
              <a:gd name="T15" fmla="*/ 65 h 91"/>
              <a:gd name="T16" fmla="*/ 2 w 74"/>
              <a:gd name="T17" fmla="*/ 60 h 91"/>
              <a:gd name="T18" fmla="*/ 5 w 74"/>
              <a:gd name="T19" fmla="*/ 54 h 91"/>
              <a:gd name="T20" fmla="*/ 2 w 74"/>
              <a:gd name="T21" fmla="*/ 50 h 91"/>
              <a:gd name="T22" fmla="*/ 2 w 74"/>
              <a:gd name="T23" fmla="*/ 43 h 91"/>
              <a:gd name="T24" fmla="*/ 7 w 74"/>
              <a:gd name="T25" fmla="*/ 35 h 91"/>
              <a:gd name="T26" fmla="*/ 5 w 74"/>
              <a:gd name="T27" fmla="*/ 31 h 91"/>
              <a:gd name="T28" fmla="*/ 12 w 74"/>
              <a:gd name="T29" fmla="*/ 24 h 91"/>
              <a:gd name="T30" fmla="*/ 13 w 74"/>
              <a:gd name="T31" fmla="*/ 17 h 91"/>
              <a:gd name="T32" fmla="*/ 13 w 74"/>
              <a:gd name="T33" fmla="*/ 11 h 91"/>
              <a:gd name="T34" fmla="*/ 20 w 74"/>
              <a:gd name="T35" fmla="*/ 7 h 91"/>
              <a:gd name="T36" fmla="*/ 28 w 74"/>
              <a:gd name="T37" fmla="*/ 2 h 91"/>
              <a:gd name="T38" fmla="*/ 32 w 74"/>
              <a:gd name="T39" fmla="*/ 0 h 91"/>
              <a:gd name="T40" fmla="*/ 41 w 74"/>
              <a:gd name="T41" fmla="*/ 4 h 91"/>
              <a:gd name="T42" fmla="*/ 45 w 74"/>
              <a:gd name="T43" fmla="*/ 7 h 91"/>
              <a:gd name="T44" fmla="*/ 51 w 74"/>
              <a:gd name="T45" fmla="*/ 11 h 91"/>
              <a:gd name="T46" fmla="*/ 54 w 74"/>
              <a:gd name="T47" fmla="*/ 16 h 91"/>
              <a:gd name="T48" fmla="*/ 59 w 74"/>
              <a:gd name="T49" fmla="*/ 16 h 91"/>
              <a:gd name="T50" fmla="*/ 64 w 74"/>
              <a:gd name="T51" fmla="*/ 18 h 91"/>
              <a:gd name="T52" fmla="*/ 69 w 74"/>
              <a:gd name="T53" fmla="*/ 18 h 91"/>
              <a:gd name="T54" fmla="*/ 70 w 74"/>
              <a:gd name="T55" fmla="*/ 16 h 91"/>
              <a:gd name="T56" fmla="*/ 75 w 74"/>
              <a:gd name="T57" fmla="*/ 17 h 91"/>
              <a:gd name="T58" fmla="*/ 84 w 74"/>
              <a:gd name="T59" fmla="*/ 24 h 91"/>
              <a:gd name="T60" fmla="*/ 84 w 74"/>
              <a:gd name="T61" fmla="*/ 26 h 91"/>
              <a:gd name="T62" fmla="*/ 88 w 74"/>
              <a:gd name="T63" fmla="*/ 32 h 91"/>
              <a:gd name="T64" fmla="*/ 88 w 74"/>
              <a:gd name="T65" fmla="*/ 40 h 91"/>
              <a:gd name="T66" fmla="*/ 84 w 74"/>
              <a:gd name="T67" fmla="*/ 42 h 91"/>
              <a:gd name="T68" fmla="*/ 82 w 74"/>
              <a:gd name="T69" fmla="*/ 52 h 91"/>
              <a:gd name="T70" fmla="*/ 77 w 74"/>
              <a:gd name="T71" fmla="*/ 56 h 91"/>
              <a:gd name="T72" fmla="*/ 70 w 74"/>
              <a:gd name="T73" fmla="*/ 63 h 91"/>
              <a:gd name="T74" fmla="*/ 69 w 74"/>
              <a:gd name="T75" fmla="*/ 67 h 91"/>
              <a:gd name="T76" fmla="*/ 46 w 74"/>
              <a:gd name="T77" fmla="*/ 77 h 91"/>
              <a:gd name="T78" fmla="*/ 40 w 74"/>
              <a:gd name="T79" fmla="*/ 81 h 91"/>
              <a:gd name="T80" fmla="*/ 36 w 74"/>
              <a:gd name="T81" fmla="*/ 101 h 91"/>
              <a:gd name="T82" fmla="*/ 30 w 74"/>
              <a:gd name="T83" fmla="*/ 109 h 91"/>
              <a:gd name="T84" fmla="*/ 28 w 74"/>
              <a:gd name="T85" fmla="*/ 108 h 91"/>
              <a:gd name="T86" fmla="*/ 25 w 74"/>
              <a:gd name="T87" fmla="*/ 99 h 91"/>
              <a:gd name="T88" fmla="*/ 17 w 74"/>
              <a:gd name="T89" fmla="*/ 97 h 91"/>
              <a:gd name="T90" fmla="*/ 11 w 74"/>
              <a:gd name="T91" fmla="*/ 101 h 91"/>
              <a:gd name="T92" fmla="*/ 11 w 74"/>
              <a:gd name="T93" fmla="*/ 97 h 91"/>
              <a:gd name="T94" fmla="*/ 8 w 74"/>
              <a:gd name="T95" fmla="*/ 92 h 91"/>
              <a:gd name="T96" fmla="*/ 14 w 74"/>
              <a:gd name="T97" fmla="*/ 90 h 91"/>
              <a:gd name="T98" fmla="*/ 16 w 74"/>
              <a:gd name="T99" fmla="*/ 87 h 91"/>
              <a:gd name="T100" fmla="*/ 12 w 74"/>
              <a:gd name="T101" fmla="*/ 81 h 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4"/>
              <a:gd name="T154" fmla="*/ 0 h 91"/>
              <a:gd name="T155" fmla="*/ 74 w 74"/>
              <a:gd name="T156" fmla="*/ 91 h 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4" h="91">
                <a:moveTo>
                  <a:pt x="10" y="68"/>
                </a:moveTo>
                <a:cubicBezTo>
                  <a:pt x="12" y="67"/>
                  <a:pt x="15" y="67"/>
                  <a:pt x="16" y="65"/>
                </a:cubicBezTo>
                <a:cubicBezTo>
                  <a:pt x="18" y="63"/>
                  <a:pt x="18" y="60"/>
                  <a:pt x="18" y="56"/>
                </a:cubicBezTo>
                <a:cubicBezTo>
                  <a:pt x="18" y="55"/>
                  <a:pt x="17" y="54"/>
                  <a:pt x="16" y="54"/>
                </a:cubicBezTo>
                <a:cubicBezTo>
                  <a:pt x="15" y="54"/>
                  <a:pt x="15" y="56"/>
                  <a:pt x="14" y="56"/>
                </a:cubicBezTo>
                <a:cubicBezTo>
                  <a:pt x="13" y="56"/>
                  <a:pt x="12" y="54"/>
                  <a:pt x="11" y="55"/>
                </a:cubicBezTo>
                <a:cubicBezTo>
                  <a:pt x="10" y="55"/>
                  <a:pt x="9" y="58"/>
                  <a:pt x="8" y="58"/>
                </a:cubicBezTo>
                <a:cubicBezTo>
                  <a:pt x="5" y="57"/>
                  <a:pt x="3" y="56"/>
                  <a:pt x="1" y="54"/>
                </a:cubicBezTo>
                <a:cubicBezTo>
                  <a:pt x="0" y="53"/>
                  <a:pt x="2" y="51"/>
                  <a:pt x="2" y="50"/>
                </a:cubicBezTo>
                <a:cubicBezTo>
                  <a:pt x="3" y="48"/>
                  <a:pt x="4" y="47"/>
                  <a:pt x="4" y="45"/>
                </a:cubicBezTo>
                <a:cubicBezTo>
                  <a:pt x="4" y="44"/>
                  <a:pt x="2" y="43"/>
                  <a:pt x="2" y="42"/>
                </a:cubicBezTo>
                <a:cubicBezTo>
                  <a:pt x="1" y="40"/>
                  <a:pt x="1" y="37"/>
                  <a:pt x="2" y="36"/>
                </a:cubicBezTo>
                <a:cubicBezTo>
                  <a:pt x="2" y="33"/>
                  <a:pt x="5" y="31"/>
                  <a:pt x="6" y="29"/>
                </a:cubicBezTo>
                <a:cubicBezTo>
                  <a:pt x="6" y="28"/>
                  <a:pt x="3" y="27"/>
                  <a:pt x="4" y="26"/>
                </a:cubicBezTo>
                <a:cubicBezTo>
                  <a:pt x="5" y="24"/>
                  <a:pt x="8" y="22"/>
                  <a:pt x="10" y="20"/>
                </a:cubicBezTo>
                <a:cubicBezTo>
                  <a:pt x="11" y="18"/>
                  <a:pt x="11" y="16"/>
                  <a:pt x="11" y="14"/>
                </a:cubicBezTo>
                <a:cubicBezTo>
                  <a:pt x="12" y="12"/>
                  <a:pt x="10" y="10"/>
                  <a:pt x="11" y="9"/>
                </a:cubicBezTo>
                <a:cubicBezTo>
                  <a:pt x="12" y="7"/>
                  <a:pt x="15" y="7"/>
                  <a:pt x="17" y="6"/>
                </a:cubicBezTo>
                <a:cubicBezTo>
                  <a:pt x="19" y="5"/>
                  <a:pt x="21" y="3"/>
                  <a:pt x="23" y="2"/>
                </a:cubicBezTo>
                <a:cubicBezTo>
                  <a:pt x="24" y="1"/>
                  <a:pt x="26" y="1"/>
                  <a:pt x="27" y="0"/>
                </a:cubicBezTo>
                <a:lnTo>
                  <a:pt x="34" y="3"/>
                </a:lnTo>
                <a:lnTo>
                  <a:pt x="37" y="6"/>
                </a:lnTo>
                <a:lnTo>
                  <a:pt x="42" y="9"/>
                </a:lnTo>
                <a:lnTo>
                  <a:pt x="45" y="13"/>
                </a:lnTo>
                <a:lnTo>
                  <a:pt x="49" y="13"/>
                </a:lnTo>
                <a:lnTo>
                  <a:pt x="53" y="15"/>
                </a:lnTo>
                <a:lnTo>
                  <a:pt x="57" y="15"/>
                </a:lnTo>
                <a:lnTo>
                  <a:pt x="58" y="13"/>
                </a:lnTo>
                <a:lnTo>
                  <a:pt x="62" y="14"/>
                </a:lnTo>
                <a:lnTo>
                  <a:pt x="70" y="20"/>
                </a:lnTo>
                <a:cubicBezTo>
                  <a:pt x="70" y="21"/>
                  <a:pt x="70" y="21"/>
                  <a:pt x="70" y="22"/>
                </a:cubicBezTo>
                <a:cubicBezTo>
                  <a:pt x="71" y="24"/>
                  <a:pt x="73" y="25"/>
                  <a:pt x="73" y="27"/>
                </a:cubicBezTo>
                <a:cubicBezTo>
                  <a:pt x="74" y="29"/>
                  <a:pt x="74" y="31"/>
                  <a:pt x="73" y="33"/>
                </a:cubicBezTo>
                <a:cubicBezTo>
                  <a:pt x="73" y="34"/>
                  <a:pt x="70" y="33"/>
                  <a:pt x="70" y="35"/>
                </a:cubicBezTo>
                <a:cubicBezTo>
                  <a:pt x="68" y="37"/>
                  <a:pt x="69" y="40"/>
                  <a:pt x="68" y="43"/>
                </a:cubicBezTo>
                <a:cubicBezTo>
                  <a:pt x="67" y="44"/>
                  <a:pt x="65" y="46"/>
                  <a:pt x="64" y="47"/>
                </a:cubicBezTo>
                <a:cubicBezTo>
                  <a:pt x="62" y="49"/>
                  <a:pt x="59" y="51"/>
                  <a:pt x="58" y="53"/>
                </a:cubicBezTo>
                <a:cubicBezTo>
                  <a:pt x="57" y="54"/>
                  <a:pt x="58" y="55"/>
                  <a:pt x="57" y="56"/>
                </a:cubicBezTo>
                <a:cubicBezTo>
                  <a:pt x="51" y="59"/>
                  <a:pt x="45" y="61"/>
                  <a:pt x="38" y="64"/>
                </a:cubicBezTo>
                <a:cubicBezTo>
                  <a:pt x="36" y="65"/>
                  <a:pt x="34" y="66"/>
                  <a:pt x="33" y="68"/>
                </a:cubicBezTo>
                <a:cubicBezTo>
                  <a:pt x="32" y="73"/>
                  <a:pt x="31" y="79"/>
                  <a:pt x="30" y="84"/>
                </a:cubicBezTo>
                <a:cubicBezTo>
                  <a:pt x="29" y="87"/>
                  <a:pt x="27" y="89"/>
                  <a:pt x="25" y="91"/>
                </a:cubicBezTo>
                <a:cubicBezTo>
                  <a:pt x="25" y="91"/>
                  <a:pt x="24" y="90"/>
                  <a:pt x="23" y="90"/>
                </a:cubicBezTo>
                <a:cubicBezTo>
                  <a:pt x="22" y="88"/>
                  <a:pt x="22" y="85"/>
                  <a:pt x="21" y="83"/>
                </a:cubicBezTo>
                <a:cubicBezTo>
                  <a:pt x="19" y="81"/>
                  <a:pt x="16" y="81"/>
                  <a:pt x="14" y="81"/>
                </a:cubicBezTo>
                <a:cubicBezTo>
                  <a:pt x="12" y="82"/>
                  <a:pt x="11" y="84"/>
                  <a:pt x="9" y="84"/>
                </a:cubicBezTo>
                <a:cubicBezTo>
                  <a:pt x="8" y="84"/>
                  <a:pt x="9" y="82"/>
                  <a:pt x="9" y="81"/>
                </a:cubicBezTo>
                <a:cubicBezTo>
                  <a:pt x="8" y="80"/>
                  <a:pt x="8" y="79"/>
                  <a:pt x="7" y="77"/>
                </a:cubicBezTo>
                <a:cubicBezTo>
                  <a:pt x="8" y="76"/>
                  <a:pt x="10" y="76"/>
                  <a:pt x="12" y="75"/>
                </a:cubicBezTo>
                <a:cubicBezTo>
                  <a:pt x="12" y="75"/>
                  <a:pt x="13" y="74"/>
                  <a:pt x="13" y="73"/>
                </a:cubicBezTo>
                <a:cubicBezTo>
                  <a:pt x="12" y="71"/>
                  <a:pt x="11" y="70"/>
                  <a:pt x="10" y="6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" name="Freeform 2535"/>
          <p:cNvSpPr>
            <a:spLocks noChangeAspect="1"/>
          </p:cNvSpPr>
          <p:nvPr/>
        </p:nvSpPr>
        <p:spPr bwMode="auto">
          <a:xfrm>
            <a:off x="2816226" y="4103901"/>
            <a:ext cx="90488" cy="57150"/>
          </a:xfrm>
          <a:custGeom>
            <a:avLst/>
            <a:gdLst>
              <a:gd name="T0" fmla="*/ 5 w 47"/>
              <a:gd name="T1" fmla="*/ 30 h 30"/>
              <a:gd name="T2" fmla="*/ 8 w 47"/>
              <a:gd name="T3" fmla="*/ 36 h 30"/>
              <a:gd name="T4" fmla="*/ 15 w 47"/>
              <a:gd name="T5" fmla="*/ 26 h 30"/>
              <a:gd name="T6" fmla="*/ 24 w 47"/>
              <a:gd name="T7" fmla="*/ 28 h 30"/>
              <a:gd name="T8" fmla="*/ 34 w 47"/>
              <a:gd name="T9" fmla="*/ 24 h 30"/>
              <a:gd name="T10" fmla="*/ 50 w 47"/>
              <a:gd name="T11" fmla="*/ 25 h 30"/>
              <a:gd name="T12" fmla="*/ 56 w 47"/>
              <a:gd name="T13" fmla="*/ 19 h 30"/>
              <a:gd name="T14" fmla="*/ 47 w 47"/>
              <a:gd name="T15" fmla="*/ 12 h 30"/>
              <a:gd name="T16" fmla="*/ 36 w 47"/>
              <a:gd name="T17" fmla="*/ 7 h 30"/>
              <a:gd name="T18" fmla="*/ 29 w 47"/>
              <a:gd name="T19" fmla="*/ 5 h 30"/>
              <a:gd name="T20" fmla="*/ 16 w 47"/>
              <a:gd name="T21" fmla="*/ 0 h 30"/>
              <a:gd name="T22" fmla="*/ 5 w 47"/>
              <a:gd name="T23" fmla="*/ 1 h 30"/>
              <a:gd name="T24" fmla="*/ 6 w 47"/>
              <a:gd name="T25" fmla="*/ 10 h 30"/>
              <a:gd name="T26" fmla="*/ 4 w 47"/>
              <a:gd name="T27" fmla="*/ 13 h 30"/>
              <a:gd name="T28" fmla="*/ 5 w 47"/>
              <a:gd name="T29" fmla="*/ 17 h 30"/>
              <a:gd name="T30" fmla="*/ 0 w 47"/>
              <a:gd name="T31" fmla="*/ 22 h 30"/>
              <a:gd name="T32" fmla="*/ 6 w 47"/>
              <a:gd name="T33" fmla="*/ 28 h 30"/>
              <a:gd name="T34" fmla="*/ 5 w 47"/>
              <a:gd name="T35" fmla="*/ 30 h 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30"/>
              <a:gd name="T56" fmla="*/ 47 w 47"/>
              <a:gd name="T57" fmla="*/ 30 h 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30">
                <a:moveTo>
                  <a:pt x="4" y="25"/>
                </a:moveTo>
                <a:cubicBezTo>
                  <a:pt x="5" y="27"/>
                  <a:pt x="6" y="30"/>
                  <a:pt x="7" y="30"/>
                </a:cubicBezTo>
                <a:cubicBezTo>
                  <a:pt x="10" y="28"/>
                  <a:pt x="9" y="23"/>
                  <a:pt x="12" y="22"/>
                </a:cubicBezTo>
                <a:cubicBezTo>
                  <a:pt x="14" y="21"/>
                  <a:pt x="17" y="23"/>
                  <a:pt x="20" y="23"/>
                </a:cubicBezTo>
                <a:cubicBezTo>
                  <a:pt x="23" y="23"/>
                  <a:pt x="25" y="20"/>
                  <a:pt x="28" y="20"/>
                </a:cubicBezTo>
                <a:cubicBezTo>
                  <a:pt x="32" y="20"/>
                  <a:pt x="37" y="22"/>
                  <a:pt x="41" y="21"/>
                </a:cubicBezTo>
                <a:cubicBezTo>
                  <a:pt x="44" y="20"/>
                  <a:pt x="47" y="18"/>
                  <a:pt x="46" y="16"/>
                </a:cubicBezTo>
                <a:cubicBezTo>
                  <a:pt x="46" y="13"/>
                  <a:pt x="42" y="11"/>
                  <a:pt x="39" y="10"/>
                </a:cubicBezTo>
                <a:cubicBezTo>
                  <a:pt x="36" y="8"/>
                  <a:pt x="33" y="8"/>
                  <a:pt x="30" y="6"/>
                </a:cubicBezTo>
                <a:cubicBezTo>
                  <a:pt x="28" y="6"/>
                  <a:pt x="26" y="4"/>
                  <a:pt x="24" y="4"/>
                </a:cubicBezTo>
                <a:cubicBezTo>
                  <a:pt x="20" y="2"/>
                  <a:pt x="16" y="1"/>
                  <a:pt x="13" y="0"/>
                </a:cubicBezTo>
                <a:cubicBezTo>
                  <a:pt x="10" y="0"/>
                  <a:pt x="7" y="1"/>
                  <a:pt x="4" y="1"/>
                </a:cubicBezTo>
                <a:cubicBezTo>
                  <a:pt x="5" y="4"/>
                  <a:pt x="6" y="6"/>
                  <a:pt x="5" y="8"/>
                </a:cubicBezTo>
                <a:cubicBezTo>
                  <a:pt x="5" y="10"/>
                  <a:pt x="4" y="10"/>
                  <a:pt x="3" y="11"/>
                </a:cubicBezTo>
                <a:cubicBezTo>
                  <a:pt x="3" y="12"/>
                  <a:pt x="4" y="13"/>
                  <a:pt x="4" y="14"/>
                </a:cubicBezTo>
                <a:cubicBezTo>
                  <a:pt x="3" y="16"/>
                  <a:pt x="0" y="17"/>
                  <a:pt x="0" y="18"/>
                </a:cubicBezTo>
                <a:cubicBezTo>
                  <a:pt x="1" y="20"/>
                  <a:pt x="4" y="21"/>
                  <a:pt x="5" y="23"/>
                </a:cubicBezTo>
                <a:cubicBezTo>
                  <a:pt x="5" y="24"/>
                  <a:pt x="4" y="25"/>
                  <a:pt x="4" y="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" name="Freeform 2536"/>
          <p:cNvSpPr>
            <a:spLocks noChangeAspect="1"/>
          </p:cNvSpPr>
          <p:nvPr/>
        </p:nvSpPr>
        <p:spPr bwMode="auto">
          <a:xfrm>
            <a:off x="1779589" y="3730838"/>
            <a:ext cx="688975" cy="522288"/>
          </a:xfrm>
          <a:custGeom>
            <a:avLst/>
            <a:gdLst>
              <a:gd name="T0" fmla="*/ 414 w 361"/>
              <a:gd name="T1" fmla="*/ 257 h 274"/>
              <a:gd name="T2" fmla="*/ 421 w 361"/>
              <a:gd name="T3" fmla="*/ 243 h 274"/>
              <a:gd name="T4" fmla="*/ 434 w 361"/>
              <a:gd name="T5" fmla="*/ 214 h 274"/>
              <a:gd name="T6" fmla="*/ 396 w 361"/>
              <a:gd name="T7" fmla="*/ 209 h 274"/>
              <a:gd name="T8" fmla="*/ 371 w 361"/>
              <a:gd name="T9" fmla="*/ 245 h 274"/>
              <a:gd name="T10" fmla="*/ 364 w 361"/>
              <a:gd name="T11" fmla="*/ 256 h 274"/>
              <a:gd name="T12" fmla="*/ 349 w 361"/>
              <a:gd name="T13" fmla="*/ 259 h 274"/>
              <a:gd name="T14" fmla="*/ 339 w 361"/>
              <a:gd name="T15" fmla="*/ 258 h 274"/>
              <a:gd name="T16" fmla="*/ 296 w 361"/>
              <a:gd name="T17" fmla="*/ 255 h 274"/>
              <a:gd name="T18" fmla="*/ 269 w 361"/>
              <a:gd name="T19" fmla="*/ 204 h 274"/>
              <a:gd name="T20" fmla="*/ 274 w 361"/>
              <a:gd name="T21" fmla="*/ 202 h 274"/>
              <a:gd name="T22" fmla="*/ 270 w 361"/>
              <a:gd name="T23" fmla="*/ 152 h 274"/>
              <a:gd name="T24" fmla="*/ 281 w 361"/>
              <a:gd name="T25" fmla="*/ 128 h 274"/>
              <a:gd name="T26" fmla="*/ 251 w 361"/>
              <a:gd name="T27" fmla="*/ 107 h 274"/>
              <a:gd name="T28" fmla="*/ 234 w 361"/>
              <a:gd name="T29" fmla="*/ 62 h 274"/>
              <a:gd name="T30" fmla="*/ 208 w 361"/>
              <a:gd name="T31" fmla="*/ 55 h 274"/>
              <a:gd name="T32" fmla="*/ 190 w 361"/>
              <a:gd name="T33" fmla="*/ 62 h 274"/>
              <a:gd name="T34" fmla="*/ 162 w 361"/>
              <a:gd name="T35" fmla="*/ 25 h 274"/>
              <a:gd name="T36" fmla="*/ 89 w 361"/>
              <a:gd name="T37" fmla="*/ 24 h 274"/>
              <a:gd name="T38" fmla="*/ 6 w 361"/>
              <a:gd name="T39" fmla="*/ 0 h 274"/>
              <a:gd name="T40" fmla="*/ 7 w 361"/>
              <a:gd name="T41" fmla="*/ 22 h 274"/>
              <a:gd name="T42" fmla="*/ 12 w 361"/>
              <a:gd name="T43" fmla="*/ 46 h 274"/>
              <a:gd name="T44" fmla="*/ 32 w 361"/>
              <a:gd name="T45" fmla="*/ 77 h 274"/>
              <a:gd name="T46" fmla="*/ 36 w 361"/>
              <a:gd name="T47" fmla="*/ 91 h 274"/>
              <a:gd name="T48" fmla="*/ 19 w 361"/>
              <a:gd name="T49" fmla="*/ 90 h 274"/>
              <a:gd name="T50" fmla="*/ 46 w 361"/>
              <a:gd name="T51" fmla="*/ 107 h 274"/>
              <a:gd name="T52" fmla="*/ 55 w 361"/>
              <a:gd name="T53" fmla="*/ 139 h 274"/>
              <a:gd name="T54" fmla="*/ 72 w 361"/>
              <a:gd name="T55" fmla="*/ 157 h 274"/>
              <a:gd name="T56" fmla="*/ 95 w 361"/>
              <a:gd name="T57" fmla="*/ 172 h 274"/>
              <a:gd name="T58" fmla="*/ 83 w 361"/>
              <a:gd name="T59" fmla="*/ 157 h 274"/>
              <a:gd name="T60" fmla="*/ 73 w 361"/>
              <a:gd name="T61" fmla="*/ 119 h 274"/>
              <a:gd name="T62" fmla="*/ 54 w 361"/>
              <a:gd name="T63" fmla="*/ 91 h 274"/>
              <a:gd name="T64" fmla="*/ 41 w 361"/>
              <a:gd name="T65" fmla="*/ 60 h 274"/>
              <a:gd name="T66" fmla="*/ 31 w 361"/>
              <a:gd name="T67" fmla="*/ 18 h 274"/>
              <a:gd name="T68" fmla="*/ 53 w 361"/>
              <a:gd name="T69" fmla="*/ 26 h 274"/>
              <a:gd name="T70" fmla="*/ 61 w 361"/>
              <a:gd name="T71" fmla="*/ 67 h 274"/>
              <a:gd name="T72" fmla="*/ 85 w 361"/>
              <a:gd name="T73" fmla="*/ 94 h 274"/>
              <a:gd name="T74" fmla="*/ 95 w 361"/>
              <a:gd name="T75" fmla="*/ 109 h 274"/>
              <a:gd name="T76" fmla="*/ 100 w 361"/>
              <a:gd name="T77" fmla="*/ 121 h 274"/>
              <a:gd name="T78" fmla="*/ 118 w 361"/>
              <a:gd name="T79" fmla="*/ 138 h 274"/>
              <a:gd name="T80" fmla="*/ 138 w 361"/>
              <a:gd name="T81" fmla="*/ 172 h 274"/>
              <a:gd name="T82" fmla="*/ 148 w 361"/>
              <a:gd name="T83" fmla="*/ 217 h 274"/>
              <a:gd name="T84" fmla="*/ 153 w 361"/>
              <a:gd name="T85" fmla="*/ 239 h 274"/>
              <a:gd name="T86" fmla="*/ 198 w 361"/>
              <a:gd name="T87" fmla="*/ 267 h 274"/>
              <a:gd name="T88" fmla="*/ 252 w 361"/>
              <a:gd name="T89" fmla="*/ 295 h 274"/>
              <a:gd name="T90" fmla="*/ 302 w 361"/>
              <a:gd name="T91" fmla="*/ 300 h 274"/>
              <a:gd name="T92" fmla="*/ 321 w 361"/>
              <a:gd name="T93" fmla="*/ 304 h 274"/>
              <a:gd name="T94" fmla="*/ 345 w 361"/>
              <a:gd name="T95" fmla="*/ 318 h 274"/>
              <a:gd name="T96" fmla="*/ 369 w 361"/>
              <a:gd name="T97" fmla="*/ 292 h 274"/>
              <a:gd name="T98" fmla="*/ 365 w 361"/>
              <a:gd name="T99" fmla="*/ 274 h 274"/>
              <a:gd name="T100" fmla="*/ 403 w 361"/>
              <a:gd name="T101" fmla="*/ 265 h 2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1"/>
              <a:gd name="T154" fmla="*/ 0 h 274"/>
              <a:gd name="T155" fmla="*/ 361 w 361"/>
              <a:gd name="T156" fmla="*/ 274 h 2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1" h="274">
                <a:moveTo>
                  <a:pt x="340" y="217"/>
                </a:moveTo>
                <a:cubicBezTo>
                  <a:pt x="340" y="216"/>
                  <a:pt x="339" y="215"/>
                  <a:pt x="340" y="214"/>
                </a:cubicBezTo>
                <a:cubicBezTo>
                  <a:pt x="340" y="213"/>
                  <a:pt x="341" y="212"/>
                  <a:pt x="342" y="212"/>
                </a:cubicBezTo>
                <a:cubicBezTo>
                  <a:pt x="343" y="212"/>
                  <a:pt x="343" y="213"/>
                  <a:pt x="344" y="214"/>
                </a:cubicBezTo>
                <a:cubicBezTo>
                  <a:pt x="345" y="215"/>
                  <a:pt x="345" y="218"/>
                  <a:pt x="347" y="218"/>
                </a:cubicBezTo>
                <a:cubicBezTo>
                  <a:pt x="348" y="219"/>
                  <a:pt x="348" y="216"/>
                  <a:pt x="348" y="215"/>
                </a:cubicBezTo>
                <a:cubicBezTo>
                  <a:pt x="349" y="212"/>
                  <a:pt x="351" y="209"/>
                  <a:pt x="352" y="206"/>
                </a:cubicBezTo>
                <a:cubicBezTo>
                  <a:pt x="352" y="204"/>
                  <a:pt x="350" y="203"/>
                  <a:pt x="350" y="202"/>
                </a:cubicBezTo>
                <a:cubicBezTo>
                  <a:pt x="350" y="199"/>
                  <a:pt x="352" y="198"/>
                  <a:pt x="353" y="195"/>
                </a:cubicBezTo>
                <a:cubicBezTo>
                  <a:pt x="353" y="193"/>
                  <a:pt x="353" y="191"/>
                  <a:pt x="354" y="189"/>
                </a:cubicBezTo>
                <a:cubicBezTo>
                  <a:pt x="355" y="186"/>
                  <a:pt x="358" y="185"/>
                  <a:pt x="359" y="183"/>
                </a:cubicBezTo>
                <a:cubicBezTo>
                  <a:pt x="360" y="181"/>
                  <a:pt x="361" y="180"/>
                  <a:pt x="361" y="178"/>
                </a:cubicBezTo>
                <a:cubicBezTo>
                  <a:pt x="361" y="176"/>
                  <a:pt x="360" y="174"/>
                  <a:pt x="359" y="173"/>
                </a:cubicBezTo>
                <a:cubicBezTo>
                  <a:pt x="356" y="172"/>
                  <a:pt x="352" y="172"/>
                  <a:pt x="349" y="172"/>
                </a:cubicBezTo>
                <a:cubicBezTo>
                  <a:pt x="346" y="172"/>
                  <a:pt x="343" y="172"/>
                  <a:pt x="339" y="172"/>
                </a:cubicBezTo>
                <a:cubicBezTo>
                  <a:pt x="336" y="173"/>
                  <a:pt x="332" y="174"/>
                  <a:pt x="329" y="174"/>
                </a:cubicBezTo>
                <a:cubicBezTo>
                  <a:pt x="325" y="175"/>
                  <a:pt x="321" y="174"/>
                  <a:pt x="318" y="176"/>
                </a:cubicBezTo>
                <a:cubicBezTo>
                  <a:pt x="315" y="179"/>
                  <a:pt x="314" y="183"/>
                  <a:pt x="313" y="186"/>
                </a:cubicBezTo>
                <a:cubicBezTo>
                  <a:pt x="312" y="190"/>
                  <a:pt x="313" y="193"/>
                  <a:pt x="312" y="196"/>
                </a:cubicBezTo>
                <a:cubicBezTo>
                  <a:pt x="311" y="199"/>
                  <a:pt x="310" y="202"/>
                  <a:pt x="309" y="204"/>
                </a:cubicBezTo>
                <a:cubicBezTo>
                  <a:pt x="308" y="206"/>
                  <a:pt x="306" y="208"/>
                  <a:pt x="304" y="209"/>
                </a:cubicBezTo>
                <a:cubicBezTo>
                  <a:pt x="303" y="209"/>
                  <a:pt x="300" y="209"/>
                  <a:pt x="299" y="210"/>
                </a:cubicBezTo>
                <a:cubicBezTo>
                  <a:pt x="298" y="210"/>
                  <a:pt x="300" y="210"/>
                  <a:pt x="301" y="210"/>
                </a:cubicBezTo>
                <a:cubicBezTo>
                  <a:pt x="302" y="211"/>
                  <a:pt x="303" y="212"/>
                  <a:pt x="303" y="213"/>
                </a:cubicBezTo>
                <a:cubicBezTo>
                  <a:pt x="303" y="214"/>
                  <a:pt x="300" y="215"/>
                  <a:pt x="299" y="215"/>
                </a:cubicBezTo>
                <a:cubicBezTo>
                  <a:pt x="298" y="216"/>
                  <a:pt x="298" y="218"/>
                  <a:pt x="296" y="218"/>
                </a:cubicBezTo>
                <a:cubicBezTo>
                  <a:pt x="296" y="219"/>
                  <a:pt x="297" y="217"/>
                  <a:pt x="296" y="217"/>
                </a:cubicBezTo>
                <a:cubicBezTo>
                  <a:pt x="294" y="216"/>
                  <a:pt x="291" y="218"/>
                  <a:pt x="290" y="216"/>
                </a:cubicBezTo>
                <a:cubicBezTo>
                  <a:pt x="289" y="215"/>
                  <a:pt x="294" y="215"/>
                  <a:pt x="295" y="214"/>
                </a:cubicBezTo>
                <a:cubicBezTo>
                  <a:pt x="295" y="213"/>
                  <a:pt x="294" y="213"/>
                  <a:pt x="294" y="212"/>
                </a:cubicBezTo>
                <a:cubicBezTo>
                  <a:pt x="292" y="212"/>
                  <a:pt x="290" y="211"/>
                  <a:pt x="288" y="211"/>
                </a:cubicBezTo>
                <a:cubicBezTo>
                  <a:pt x="286" y="212"/>
                  <a:pt x="284" y="214"/>
                  <a:pt x="282" y="215"/>
                </a:cubicBezTo>
                <a:cubicBezTo>
                  <a:pt x="278" y="216"/>
                  <a:pt x="273" y="218"/>
                  <a:pt x="268" y="219"/>
                </a:cubicBezTo>
                <a:cubicBezTo>
                  <a:pt x="266" y="220"/>
                  <a:pt x="263" y="220"/>
                  <a:pt x="261" y="218"/>
                </a:cubicBezTo>
                <a:cubicBezTo>
                  <a:pt x="258" y="217"/>
                  <a:pt x="257" y="214"/>
                  <a:pt x="254" y="212"/>
                </a:cubicBezTo>
                <a:cubicBezTo>
                  <a:pt x="252" y="211"/>
                  <a:pt x="249" y="214"/>
                  <a:pt x="246" y="212"/>
                </a:cubicBezTo>
                <a:cubicBezTo>
                  <a:pt x="244" y="211"/>
                  <a:pt x="243" y="209"/>
                  <a:pt x="242" y="207"/>
                </a:cubicBezTo>
                <a:cubicBezTo>
                  <a:pt x="241" y="203"/>
                  <a:pt x="240" y="200"/>
                  <a:pt x="238" y="196"/>
                </a:cubicBezTo>
                <a:cubicBezTo>
                  <a:pt x="236" y="193"/>
                  <a:pt x="232" y="190"/>
                  <a:pt x="230" y="187"/>
                </a:cubicBezTo>
                <a:cubicBezTo>
                  <a:pt x="228" y="182"/>
                  <a:pt x="226" y="176"/>
                  <a:pt x="224" y="170"/>
                </a:cubicBezTo>
                <a:cubicBezTo>
                  <a:pt x="224" y="169"/>
                  <a:pt x="223" y="166"/>
                  <a:pt x="224" y="167"/>
                </a:cubicBezTo>
                <a:cubicBezTo>
                  <a:pt x="226" y="168"/>
                  <a:pt x="226" y="170"/>
                  <a:pt x="227" y="172"/>
                </a:cubicBezTo>
                <a:cubicBezTo>
                  <a:pt x="227" y="173"/>
                  <a:pt x="228" y="174"/>
                  <a:pt x="228" y="173"/>
                </a:cubicBezTo>
                <a:cubicBezTo>
                  <a:pt x="229" y="171"/>
                  <a:pt x="228" y="170"/>
                  <a:pt x="228" y="168"/>
                </a:cubicBezTo>
                <a:cubicBezTo>
                  <a:pt x="227" y="165"/>
                  <a:pt x="225" y="163"/>
                  <a:pt x="224" y="160"/>
                </a:cubicBezTo>
                <a:cubicBezTo>
                  <a:pt x="224" y="158"/>
                  <a:pt x="224" y="155"/>
                  <a:pt x="224" y="153"/>
                </a:cubicBezTo>
                <a:cubicBezTo>
                  <a:pt x="224" y="148"/>
                  <a:pt x="224" y="144"/>
                  <a:pt x="224" y="140"/>
                </a:cubicBezTo>
                <a:cubicBezTo>
                  <a:pt x="224" y="135"/>
                  <a:pt x="224" y="131"/>
                  <a:pt x="225" y="127"/>
                </a:cubicBezTo>
                <a:cubicBezTo>
                  <a:pt x="225" y="125"/>
                  <a:pt x="227" y="123"/>
                  <a:pt x="228" y="120"/>
                </a:cubicBezTo>
                <a:cubicBezTo>
                  <a:pt x="229" y="118"/>
                  <a:pt x="227" y="116"/>
                  <a:pt x="228" y="113"/>
                </a:cubicBezTo>
                <a:cubicBezTo>
                  <a:pt x="229" y="112"/>
                  <a:pt x="231" y="115"/>
                  <a:pt x="231" y="114"/>
                </a:cubicBezTo>
                <a:cubicBezTo>
                  <a:pt x="233" y="113"/>
                  <a:pt x="233" y="109"/>
                  <a:pt x="234" y="107"/>
                </a:cubicBezTo>
                <a:cubicBezTo>
                  <a:pt x="232" y="106"/>
                  <a:pt x="231" y="103"/>
                  <a:pt x="229" y="103"/>
                </a:cubicBezTo>
                <a:cubicBezTo>
                  <a:pt x="227" y="102"/>
                  <a:pt x="225" y="103"/>
                  <a:pt x="223" y="103"/>
                </a:cubicBezTo>
                <a:cubicBezTo>
                  <a:pt x="220" y="101"/>
                  <a:pt x="217" y="100"/>
                  <a:pt x="215" y="98"/>
                </a:cubicBezTo>
                <a:cubicBezTo>
                  <a:pt x="212" y="95"/>
                  <a:pt x="211" y="92"/>
                  <a:pt x="209" y="89"/>
                </a:cubicBezTo>
                <a:cubicBezTo>
                  <a:pt x="208" y="87"/>
                  <a:pt x="209" y="84"/>
                  <a:pt x="208" y="82"/>
                </a:cubicBezTo>
                <a:cubicBezTo>
                  <a:pt x="207" y="80"/>
                  <a:pt x="205" y="78"/>
                  <a:pt x="204" y="75"/>
                </a:cubicBezTo>
                <a:cubicBezTo>
                  <a:pt x="202" y="71"/>
                  <a:pt x="200" y="67"/>
                  <a:pt x="198" y="62"/>
                </a:cubicBezTo>
                <a:cubicBezTo>
                  <a:pt x="197" y="59"/>
                  <a:pt x="196" y="55"/>
                  <a:pt x="195" y="52"/>
                </a:cubicBezTo>
                <a:cubicBezTo>
                  <a:pt x="194" y="49"/>
                  <a:pt x="192" y="46"/>
                  <a:pt x="190" y="45"/>
                </a:cubicBezTo>
                <a:cubicBezTo>
                  <a:pt x="187" y="44"/>
                  <a:pt x="185" y="44"/>
                  <a:pt x="182" y="44"/>
                </a:cubicBezTo>
                <a:cubicBezTo>
                  <a:pt x="180" y="44"/>
                  <a:pt x="178" y="44"/>
                  <a:pt x="177" y="44"/>
                </a:cubicBezTo>
                <a:cubicBezTo>
                  <a:pt x="175" y="45"/>
                  <a:pt x="174" y="45"/>
                  <a:pt x="173" y="46"/>
                </a:cubicBezTo>
                <a:cubicBezTo>
                  <a:pt x="172" y="47"/>
                  <a:pt x="172" y="48"/>
                  <a:pt x="171" y="49"/>
                </a:cubicBezTo>
                <a:cubicBezTo>
                  <a:pt x="171" y="51"/>
                  <a:pt x="171" y="53"/>
                  <a:pt x="170" y="55"/>
                </a:cubicBezTo>
                <a:cubicBezTo>
                  <a:pt x="170" y="56"/>
                  <a:pt x="168" y="57"/>
                  <a:pt x="167" y="57"/>
                </a:cubicBezTo>
                <a:cubicBezTo>
                  <a:pt x="164" y="56"/>
                  <a:pt x="161" y="53"/>
                  <a:pt x="158" y="52"/>
                </a:cubicBezTo>
                <a:cubicBezTo>
                  <a:pt x="156" y="50"/>
                  <a:pt x="152" y="50"/>
                  <a:pt x="151" y="48"/>
                </a:cubicBezTo>
                <a:cubicBezTo>
                  <a:pt x="148" y="45"/>
                  <a:pt x="148" y="41"/>
                  <a:pt x="146" y="38"/>
                </a:cubicBezTo>
                <a:cubicBezTo>
                  <a:pt x="145" y="35"/>
                  <a:pt x="145" y="32"/>
                  <a:pt x="143" y="30"/>
                </a:cubicBezTo>
                <a:cubicBezTo>
                  <a:pt x="141" y="27"/>
                  <a:pt x="138" y="24"/>
                  <a:pt x="135" y="21"/>
                </a:cubicBezTo>
                <a:cubicBezTo>
                  <a:pt x="133" y="18"/>
                  <a:pt x="132" y="16"/>
                  <a:pt x="131" y="13"/>
                </a:cubicBezTo>
                <a:cubicBezTo>
                  <a:pt x="124" y="13"/>
                  <a:pt x="117" y="13"/>
                  <a:pt x="109" y="13"/>
                </a:cubicBezTo>
                <a:cubicBezTo>
                  <a:pt x="109" y="16"/>
                  <a:pt x="108" y="18"/>
                  <a:pt x="108" y="21"/>
                </a:cubicBezTo>
                <a:cubicBezTo>
                  <a:pt x="97" y="20"/>
                  <a:pt x="86" y="20"/>
                  <a:pt x="74" y="20"/>
                </a:cubicBezTo>
                <a:cubicBezTo>
                  <a:pt x="74" y="20"/>
                  <a:pt x="73" y="20"/>
                  <a:pt x="72" y="20"/>
                </a:cubicBezTo>
                <a:cubicBezTo>
                  <a:pt x="57" y="14"/>
                  <a:pt x="43" y="8"/>
                  <a:pt x="28" y="2"/>
                </a:cubicBezTo>
                <a:cubicBezTo>
                  <a:pt x="28" y="2"/>
                  <a:pt x="28" y="1"/>
                  <a:pt x="28" y="0"/>
                </a:cubicBezTo>
                <a:cubicBezTo>
                  <a:pt x="20" y="0"/>
                  <a:pt x="13" y="0"/>
                  <a:pt x="5" y="0"/>
                </a:cubicBezTo>
                <a:cubicBezTo>
                  <a:pt x="3" y="1"/>
                  <a:pt x="2" y="2"/>
                  <a:pt x="0" y="3"/>
                </a:cubicBezTo>
                <a:cubicBezTo>
                  <a:pt x="1" y="5"/>
                  <a:pt x="3" y="7"/>
                  <a:pt x="3" y="9"/>
                </a:cubicBezTo>
                <a:cubicBezTo>
                  <a:pt x="4" y="11"/>
                  <a:pt x="3" y="13"/>
                  <a:pt x="3" y="15"/>
                </a:cubicBezTo>
                <a:cubicBezTo>
                  <a:pt x="4" y="16"/>
                  <a:pt x="5" y="17"/>
                  <a:pt x="6" y="18"/>
                </a:cubicBezTo>
                <a:cubicBezTo>
                  <a:pt x="6" y="22"/>
                  <a:pt x="5" y="26"/>
                  <a:pt x="6" y="29"/>
                </a:cubicBezTo>
                <a:cubicBezTo>
                  <a:pt x="6" y="30"/>
                  <a:pt x="7" y="31"/>
                  <a:pt x="8" y="32"/>
                </a:cubicBezTo>
                <a:cubicBezTo>
                  <a:pt x="8" y="33"/>
                  <a:pt x="8" y="34"/>
                  <a:pt x="8" y="35"/>
                </a:cubicBezTo>
                <a:cubicBezTo>
                  <a:pt x="8" y="37"/>
                  <a:pt x="10" y="37"/>
                  <a:pt x="10" y="38"/>
                </a:cubicBezTo>
                <a:cubicBezTo>
                  <a:pt x="11" y="40"/>
                  <a:pt x="10" y="42"/>
                  <a:pt x="10" y="45"/>
                </a:cubicBezTo>
                <a:cubicBezTo>
                  <a:pt x="11" y="46"/>
                  <a:pt x="12" y="47"/>
                  <a:pt x="13" y="48"/>
                </a:cubicBezTo>
                <a:cubicBezTo>
                  <a:pt x="15" y="50"/>
                  <a:pt x="18" y="51"/>
                  <a:pt x="20" y="54"/>
                </a:cubicBezTo>
                <a:cubicBezTo>
                  <a:pt x="22" y="57"/>
                  <a:pt x="25" y="60"/>
                  <a:pt x="27" y="64"/>
                </a:cubicBezTo>
                <a:cubicBezTo>
                  <a:pt x="27" y="65"/>
                  <a:pt x="27" y="67"/>
                  <a:pt x="27" y="68"/>
                </a:cubicBezTo>
                <a:cubicBezTo>
                  <a:pt x="26" y="70"/>
                  <a:pt x="24" y="70"/>
                  <a:pt x="24" y="71"/>
                </a:cubicBezTo>
                <a:cubicBezTo>
                  <a:pt x="24" y="73"/>
                  <a:pt x="26" y="73"/>
                  <a:pt x="27" y="74"/>
                </a:cubicBezTo>
                <a:cubicBezTo>
                  <a:pt x="28" y="75"/>
                  <a:pt x="30" y="75"/>
                  <a:pt x="30" y="76"/>
                </a:cubicBezTo>
                <a:cubicBezTo>
                  <a:pt x="29" y="78"/>
                  <a:pt x="27" y="77"/>
                  <a:pt x="25" y="77"/>
                </a:cubicBezTo>
                <a:cubicBezTo>
                  <a:pt x="24" y="76"/>
                  <a:pt x="23" y="75"/>
                  <a:pt x="22" y="74"/>
                </a:cubicBezTo>
                <a:cubicBezTo>
                  <a:pt x="19" y="74"/>
                  <a:pt x="17" y="72"/>
                  <a:pt x="14" y="73"/>
                </a:cubicBezTo>
                <a:cubicBezTo>
                  <a:pt x="13" y="73"/>
                  <a:pt x="15" y="74"/>
                  <a:pt x="16" y="75"/>
                </a:cubicBezTo>
                <a:cubicBezTo>
                  <a:pt x="18" y="77"/>
                  <a:pt x="20" y="79"/>
                  <a:pt x="21" y="81"/>
                </a:cubicBezTo>
                <a:cubicBezTo>
                  <a:pt x="24" y="83"/>
                  <a:pt x="26" y="86"/>
                  <a:pt x="29" y="88"/>
                </a:cubicBezTo>
                <a:cubicBezTo>
                  <a:pt x="30" y="89"/>
                  <a:pt x="31" y="89"/>
                  <a:pt x="33" y="90"/>
                </a:cubicBezTo>
                <a:cubicBezTo>
                  <a:pt x="35" y="90"/>
                  <a:pt x="37" y="88"/>
                  <a:pt x="38" y="89"/>
                </a:cubicBezTo>
                <a:cubicBezTo>
                  <a:pt x="40" y="90"/>
                  <a:pt x="40" y="93"/>
                  <a:pt x="41" y="94"/>
                </a:cubicBezTo>
                <a:cubicBezTo>
                  <a:pt x="42" y="96"/>
                  <a:pt x="43" y="97"/>
                  <a:pt x="45" y="99"/>
                </a:cubicBezTo>
                <a:cubicBezTo>
                  <a:pt x="46" y="101"/>
                  <a:pt x="49" y="104"/>
                  <a:pt x="49" y="107"/>
                </a:cubicBezTo>
                <a:cubicBezTo>
                  <a:pt x="49" y="110"/>
                  <a:pt x="46" y="113"/>
                  <a:pt x="46" y="116"/>
                </a:cubicBezTo>
                <a:cubicBezTo>
                  <a:pt x="45" y="118"/>
                  <a:pt x="45" y="120"/>
                  <a:pt x="46" y="121"/>
                </a:cubicBezTo>
                <a:cubicBezTo>
                  <a:pt x="46" y="122"/>
                  <a:pt x="48" y="121"/>
                  <a:pt x="49" y="121"/>
                </a:cubicBezTo>
                <a:cubicBezTo>
                  <a:pt x="50" y="122"/>
                  <a:pt x="50" y="124"/>
                  <a:pt x="52" y="125"/>
                </a:cubicBezTo>
                <a:cubicBezTo>
                  <a:pt x="54" y="127"/>
                  <a:pt x="57" y="129"/>
                  <a:pt x="60" y="131"/>
                </a:cubicBezTo>
                <a:cubicBezTo>
                  <a:pt x="63" y="133"/>
                  <a:pt x="65" y="136"/>
                  <a:pt x="68" y="139"/>
                </a:cubicBezTo>
                <a:cubicBezTo>
                  <a:pt x="69" y="141"/>
                  <a:pt x="70" y="144"/>
                  <a:pt x="70" y="146"/>
                </a:cubicBezTo>
                <a:cubicBezTo>
                  <a:pt x="71" y="148"/>
                  <a:pt x="69" y="152"/>
                  <a:pt x="70" y="151"/>
                </a:cubicBezTo>
                <a:cubicBezTo>
                  <a:pt x="74" y="150"/>
                  <a:pt x="77" y="147"/>
                  <a:pt x="79" y="143"/>
                </a:cubicBezTo>
                <a:cubicBezTo>
                  <a:pt x="79" y="142"/>
                  <a:pt x="76" y="142"/>
                  <a:pt x="75" y="140"/>
                </a:cubicBezTo>
                <a:cubicBezTo>
                  <a:pt x="75" y="139"/>
                  <a:pt x="76" y="138"/>
                  <a:pt x="75" y="137"/>
                </a:cubicBezTo>
                <a:cubicBezTo>
                  <a:pt x="74" y="134"/>
                  <a:pt x="72" y="131"/>
                  <a:pt x="70" y="129"/>
                </a:cubicBezTo>
                <a:cubicBezTo>
                  <a:pt x="70" y="128"/>
                  <a:pt x="70" y="132"/>
                  <a:pt x="69" y="131"/>
                </a:cubicBezTo>
                <a:cubicBezTo>
                  <a:pt x="68" y="131"/>
                  <a:pt x="68" y="129"/>
                  <a:pt x="67" y="128"/>
                </a:cubicBezTo>
                <a:cubicBezTo>
                  <a:pt x="66" y="126"/>
                  <a:pt x="66" y="123"/>
                  <a:pt x="65" y="121"/>
                </a:cubicBezTo>
                <a:cubicBezTo>
                  <a:pt x="63" y="116"/>
                  <a:pt x="60" y="111"/>
                  <a:pt x="59" y="106"/>
                </a:cubicBezTo>
                <a:cubicBezTo>
                  <a:pt x="59" y="104"/>
                  <a:pt x="61" y="101"/>
                  <a:pt x="61" y="99"/>
                </a:cubicBezTo>
                <a:cubicBezTo>
                  <a:pt x="60" y="96"/>
                  <a:pt x="58" y="92"/>
                  <a:pt x="56" y="90"/>
                </a:cubicBezTo>
                <a:cubicBezTo>
                  <a:pt x="55" y="89"/>
                  <a:pt x="55" y="94"/>
                  <a:pt x="54" y="93"/>
                </a:cubicBezTo>
                <a:cubicBezTo>
                  <a:pt x="52" y="90"/>
                  <a:pt x="52" y="86"/>
                  <a:pt x="51" y="84"/>
                </a:cubicBezTo>
                <a:cubicBezTo>
                  <a:pt x="49" y="81"/>
                  <a:pt x="46" y="79"/>
                  <a:pt x="45" y="76"/>
                </a:cubicBezTo>
                <a:cubicBezTo>
                  <a:pt x="44" y="73"/>
                  <a:pt x="44" y="70"/>
                  <a:pt x="43" y="67"/>
                </a:cubicBezTo>
                <a:cubicBezTo>
                  <a:pt x="42" y="65"/>
                  <a:pt x="40" y="63"/>
                  <a:pt x="39" y="62"/>
                </a:cubicBezTo>
                <a:cubicBezTo>
                  <a:pt x="38" y="61"/>
                  <a:pt x="37" y="61"/>
                  <a:pt x="36" y="60"/>
                </a:cubicBezTo>
                <a:cubicBezTo>
                  <a:pt x="35" y="57"/>
                  <a:pt x="36" y="53"/>
                  <a:pt x="34" y="50"/>
                </a:cubicBezTo>
                <a:cubicBezTo>
                  <a:pt x="32" y="47"/>
                  <a:pt x="27" y="46"/>
                  <a:pt x="25" y="42"/>
                </a:cubicBezTo>
                <a:cubicBezTo>
                  <a:pt x="23" y="39"/>
                  <a:pt x="25" y="36"/>
                  <a:pt x="25" y="32"/>
                </a:cubicBezTo>
                <a:cubicBezTo>
                  <a:pt x="25" y="30"/>
                  <a:pt x="23" y="28"/>
                  <a:pt x="23" y="26"/>
                </a:cubicBezTo>
                <a:cubicBezTo>
                  <a:pt x="23" y="22"/>
                  <a:pt x="22" y="17"/>
                  <a:pt x="26" y="15"/>
                </a:cubicBezTo>
                <a:cubicBezTo>
                  <a:pt x="29" y="13"/>
                  <a:pt x="32" y="18"/>
                  <a:pt x="35" y="19"/>
                </a:cubicBezTo>
                <a:cubicBezTo>
                  <a:pt x="37" y="19"/>
                  <a:pt x="38" y="17"/>
                  <a:pt x="39" y="18"/>
                </a:cubicBezTo>
                <a:cubicBezTo>
                  <a:pt x="40" y="19"/>
                  <a:pt x="38" y="21"/>
                  <a:pt x="39" y="22"/>
                </a:cubicBezTo>
                <a:cubicBezTo>
                  <a:pt x="40" y="23"/>
                  <a:pt x="43" y="21"/>
                  <a:pt x="44" y="22"/>
                </a:cubicBezTo>
                <a:cubicBezTo>
                  <a:pt x="45" y="24"/>
                  <a:pt x="43" y="27"/>
                  <a:pt x="44" y="30"/>
                </a:cubicBezTo>
                <a:cubicBezTo>
                  <a:pt x="44" y="33"/>
                  <a:pt x="45" y="36"/>
                  <a:pt x="46" y="39"/>
                </a:cubicBezTo>
                <a:cubicBezTo>
                  <a:pt x="47" y="43"/>
                  <a:pt x="50" y="46"/>
                  <a:pt x="51" y="49"/>
                </a:cubicBezTo>
                <a:cubicBezTo>
                  <a:pt x="52" y="51"/>
                  <a:pt x="50" y="54"/>
                  <a:pt x="51" y="56"/>
                </a:cubicBezTo>
                <a:cubicBezTo>
                  <a:pt x="52" y="59"/>
                  <a:pt x="55" y="61"/>
                  <a:pt x="58" y="64"/>
                </a:cubicBezTo>
                <a:cubicBezTo>
                  <a:pt x="60" y="67"/>
                  <a:pt x="62" y="70"/>
                  <a:pt x="65" y="73"/>
                </a:cubicBezTo>
                <a:cubicBezTo>
                  <a:pt x="67" y="74"/>
                  <a:pt x="70" y="72"/>
                  <a:pt x="72" y="74"/>
                </a:cubicBezTo>
                <a:cubicBezTo>
                  <a:pt x="73" y="75"/>
                  <a:pt x="71" y="77"/>
                  <a:pt x="71" y="78"/>
                </a:cubicBezTo>
                <a:cubicBezTo>
                  <a:pt x="71" y="80"/>
                  <a:pt x="71" y="82"/>
                  <a:pt x="72" y="84"/>
                </a:cubicBezTo>
                <a:cubicBezTo>
                  <a:pt x="72" y="85"/>
                  <a:pt x="73" y="85"/>
                  <a:pt x="74" y="85"/>
                </a:cubicBezTo>
                <a:cubicBezTo>
                  <a:pt x="75" y="85"/>
                  <a:pt x="77" y="83"/>
                  <a:pt x="77" y="84"/>
                </a:cubicBezTo>
                <a:cubicBezTo>
                  <a:pt x="79" y="86"/>
                  <a:pt x="77" y="89"/>
                  <a:pt x="79" y="91"/>
                </a:cubicBezTo>
                <a:cubicBezTo>
                  <a:pt x="79" y="92"/>
                  <a:pt x="82" y="90"/>
                  <a:pt x="83" y="91"/>
                </a:cubicBezTo>
                <a:cubicBezTo>
                  <a:pt x="84" y="92"/>
                  <a:pt x="84" y="93"/>
                  <a:pt x="84" y="94"/>
                </a:cubicBezTo>
                <a:cubicBezTo>
                  <a:pt x="85" y="96"/>
                  <a:pt x="86" y="97"/>
                  <a:pt x="86" y="99"/>
                </a:cubicBezTo>
                <a:cubicBezTo>
                  <a:pt x="86" y="100"/>
                  <a:pt x="84" y="100"/>
                  <a:pt x="83" y="101"/>
                </a:cubicBezTo>
                <a:cubicBezTo>
                  <a:pt x="83" y="102"/>
                  <a:pt x="82" y="105"/>
                  <a:pt x="83" y="107"/>
                </a:cubicBezTo>
                <a:cubicBezTo>
                  <a:pt x="83" y="108"/>
                  <a:pt x="86" y="105"/>
                  <a:pt x="87" y="106"/>
                </a:cubicBezTo>
                <a:cubicBezTo>
                  <a:pt x="89" y="107"/>
                  <a:pt x="89" y="111"/>
                  <a:pt x="91" y="112"/>
                </a:cubicBezTo>
                <a:cubicBezTo>
                  <a:pt x="93" y="114"/>
                  <a:pt x="96" y="113"/>
                  <a:pt x="98" y="115"/>
                </a:cubicBezTo>
                <a:cubicBezTo>
                  <a:pt x="99" y="116"/>
                  <a:pt x="98" y="119"/>
                  <a:pt x="99" y="121"/>
                </a:cubicBezTo>
                <a:cubicBezTo>
                  <a:pt x="100" y="123"/>
                  <a:pt x="102" y="125"/>
                  <a:pt x="104" y="127"/>
                </a:cubicBezTo>
                <a:cubicBezTo>
                  <a:pt x="106" y="129"/>
                  <a:pt x="107" y="131"/>
                  <a:pt x="108" y="133"/>
                </a:cubicBezTo>
                <a:cubicBezTo>
                  <a:pt x="110" y="136"/>
                  <a:pt x="113" y="140"/>
                  <a:pt x="115" y="143"/>
                </a:cubicBezTo>
                <a:cubicBezTo>
                  <a:pt x="118" y="148"/>
                  <a:pt x="122" y="152"/>
                  <a:pt x="125" y="157"/>
                </a:cubicBezTo>
                <a:cubicBezTo>
                  <a:pt x="127" y="161"/>
                  <a:pt x="128" y="166"/>
                  <a:pt x="129" y="170"/>
                </a:cubicBezTo>
                <a:cubicBezTo>
                  <a:pt x="129" y="172"/>
                  <a:pt x="129" y="174"/>
                  <a:pt x="129" y="175"/>
                </a:cubicBezTo>
                <a:cubicBezTo>
                  <a:pt x="127" y="177"/>
                  <a:pt x="124" y="178"/>
                  <a:pt x="123" y="181"/>
                </a:cubicBezTo>
                <a:cubicBezTo>
                  <a:pt x="123" y="182"/>
                  <a:pt x="126" y="181"/>
                  <a:pt x="127" y="183"/>
                </a:cubicBezTo>
                <a:cubicBezTo>
                  <a:pt x="127" y="184"/>
                  <a:pt x="125" y="185"/>
                  <a:pt x="125" y="185"/>
                </a:cubicBezTo>
                <a:cubicBezTo>
                  <a:pt x="124" y="187"/>
                  <a:pt x="121" y="187"/>
                  <a:pt x="122" y="189"/>
                </a:cubicBezTo>
                <a:cubicBezTo>
                  <a:pt x="122" y="193"/>
                  <a:pt x="125" y="196"/>
                  <a:pt x="127" y="199"/>
                </a:cubicBezTo>
                <a:cubicBezTo>
                  <a:pt x="129" y="201"/>
                  <a:pt x="132" y="204"/>
                  <a:pt x="135" y="206"/>
                </a:cubicBezTo>
                <a:cubicBezTo>
                  <a:pt x="137" y="207"/>
                  <a:pt x="140" y="207"/>
                  <a:pt x="142" y="209"/>
                </a:cubicBezTo>
                <a:cubicBezTo>
                  <a:pt x="145" y="211"/>
                  <a:pt x="146" y="215"/>
                  <a:pt x="150" y="217"/>
                </a:cubicBezTo>
                <a:cubicBezTo>
                  <a:pt x="154" y="220"/>
                  <a:pt x="161" y="219"/>
                  <a:pt x="165" y="222"/>
                </a:cubicBezTo>
                <a:cubicBezTo>
                  <a:pt x="169" y="224"/>
                  <a:pt x="171" y="228"/>
                  <a:pt x="174" y="230"/>
                </a:cubicBezTo>
                <a:cubicBezTo>
                  <a:pt x="180" y="234"/>
                  <a:pt x="187" y="238"/>
                  <a:pt x="194" y="240"/>
                </a:cubicBezTo>
                <a:cubicBezTo>
                  <a:pt x="197" y="242"/>
                  <a:pt x="200" y="241"/>
                  <a:pt x="203" y="242"/>
                </a:cubicBezTo>
                <a:cubicBezTo>
                  <a:pt x="206" y="242"/>
                  <a:pt x="208" y="245"/>
                  <a:pt x="210" y="246"/>
                </a:cubicBezTo>
                <a:cubicBezTo>
                  <a:pt x="213" y="248"/>
                  <a:pt x="215" y="251"/>
                  <a:pt x="219" y="252"/>
                </a:cubicBezTo>
                <a:cubicBezTo>
                  <a:pt x="223" y="254"/>
                  <a:pt x="228" y="256"/>
                  <a:pt x="233" y="257"/>
                </a:cubicBezTo>
                <a:cubicBezTo>
                  <a:pt x="235" y="258"/>
                  <a:pt x="238" y="258"/>
                  <a:pt x="241" y="257"/>
                </a:cubicBezTo>
                <a:cubicBezTo>
                  <a:pt x="244" y="255"/>
                  <a:pt x="247" y="252"/>
                  <a:pt x="251" y="250"/>
                </a:cubicBezTo>
                <a:cubicBezTo>
                  <a:pt x="252" y="249"/>
                  <a:pt x="252" y="248"/>
                  <a:pt x="253" y="248"/>
                </a:cubicBezTo>
                <a:cubicBezTo>
                  <a:pt x="255" y="248"/>
                  <a:pt x="256" y="249"/>
                  <a:pt x="258" y="250"/>
                </a:cubicBezTo>
                <a:cubicBezTo>
                  <a:pt x="258" y="250"/>
                  <a:pt x="259" y="249"/>
                  <a:pt x="259" y="250"/>
                </a:cubicBezTo>
                <a:cubicBezTo>
                  <a:pt x="262" y="250"/>
                  <a:pt x="265" y="251"/>
                  <a:pt x="267" y="253"/>
                </a:cubicBezTo>
                <a:cubicBezTo>
                  <a:pt x="270" y="256"/>
                  <a:pt x="272" y="260"/>
                  <a:pt x="275" y="264"/>
                </a:cubicBezTo>
                <a:cubicBezTo>
                  <a:pt x="278" y="267"/>
                  <a:pt x="283" y="271"/>
                  <a:pt x="286" y="274"/>
                </a:cubicBezTo>
                <a:cubicBezTo>
                  <a:pt x="286" y="273"/>
                  <a:pt x="287" y="271"/>
                  <a:pt x="288" y="270"/>
                </a:cubicBezTo>
                <a:cubicBezTo>
                  <a:pt x="288" y="268"/>
                  <a:pt x="287" y="267"/>
                  <a:pt x="287" y="265"/>
                </a:cubicBezTo>
                <a:cubicBezTo>
                  <a:pt x="289" y="261"/>
                  <a:pt x="291" y="257"/>
                  <a:pt x="293" y="252"/>
                </a:cubicBezTo>
                <a:cubicBezTo>
                  <a:pt x="298" y="252"/>
                  <a:pt x="304" y="253"/>
                  <a:pt x="309" y="253"/>
                </a:cubicBezTo>
                <a:cubicBezTo>
                  <a:pt x="309" y="251"/>
                  <a:pt x="310" y="248"/>
                  <a:pt x="308" y="246"/>
                </a:cubicBezTo>
                <a:cubicBezTo>
                  <a:pt x="307" y="246"/>
                  <a:pt x="308" y="244"/>
                  <a:pt x="307" y="243"/>
                </a:cubicBezTo>
                <a:cubicBezTo>
                  <a:pt x="306" y="242"/>
                  <a:pt x="304" y="243"/>
                  <a:pt x="303" y="242"/>
                </a:cubicBezTo>
                <a:cubicBezTo>
                  <a:pt x="301" y="241"/>
                  <a:pt x="298" y="239"/>
                  <a:pt x="298" y="237"/>
                </a:cubicBezTo>
                <a:cubicBezTo>
                  <a:pt x="298" y="236"/>
                  <a:pt x="302" y="238"/>
                  <a:pt x="303" y="236"/>
                </a:cubicBezTo>
                <a:cubicBezTo>
                  <a:pt x="305" y="234"/>
                  <a:pt x="304" y="231"/>
                  <a:pt x="304" y="228"/>
                </a:cubicBezTo>
                <a:cubicBezTo>
                  <a:pt x="312" y="227"/>
                  <a:pt x="320" y="228"/>
                  <a:pt x="328" y="227"/>
                </a:cubicBezTo>
                <a:cubicBezTo>
                  <a:pt x="329" y="226"/>
                  <a:pt x="329" y="225"/>
                  <a:pt x="330" y="225"/>
                </a:cubicBezTo>
                <a:cubicBezTo>
                  <a:pt x="331" y="224"/>
                  <a:pt x="332" y="227"/>
                  <a:pt x="333" y="226"/>
                </a:cubicBezTo>
                <a:cubicBezTo>
                  <a:pt x="335" y="225"/>
                  <a:pt x="335" y="223"/>
                  <a:pt x="335" y="221"/>
                </a:cubicBezTo>
                <a:cubicBezTo>
                  <a:pt x="336" y="220"/>
                  <a:pt x="338" y="218"/>
                  <a:pt x="340" y="21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" name="Freeform 2537"/>
          <p:cNvSpPr>
            <a:spLocks noChangeAspect="1"/>
          </p:cNvSpPr>
          <p:nvPr/>
        </p:nvSpPr>
        <p:spPr bwMode="auto">
          <a:xfrm>
            <a:off x="2401888" y="4145178"/>
            <a:ext cx="31750" cy="68263"/>
          </a:xfrm>
          <a:custGeom>
            <a:avLst/>
            <a:gdLst>
              <a:gd name="T0" fmla="*/ 6 w 17"/>
              <a:gd name="T1" fmla="*/ 43 h 36"/>
              <a:gd name="T2" fmla="*/ 9 w 17"/>
              <a:gd name="T3" fmla="*/ 37 h 36"/>
              <a:gd name="T4" fmla="*/ 15 w 17"/>
              <a:gd name="T5" fmla="*/ 32 h 36"/>
              <a:gd name="T6" fmla="*/ 15 w 17"/>
              <a:gd name="T7" fmla="*/ 20 h 36"/>
              <a:gd name="T8" fmla="*/ 16 w 17"/>
              <a:gd name="T9" fmla="*/ 13 h 36"/>
              <a:gd name="T10" fmla="*/ 20 w 17"/>
              <a:gd name="T11" fmla="*/ 2 h 36"/>
              <a:gd name="T12" fmla="*/ 15 w 17"/>
              <a:gd name="T13" fmla="*/ 4 h 36"/>
              <a:gd name="T14" fmla="*/ 16 w 17"/>
              <a:gd name="T15" fmla="*/ 0 h 36"/>
              <a:gd name="T16" fmla="*/ 11 w 17"/>
              <a:gd name="T17" fmla="*/ 5 h 36"/>
              <a:gd name="T18" fmla="*/ 8 w 17"/>
              <a:gd name="T19" fmla="*/ 11 h 36"/>
              <a:gd name="T20" fmla="*/ 5 w 17"/>
              <a:gd name="T21" fmla="*/ 10 h 36"/>
              <a:gd name="T22" fmla="*/ 2 w 17"/>
              <a:gd name="T23" fmla="*/ 12 h 36"/>
              <a:gd name="T24" fmla="*/ 4 w 17"/>
              <a:gd name="T25" fmla="*/ 24 h 36"/>
              <a:gd name="T26" fmla="*/ 0 w 17"/>
              <a:gd name="T27" fmla="*/ 43 h 36"/>
              <a:gd name="T28" fmla="*/ 6 w 17"/>
              <a:gd name="T29" fmla="*/ 43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36"/>
              <a:gd name="T47" fmla="*/ 17 w 17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36">
                <a:moveTo>
                  <a:pt x="5" y="36"/>
                </a:moveTo>
                <a:cubicBezTo>
                  <a:pt x="6" y="35"/>
                  <a:pt x="7" y="32"/>
                  <a:pt x="8" y="31"/>
                </a:cubicBezTo>
                <a:cubicBezTo>
                  <a:pt x="9" y="29"/>
                  <a:pt x="12" y="29"/>
                  <a:pt x="13" y="27"/>
                </a:cubicBezTo>
                <a:cubicBezTo>
                  <a:pt x="14" y="24"/>
                  <a:pt x="12" y="21"/>
                  <a:pt x="13" y="17"/>
                </a:cubicBezTo>
                <a:cubicBezTo>
                  <a:pt x="13" y="15"/>
                  <a:pt x="13" y="13"/>
                  <a:pt x="14" y="11"/>
                </a:cubicBezTo>
                <a:cubicBezTo>
                  <a:pt x="15" y="8"/>
                  <a:pt x="17" y="5"/>
                  <a:pt x="17" y="2"/>
                </a:cubicBezTo>
                <a:cubicBezTo>
                  <a:pt x="17" y="1"/>
                  <a:pt x="15" y="4"/>
                  <a:pt x="13" y="3"/>
                </a:cubicBezTo>
                <a:cubicBezTo>
                  <a:pt x="13" y="3"/>
                  <a:pt x="14" y="1"/>
                  <a:pt x="14" y="0"/>
                </a:cubicBezTo>
                <a:cubicBezTo>
                  <a:pt x="12" y="1"/>
                  <a:pt x="10" y="3"/>
                  <a:pt x="9" y="4"/>
                </a:cubicBezTo>
                <a:cubicBezTo>
                  <a:pt x="9" y="6"/>
                  <a:pt x="9" y="8"/>
                  <a:pt x="7" y="9"/>
                </a:cubicBezTo>
                <a:cubicBezTo>
                  <a:pt x="6" y="10"/>
                  <a:pt x="5" y="7"/>
                  <a:pt x="4" y="8"/>
                </a:cubicBezTo>
                <a:cubicBezTo>
                  <a:pt x="3" y="8"/>
                  <a:pt x="3" y="9"/>
                  <a:pt x="2" y="10"/>
                </a:cubicBezTo>
                <a:cubicBezTo>
                  <a:pt x="2" y="14"/>
                  <a:pt x="2" y="16"/>
                  <a:pt x="3" y="20"/>
                </a:cubicBezTo>
                <a:cubicBezTo>
                  <a:pt x="2" y="25"/>
                  <a:pt x="1" y="31"/>
                  <a:pt x="0" y="36"/>
                </a:cubicBezTo>
                <a:cubicBezTo>
                  <a:pt x="2" y="36"/>
                  <a:pt x="3" y="36"/>
                  <a:pt x="5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" name="Freeform 2538"/>
          <p:cNvSpPr>
            <a:spLocks noChangeAspect="1"/>
          </p:cNvSpPr>
          <p:nvPr/>
        </p:nvSpPr>
        <p:spPr bwMode="auto">
          <a:xfrm>
            <a:off x="2325689" y="4164226"/>
            <a:ext cx="100013" cy="109538"/>
          </a:xfrm>
          <a:custGeom>
            <a:avLst/>
            <a:gdLst>
              <a:gd name="T0" fmla="*/ 48 w 53"/>
              <a:gd name="T1" fmla="*/ 56 h 58"/>
              <a:gd name="T2" fmla="*/ 48 w 53"/>
              <a:gd name="T3" fmla="*/ 49 h 58"/>
              <a:gd name="T4" fmla="*/ 53 w 53"/>
              <a:gd name="T5" fmla="*/ 45 h 58"/>
              <a:gd name="T6" fmla="*/ 62 w 53"/>
              <a:gd name="T7" fmla="*/ 39 h 58"/>
              <a:gd name="T8" fmla="*/ 63 w 53"/>
              <a:gd name="T9" fmla="*/ 36 h 58"/>
              <a:gd name="T10" fmla="*/ 58 w 53"/>
              <a:gd name="T11" fmla="*/ 33 h 58"/>
              <a:gd name="T12" fmla="*/ 53 w 53"/>
              <a:gd name="T13" fmla="*/ 31 h 58"/>
              <a:gd name="T14" fmla="*/ 48 w 53"/>
              <a:gd name="T15" fmla="*/ 31 h 58"/>
              <a:gd name="T16" fmla="*/ 51 w 53"/>
              <a:gd name="T17" fmla="*/ 12 h 58"/>
              <a:gd name="T18" fmla="*/ 50 w 53"/>
              <a:gd name="T19" fmla="*/ 0 h 58"/>
              <a:gd name="T20" fmla="*/ 21 w 53"/>
              <a:gd name="T21" fmla="*/ 1 h 58"/>
              <a:gd name="T22" fmla="*/ 20 w 53"/>
              <a:gd name="T23" fmla="*/ 11 h 58"/>
              <a:gd name="T24" fmla="*/ 14 w 53"/>
              <a:gd name="T25" fmla="*/ 12 h 58"/>
              <a:gd name="T26" fmla="*/ 20 w 53"/>
              <a:gd name="T27" fmla="*/ 18 h 58"/>
              <a:gd name="T28" fmla="*/ 25 w 53"/>
              <a:gd name="T29" fmla="*/ 19 h 58"/>
              <a:gd name="T30" fmla="*/ 26 w 53"/>
              <a:gd name="T31" fmla="*/ 23 h 58"/>
              <a:gd name="T32" fmla="*/ 27 w 53"/>
              <a:gd name="T33" fmla="*/ 31 h 58"/>
              <a:gd name="T34" fmla="*/ 8 w 53"/>
              <a:gd name="T35" fmla="*/ 30 h 58"/>
              <a:gd name="T36" fmla="*/ 1 w 53"/>
              <a:gd name="T37" fmla="*/ 45 h 58"/>
              <a:gd name="T38" fmla="*/ 2 w 53"/>
              <a:gd name="T39" fmla="*/ 51 h 58"/>
              <a:gd name="T40" fmla="*/ 0 w 53"/>
              <a:gd name="T41" fmla="*/ 56 h 58"/>
              <a:gd name="T42" fmla="*/ 5 w 53"/>
              <a:gd name="T43" fmla="*/ 61 h 58"/>
              <a:gd name="T44" fmla="*/ 12 w 53"/>
              <a:gd name="T45" fmla="*/ 65 h 58"/>
              <a:gd name="T46" fmla="*/ 23 w 53"/>
              <a:gd name="T47" fmla="*/ 68 h 58"/>
              <a:gd name="T48" fmla="*/ 30 w 53"/>
              <a:gd name="T49" fmla="*/ 69 h 58"/>
              <a:gd name="T50" fmla="*/ 34 w 53"/>
              <a:gd name="T51" fmla="*/ 65 h 58"/>
              <a:gd name="T52" fmla="*/ 38 w 53"/>
              <a:gd name="T53" fmla="*/ 65 h 58"/>
              <a:gd name="T54" fmla="*/ 40 w 53"/>
              <a:gd name="T55" fmla="*/ 57 h 58"/>
              <a:gd name="T56" fmla="*/ 45 w 53"/>
              <a:gd name="T57" fmla="*/ 56 h 58"/>
              <a:gd name="T58" fmla="*/ 48 w 53"/>
              <a:gd name="T59" fmla="*/ 56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58"/>
              <a:gd name="T92" fmla="*/ 53 w 53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58">
                <a:moveTo>
                  <a:pt x="40" y="47"/>
                </a:moveTo>
                <a:cubicBezTo>
                  <a:pt x="40" y="45"/>
                  <a:pt x="40" y="43"/>
                  <a:pt x="40" y="41"/>
                </a:cubicBezTo>
                <a:cubicBezTo>
                  <a:pt x="41" y="40"/>
                  <a:pt x="43" y="39"/>
                  <a:pt x="45" y="38"/>
                </a:cubicBezTo>
                <a:cubicBezTo>
                  <a:pt x="47" y="36"/>
                  <a:pt x="50" y="35"/>
                  <a:pt x="52" y="33"/>
                </a:cubicBezTo>
                <a:cubicBezTo>
                  <a:pt x="53" y="33"/>
                  <a:pt x="52" y="31"/>
                  <a:pt x="53" y="30"/>
                </a:cubicBezTo>
                <a:cubicBezTo>
                  <a:pt x="51" y="30"/>
                  <a:pt x="50" y="29"/>
                  <a:pt x="49" y="28"/>
                </a:cubicBezTo>
                <a:cubicBezTo>
                  <a:pt x="47" y="28"/>
                  <a:pt x="46" y="27"/>
                  <a:pt x="45" y="26"/>
                </a:cubicBezTo>
                <a:cubicBezTo>
                  <a:pt x="43" y="26"/>
                  <a:pt x="42" y="26"/>
                  <a:pt x="40" y="26"/>
                </a:cubicBezTo>
                <a:cubicBezTo>
                  <a:pt x="41" y="21"/>
                  <a:pt x="42" y="15"/>
                  <a:pt x="43" y="10"/>
                </a:cubicBezTo>
                <a:cubicBezTo>
                  <a:pt x="42" y="6"/>
                  <a:pt x="42" y="4"/>
                  <a:pt x="42" y="0"/>
                </a:cubicBezTo>
                <a:cubicBezTo>
                  <a:pt x="34" y="1"/>
                  <a:pt x="26" y="0"/>
                  <a:pt x="18" y="1"/>
                </a:cubicBezTo>
                <a:cubicBezTo>
                  <a:pt x="18" y="4"/>
                  <a:pt x="19" y="7"/>
                  <a:pt x="17" y="9"/>
                </a:cubicBezTo>
                <a:cubicBezTo>
                  <a:pt x="16" y="11"/>
                  <a:pt x="12" y="9"/>
                  <a:pt x="12" y="10"/>
                </a:cubicBezTo>
                <a:cubicBezTo>
                  <a:pt x="12" y="12"/>
                  <a:pt x="15" y="14"/>
                  <a:pt x="17" y="15"/>
                </a:cubicBezTo>
                <a:cubicBezTo>
                  <a:pt x="18" y="16"/>
                  <a:pt x="20" y="15"/>
                  <a:pt x="21" y="16"/>
                </a:cubicBezTo>
                <a:cubicBezTo>
                  <a:pt x="22" y="17"/>
                  <a:pt x="21" y="19"/>
                  <a:pt x="22" y="19"/>
                </a:cubicBezTo>
                <a:cubicBezTo>
                  <a:pt x="24" y="21"/>
                  <a:pt x="23" y="24"/>
                  <a:pt x="23" y="26"/>
                </a:cubicBezTo>
                <a:cubicBezTo>
                  <a:pt x="18" y="26"/>
                  <a:pt x="12" y="25"/>
                  <a:pt x="7" y="25"/>
                </a:cubicBezTo>
                <a:cubicBezTo>
                  <a:pt x="5" y="30"/>
                  <a:pt x="3" y="34"/>
                  <a:pt x="1" y="38"/>
                </a:cubicBezTo>
                <a:cubicBezTo>
                  <a:pt x="1" y="40"/>
                  <a:pt x="2" y="41"/>
                  <a:pt x="2" y="43"/>
                </a:cubicBezTo>
                <a:cubicBezTo>
                  <a:pt x="1" y="44"/>
                  <a:pt x="0" y="46"/>
                  <a:pt x="0" y="47"/>
                </a:cubicBezTo>
                <a:cubicBezTo>
                  <a:pt x="1" y="48"/>
                  <a:pt x="2" y="50"/>
                  <a:pt x="4" y="51"/>
                </a:cubicBezTo>
                <a:cubicBezTo>
                  <a:pt x="6" y="53"/>
                  <a:pt x="8" y="54"/>
                  <a:pt x="10" y="55"/>
                </a:cubicBezTo>
                <a:cubicBezTo>
                  <a:pt x="13" y="56"/>
                  <a:pt x="16" y="57"/>
                  <a:pt x="19" y="57"/>
                </a:cubicBezTo>
                <a:cubicBezTo>
                  <a:pt x="21" y="58"/>
                  <a:pt x="23" y="58"/>
                  <a:pt x="25" y="58"/>
                </a:cubicBezTo>
                <a:cubicBezTo>
                  <a:pt x="27" y="57"/>
                  <a:pt x="28" y="56"/>
                  <a:pt x="29" y="55"/>
                </a:cubicBezTo>
                <a:cubicBezTo>
                  <a:pt x="30" y="55"/>
                  <a:pt x="31" y="56"/>
                  <a:pt x="32" y="55"/>
                </a:cubicBezTo>
                <a:cubicBezTo>
                  <a:pt x="33" y="53"/>
                  <a:pt x="32" y="50"/>
                  <a:pt x="34" y="48"/>
                </a:cubicBezTo>
                <a:cubicBezTo>
                  <a:pt x="34" y="47"/>
                  <a:pt x="36" y="47"/>
                  <a:pt x="38" y="47"/>
                </a:cubicBezTo>
                <a:cubicBezTo>
                  <a:pt x="38" y="47"/>
                  <a:pt x="39" y="47"/>
                  <a:pt x="40" y="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" name="Freeform 2539"/>
          <p:cNvSpPr>
            <a:spLocks noChangeAspect="1"/>
          </p:cNvSpPr>
          <p:nvPr/>
        </p:nvSpPr>
        <p:spPr bwMode="auto">
          <a:xfrm>
            <a:off x="2373314" y="4253128"/>
            <a:ext cx="61913" cy="41275"/>
          </a:xfrm>
          <a:custGeom>
            <a:avLst/>
            <a:gdLst>
              <a:gd name="T0" fmla="*/ 38 w 33"/>
              <a:gd name="T1" fmla="*/ 20 h 22"/>
              <a:gd name="T2" fmla="*/ 38 w 33"/>
              <a:gd name="T3" fmla="*/ 14 h 22"/>
              <a:gd name="T4" fmla="*/ 35 w 33"/>
              <a:gd name="T5" fmla="*/ 11 h 22"/>
              <a:gd name="T6" fmla="*/ 28 w 33"/>
              <a:gd name="T7" fmla="*/ 12 h 22"/>
              <a:gd name="T8" fmla="*/ 28 w 33"/>
              <a:gd name="T9" fmla="*/ 7 h 22"/>
              <a:gd name="T10" fmla="*/ 24 w 33"/>
              <a:gd name="T11" fmla="*/ 6 h 22"/>
              <a:gd name="T12" fmla="*/ 20 w 33"/>
              <a:gd name="T13" fmla="*/ 4 h 22"/>
              <a:gd name="T14" fmla="*/ 18 w 33"/>
              <a:gd name="T15" fmla="*/ 0 h 22"/>
              <a:gd name="T16" fmla="*/ 15 w 33"/>
              <a:gd name="T17" fmla="*/ 0 h 22"/>
              <a:gd name="T18" fmla="*/ 11 w 33"/>
              <a:gd name="T19" fmla="*/ 1 h 22"/>
              <a:gd name="T20" fmla="*/ 8 w 33"/>
              <a:gd name="T21" fmla="*/ 9 h 22"/>
              <a:gd name="T22" fmla="*/ 5 w 33"/>
              <a:gd name="T23" fmla="*/ 9 h 22"/>
              <a:gd name="T24" fmla="*/ 0 w 33"/>
              <a:gd name="T25" fmla="*/ 13 h 22"/>
              <a:gd name="T26" fmla="*/ 6 w 33"/>
              <a:gd name="T27" fmla="*/ 15 h 22"/>
              <a:gd name="T28" fmla="*/ 8 w 33"/>
              <a:gd name="T29" fmla="*/ 19 h 22"/>
              <a:gd name="T30" fmla="*/ 17 w 33"/>
              <a:gd name="T31" fmla="*/ 20 h 22"/>
              <a:gd name="T32" fmla="*/ 19 w 33"/>
              <a:gd name="T33" fmla="*/ 22 h 22"/>
              <a:gd name="T34" fmla="*/ 26 w 33"/>
              <a:gd name="T35" fmla="*/ 21 h 22"/>
              <a:gd name="T36" fmla="*/ 31 w 33"/>
              <a:gd name="T37" fmla="*/ 25 h 22"/>
              <a:gd name="T38" fmla="*/ 34 w 33"/>
              <a:gd name="T39" fmla="*/ 25 h 22"/>
              <a:gd name="T40" fmla="*/ 35 w 33"/>
              <a:gd name="T41" fmla="*/ 21 h 22"/>
              <a:gd name="T42" fmla="*/ 38 w 33"/>
              <a:gd name="T43" fmla="*/ 20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"/>
              <a:gd name="T67" fmla="*/ 0 h 22"/>
              <a:gd name="T68" fmla="*/ 33 w 33"/>
              <a:gd name="T69" fmla="*/ 22 h 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" h="22">
                <a:moveTo>
                  <a:pt x="32" y="17"/>
                </a:moveTo>
                <a:cubicBezTo>
                  <a:pt x="32" y="15"/>
                  <a:pt x="33" y="14"/>
                  <a:pt x="32" y="12"/>
                </a:cubicBezTo>
                <a:cubicBezTo>
                  <a:pt x="32" y="10"/>
                  <a:pt x="31" y="10"/>
                  <a:pt x="30" y="9"/>
                </a:cubicBezTo>
                <a:cubicBezTo>
                  <a:pt x="28" y="9"/>
                  <a:pt x="26" y="11"/>
                  <a:pt x="24" y="10"/>
                </a:cubicBezTo>
                <a:cubicBezTo>
                  <a:pt x="23" y="9"/>
                  <a:pt x="25" y="7"/>
                  <a:pt x="24" y="6"/>
                </a:cubicBezTo>
                <a:cubicBezTo>
                  <a:pt x="23" y="5"/>
                  <a:pt x="21" y="5"/>
                  <a:pt x="20" y="5"/>
                </a:cubicBezTo>
                <a:cubicBezTo>
                  <a:pt x="19" y="4"/>
                  <a:pt x="18" y="4"/>
                  <a:pt x="17" y="3"/>
                </a:cubicBezTo>
                <a:cubicBezTo>
                  <a:pt x="16" y="2"/>
                  <a:pt x="15" y="1"/>
                  <a:pt x="15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1" y="0"/>
                  <a:pt x="9" y="0"/>
                  <a:pt x="9" y="1"/>
                </a:cubicBezTo>
                <a:cubicBezTo>
                  <a:pt x="7" y="3"/>
                  <a:pt x="8" y="6"/>
                  <a:pt x="7" y="8"/>
                </a:cubicBezTo>
                <a:cubicBezTo>
                  <a:pt x="6" y="9"/>
                  <a:pt x="5" y="8"/>
                  <a:pt x="4" y="8"/>
                </a:cubicBezTo>
                <a:cubicBezTo>
                  <a:pt x="3" y="9"/>
                  <a:pt x="2" y="10"/>
                  <a:pt x="0" y="11"/>
                </a:cubicBez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5"/>
                  <a:pt x="7" y="16"/>
                </a:cubicBezTo>
                <a:cubicBezTo>
                  <a:pt x="9" y="17"/>
                  <a:pt x="12" y="16"/>
                  <a:pt x="14" y="17"/>
                </a:cubicBezTo>
                <a:cubicBezTo>
                  <a:pt x="15" y="17"/>
                  <a:pt x="15" y="19"/>
                  <a:pt x="16" y="19"/>
                </a:cubicBezTo>
                <a:cubicBezTo>
                  <a:pt x="18" y="19"/>
                  <a:pt x="20" y="17"/>
                  <a:pt x="22" y="18"/>
                </a:cubicBezTo>
                <a:cubicBezTo>
                  <a:pt x="24" y="18"/>
                  <a:pt x="24" y="21"/>
                  <a:pt x="26" y="21"/>
                </a:cubicBezTo>
                <a:cubicBezTo>
                  <a:pt x="27" y="22"/>
                  <a:pt x="29" y="22"/>
                  <a:pt x="29" y="21"/>
                </a:cubicBezTo>
                <a:cubicBezTo>
                  <a:pt x="30" y="20"/>
                  <a:pt x="29" y="18"/>
                  <a:pt x="30" y="18"/>
                </a:cubicBezTo>
                <a:cubicBezTo>
                  <a:pt x="30" y="17"/>
                  <a:pt x="31" y="17"/>
                  <a:pt x="32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" name="Freeform 2540"/>
          <p:cNvSpPr>
            <a:spLocks noChangeAspect="1"/>
          </p:cNvSpPr>
          <p:nvPr/>
        </p:nvSpPr>
        <p:spPr bwMode="auto">
          <a:xfrm>
            <a:off x="2401889" y="4215026"/>
            <a:ext cx="142875" cy="84138"/>
          </a:xfrm>
          <a:custGeom>
            <a:avLst/>
            <a:gdLst>
              <a:gd name="T0" fmla="*/ 20 w 75"/>
              <a:gd name="T1" fmla="*/ 45 h 44"/>
              <a:gd name="T2" fmla="*/ 20 w 75"/>
              <a:gd name="T3" fmla="*/ 39 h 44"/>
              <a:gd name="T4" fmla="*/ 18 w 75"/>
              <a:gd name="T5" fmla="*/ 35 h 44"/>
              <a:gd name="T6" fmla="*/ 11 w 75"/>
              <a:gd name="T7" fmla="*/ 36 h 44"/>
              <a:gd name="T8" fmla="*/ 11 w 75"/>
              <a:gd name="T9" fmla="*/ 31 h 44"/>
              <a:gd name="T10" fmla="*/ 6 w 75"/>
              <a:gd name="T11" fmla="*/ 30 h 44"/>
              <a:gd name="T12" fmla="*/ 2 w 75"/>
              <a:gd name="T13" fmla="*/ 28 h 44"/>
              <a:gd name="T14" fmla="*/ 0 w 75"/>
              <a:gd name="T15" fmla="*/ 24 h 44"/>
              <a:gd name="T16" fmla="*/ 0 w 75"/>
              <a:gd name="T17" fmla="*/ 17 h 44"/>
              <a:gd name="T18" fmla="*/ 6 w 75"/>
              <a:gd name="T19" fmla="*/ 13 h 44"/>
              <a:gd name="T20" fmla="*/ 14 w 75"/>
              <a:gd name="T21" fmla="*/ 7 h 44"/>
              <a:gd name="T22" fmla="*/ 16 w 75"/>
              <a:gd name="T23" fmla="*/ 4 h 44"/>
              <a:gd name="T24" fmla="*/ 22 w 75"/>
              <a:gd name="T25" fmla="*/ 0 h 44"/>
              <a:gd name="T26" fmla="*/ 28 w 75"/>
              <a:gd name="T27" fmla="*/ 1 h 44"/>
              <a:gd name="T28" fmla="*/ 30 w 75"/>
              <a:gd name="T29" fmla="*/ 4 h 44"/>
              <a:gd name="T30" fmla="*/ 41 w 75"/>
              <a:gd name="T31" fmla="*/ 4 h 44"/>
              <a:gd name="T32" fmla="*/ 49 w 75"/>
              <a:gd name="T33" fmla="*/ 0 h 44"/>
              <a:gd name="T34" fmla="*/ 54 w 75"/>
              <a:gd name="T35" fmla="*/ 0 h 44"/>
              <a:gd name="T36" fmla="*/ 64 w 75"/>
              <a:gd name="T37" fmla="*/ 1 h 44"/>
              <a:gd name="T38" fmla="*/ 71 w 75"/>
              <a:gd name="T39" fmla="*/ 2 h 44"/>
              <a:gd name="T40" fmla="*/ 76 w 75"/>
              <a:gd name="T41" fmla="*/ 2 h 44"/>
              <a:gd name="T42" fmla="*/ 80 w 75"/>
              <a:gd name="T43" fmla="*/ 6 h 44"/>
              <a:gd name="T44" fmla="*/ 80 w 75"/>
              <a:gd name="T45" fmla="*/ 7 h 44"/>
              <a:gd name="T46" fmla="*/ 76 w 75"/>
              <a:gd name="T47" fmla="*/ 6 h 44"/>
              <a:gd name="T48" fmla="*/ 76 w 75"/>
              <a:gd name="T49" fmla="*/ 11 h 44"/>
              <a:gd name="T50" fmla="*/ 77 w 75"/>
              <a:gd name="T51" fmla="*/ 12 h 44"/>
              <a:gd name="T52" fmla="*/ 83 w 75"/>
              <a:gd name="T53" fmla="*/ 12 h 44"/>
              <a:gd name="T54" fmla="*/ 83 w 75"/>
              <a:gd name="T55" fmla="*/ 11 h 44"/>
              <a:gd name="T56" fmla="*/ 83 w 75"/>
              <a:gd name="T57" fmla="*/ 8 h 44"/>
              <a:gd name="T58" fmla="*/ 89 w 75"/>
              <a:gd name="T59" fmla="*/ 13 h 44"/>
              <a:gd name="T60" fmla="*/ 89 w 75"/>
              <a:gd name="T61" fmla="*/ 18 h 44"/>
              <a:gd name="T62" fmla="*/ 82 w 75"/>
              <a:gd name="T63" fmla="*/ 18 h 44"/>
              <a:gd name="T64" fmla="*/ 78 w 75"/>
              <a:gd name="T65" fmla="*/ 20 h 44"/>
              <a:gd name="T66" fmla="*/ 68 w 75"/>
              <a:gd name="T67" fmla="*/ 24 h 44"/>
              <a:gd name="T68" fmla="*/ 66 w 75"/>
              <a:gd name="T69" fmla="*/ 20 h 44"/>
              <a:gd name="T70" fmla="*/ 60 w 75"/>
              <a:gd name="T71" fmla="*/ 25 h 44"/>
              <a:gd name="T72" fmla="*/ 59 w 75"/>
              <a:gd name="T73" fmla="*/ 30 h 44"/>
              <a:gd name="T74" fmla="*/ 50 w 75"/>
              <a:gd name="T75" fmla="*/ 35 h 44"/>
              <a:gd name="T76" fmla="*/ 44 w 75"/>
              <a:gd name="T77" fmla="*/ 35 h 44"/>
              <a:gd name="T78" fmla="*/ 41 w 75"/>
              <a:gd name="T79" fmla="*/ 39 h 44"/>
              <a:gd name="T80" fmla="*/ 35 w 75"/>
              <a:gd name="T81" fmla="*/ 39 h 44"/>
              <a:gd name="T82" fmla="*/ 35 w 75"/>
              <a:gd name="T83" fmla="*/ 47 h 44"/>
              <a:gd name="T84" fmla="*/ 30 w 75"/>
              <a:gd name="T85" fmla="*/ 53 h 44"/>
              <a:gd name="T86" fmla="*/ 26 w 75"/>
              <a:gd name="T87" fmla="*/ 53 h 44"/>
              <a:gd name="T88" fmla="*/ 24 w 75"/>
              <a:gd name="T89" fmla="*/ 49 h 44"/>
              <a:gd name="T90" fmla="*/ 20 w 75"/>
              <a:gd name="T91" fmla="*/ 45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"/>
              <a:gd name="T139" fmla="*/ 0 h 44"/>
              <a:gd name="T140" fmla="*/ 75 w 75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" h="44">
                <a:moveTo>
                  <a:pt x="17" y="37"/>
                </a:moveTo>
                <a:cubicBezTo>
                  <a:pt x="17" y="35"/>
                  <a:pt x="18" y="34"/>
                  <a:pt x="17" y="32"/>
                </a:cubicBezTo>
                <a:cubicBezTo>
                  <a:pt x="17" y="30"/>
                  <a:pt x="16" y="30"/>
                  <a:pt x="15" y="29"/>
                </a:cubicBezTo>
                <a:cubicBezTo>
                  <a:pt x="13" y="29"/>
                  <a:pt x="11" y="31"/>
                  <a:pt x="9" y="30"/>
                </a:cubicBezTo>
                <a:cubicBezTo>
                  <a:pt x="8" y="29"/>
                  <a:pt x="10" y="27"/>
                  <a:pt x="9" y="26"/>
                </a:cubicBezTo>
                <a:cubicBezTo>
                  <a:pt x="8" y="25"/>
                  <a:pt x="6" y="25"/>
                  <a:pt x="5" y="25"/>
                </a:cubicBezTo>
                <a:cubicBezTo>
                  <a:pt x="4" y="24"/>
                  <a:pt x="3" y="24"/>
                  <a:pt x="2" y="23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1" y="13"/>
                  <a:pt x="3" y="12"/>
                  <a:pt x="5" y="11"/>
                </a:cubicBezTo>
                <a:cubicBezTo>
                  <a:pt x="7" y="9"/>
                  <a:pt x="10" y="8"/>
                  <a:pt x="12" y="6"/>
                </a:cubicBezTo>
                <a:cubicBezTo>
                  <a:pt x="13" y="6"/>
                  <a:pt x="12" y="4"/>
                  <a:pt x="13" y="3"/>
                </a:cubicBezTo>
                <a:cubicBezTo>
                  <a:pt x="14" y="2"/>
                  <a:pt x="16" y="1"/>
                  <a:pt x="18" y="0"/>
                </a:cubicBezTo>
                <a:cubicBezTo>
                  <a:pt x="20" y="0"/>
                  <a:pt x="21" y="0"/>
                  <a:pt x="23" y="1"/>
                </a:cubicBezTo>
                <a:cubicBezTo>
                  <a:pt x="24" y="1"/>
                  <a:pt x="24" y="3"/>
                  <a:pt x="25" y="3"/>
                </a:cubicBezTo>
                <a:cubicBezTo>
                  <a:pt x="28" y="4"/>
                  <a:pt x="31" y="4"/>
                  <a:pt x="34" y="3"/>
                </a:cubicBezTo>
                <a:cubicBezTo>
                  <a:pt x="37" y="3"/>
                  <a:pt x="39" y="1"/>
                  <a:pt x="41" y="0"/>
                </a:cubicBezTo>
                <a:cubicBezTo>
                  <a:pt x="43" y="0"/>
                  <a:pt x="44" y="0"/>
                  <a:pt x="45" y="0"/>
                </a:cubicBezTo>
                <a:cubicBezTo>
                  <a:pt x="48" y="0"/>
                  <a:pt x="51" y="0"/>
                  <a:pt x="53" y="1"/>
                </a:cubicBezTo>
                <a:cubicBezTo>
                  <a:pt x="55" y="1"/>
                  <a:pt x="57" y="2"/>
                  <a:pt x="59" y="2"/>
                </a:cubicBezTo>
                <a:cubicBezTo>
                  <a:pt x="60" y="2"/>
                  <a:pt x="62" y="1"/>
                  <a:pt x="63" y="2"/>
                </a:cubicBezTo>
                <a:cubicBezTo>
                  <a:pt x="65" y="2"/>
                  <a:pt x="66" y="4"/>
                  <a:pt x="67" y="5"/>
                </a:cubicBezTo>
                <a:cubicBezTo>
                  <a:pt x="67" y="6"/>
                  <a:pt x="67" y="6"/>
                  <a:pt x="67" y="6"/>
                </a:cubicBezTo>
                <a:cubicBezTo>
                  <a:pt x="66" y="6"/>
                  <a:pt x="64" y="5"/>
                  <a:pt x="63" y="5"/>
                </a:cubicBezTo>
                <a:cubicBezTo>
                  <a:pt x="62" y="6"/>
                  <a:pt x="63" y="8"/>
                  <a:pt x="63" y="9"/>
                </a:cubicBezTo>
                <a:cubicBezTo>
                  <a:pt x="63" y="9"/>
                  <a:pt x="64" y="10"/>
                  <a:pt x="64" y="10"/>
                </a:cubicBezTo>
                <a:cubicBezTo>
                  <a:pt x="66" y="11"/>
                  <a:pt x="67" y="11"/>
                  <a:pt x="69" y="10"/>
                </a:cubicBezTo>
                <a:cubicBezTo>
                  <a:pt x="69" y="10"/>
                  <a:pt x="69" y="9"/>
                  <a:pt x="69" y="9"/>
                </a:cubicBezTo>
                <a:cubicBezTo>
                  <a:pt x="69" y="8"/>
                  <a:pt x="68" y="6"/>
                  <a:pt x="69" y="7"/>
                </a:cubicBezTo>
                <a:cubicBezTo>
                  <a:pt x="71" y="8"/>
                  <a:pt x="73" y="9"/>
                  <a:pt x="74" y="11"/>
                </a:cubicBezTo>
                <a:cubicBezTo>
                  <a:pt x="75" y="12"/>
                  <a:pt x="74" y="14"/>
                  <a:pt x="74" y="15"/>
                </a:cubicBezTo>
                <a:cubicBezTo>
                  <a:pt x="72" y="15"/>
                  <a:pt x="70" y="14"/>
                  <a:pt x="68" y="15"/>
                </a:cubicBezTo>
                <a:cubicBezTo>
                  <a:pt x="67" y="15"/>
                  <a:pt x="66" y="17"/>
                  <a:pt x="65" y="17"/>
                </a:cubicBezTo>
                <a:cubicBezTo>
                  <a:pt x="62" y="18"/>
                  <a:pt x="59" y="20"/>
                  <a:pt x="57" y="20"/>
                </a:cubicBezTo>
                <a:cubicBezTo>
                  <a:pt x="55" y="20"/>
                  <a:pt x="56" y="17"/>
                  <a:pt x="55" y="17"/>
                </a:cubicBezTo>
                <a:cubicBezTo>
                  <a:pt x="53" y="17"/>
                  <a:pt x="51" y="19"/>
                  <a:pt x="50" y="21"/>
                </a:cubicBezTo>
                <a:cubicBezTo>
                  <a:pt x="49" y="22"/>
                  <a:pt x="50" y="24"/>
                  <a:pt x="49" y="25"/>
                </a:cubicBezTo>
                <a:cubicBezTo>
                  <a:pt x="47" y="27"/>
                  <a:pt x="45" y="28"/>
                  <a:pt x="42" y="29"/>
                </a:cubicBezTo>
                <a:cubicBezTo>
                  <a:pt x="40" y="29"/>
                  <a:pt x="38" y="29"/>
                  <a:pt x="37" y="29"/>
                </a:cubicBezTo>
                <a:cubicBezTo>
                  <a:pt x="35" y="30"/>
                  <a:pt x="35" y="31"/>
                  <a:pt x="34" y="32"/>
                </a:cubicBezTo>
                <a:cubicBezTo>
                  <a:pt x="32" y="32"/>
                  <a:pt x="30" y="31"/>
                  <a:pt x="29" y="32"/>
                </a:cubicBezTo>
                <a:cubicBezTo>
                  <a:pt x="28" y="34"/>
                  <a:pt x="30" y="37"/>
                  <a:pt x="29" y="39"/>
                </a:cubicBezTo>
                <a:cubicBezTo>
                  <a:pt x="28" y="41"/>
                  <a:pt x="27" y="42"/>
                  <a:pt x="25" y="44"/>
                </a:cubicBezTo>
                <a:cubicBezTo>
                  <a:pt x="24" y="44"/>
                  <a:pt x="23" y="44"/>
                  <a:pt x="22" y="44"/>
                </a:cubicBezTo>
                <a:cubicBezTo>
                  <a:pt x="21" y="43"/>
                  <a:pt x="20" y="42"/>
                  <a:pt x="20" y="41"/>
                </a:cubicBezTo>
                <a:cubicBezTo>
                  <a:pt x="19" y="40"/>
                  <a:pt x="18" y="38"/>
                  <a:pt x="17" y="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" name="Freeform 2541"/>
          <p:cNvSpPr>
            <a:spLocks noChangeAspect="1"/>
          </p:cNvSpPr>
          <p:nvPr/>
        </p:nvSpPr>
        <p:spPr bwMode="auto">
          <a:xfrm>
            <a:off x="2432050" y="4242015"/>
            <a:ext cx="109538" cy="119063"/>
          </a:xfrm>
          <a:custGeom>
            <a:avLst/>
            <a:gdLst>
              <a:gd name="T0" fmla="*/ 31 w 58"/>
              <a:gd name="T1" fmla="*/ 65 h 63"/>
              <a:gd name="T2" fmla="*/ 42 w 58"/>
              <a:gd name="T3" fmla="*/ 70 h 63"/>
              <a:gd name="T4" fmla="*/ 46 w 58"/>
              <a:gd name="T5" fmla="*/ 70 h 63"/>
              <a:gd name="T6" fmla="*/ 51 w 58"/>
              <a:gd name="T7" fmla="*/ 74 h 63"/>
              <a:gd name="T8" fmla="*/ 59 w 58"/>
              <a:gd name="T9" fmla="*/ 74 h 63"/>
              <a:gd name="T10" fmla="*/ 61 w 58"/>
              <a:gd name="T11" fmla="*/ 70 h 63"/>
              <a:gd name="T12" fmla="*/ 57 w 58"/>
              <a:gd name="T13" fmla="*/ 63 h 63"/>
              <a:gd name="T14" fmla="*/ 59 w 58"/>
              <a:gd name="T15" fmla="*/ 55 h 63"/>
              <a:gd name="T16" fmla="*/ 58 w 58"/>
              <a:gd name="T17" fmla="*/ 48 h 63"/>
              <a:gd name="T18" fmla="*/ 62 w 58"/>
              <a:gd name="T19" fmla="*/ 42 h 63"/>
              <a:gd name="T20" fmla="*/ 62 w 58"/>
              <a:gd name="T21" fmla="*/ 26 h 63"/>
              <a:gd name="T22" fmla="*/ 68 w 58"/>
              <a:gd name="T23" fmla="*/ 15 h 63"/>
              <a:gd name="T24" fmla="*/ 68 w 58"/>
              <a:gd name="T25" fmla="*/ 7 h 63"/>
              <a:gd name="T26" fmla="*/ 69 w 58"/>
              <a:gd name="T27" fmla="*/ 1 h 63"/>
              <a:gd name="T28" fmla="*/ 62 w 58"/>
              <a:gd name="T29" fmla="*/ 1 h 63"/>
              <a:gd name="T30" fmla="*/ 58 w 58"/>
              <a:gd name="T31" fmla="*/ 4 h 63"/>
              <a:gd name="T32" fmla="*/ 49 w 58"/>
              <a:gd name="T33" fmla="*/ 7 h 63"/>
              <a:gd name="T34" fmla="*/ 46 w 58"/>
              <a:gd name="T35" fmla="*/ 4 h 63"/>
              <a:gd name="T36" fmla="*/ 40 w 58"/>
              <a:gd name="T37" fmla="*/ 8 h 63"/>
              <a:gd name="T38" fmla="*/ 39 w 58"/>
              <a:gd name="T39" fmla="*/ 13 h 63"/>
              <a:gd name="T40" fmla="*/ 31 w 58"/>
              <a:gd name="T41" fmla="*/ 18 h 63"/>
              <a:gd name="T42" fmla="*/ 25 w 58"/>
              <a:gd name="T43" fmla="*/ 18 h 63"/>
              <a:gd name="T44" fmla="*/ 21 w 58"/>
              <a:gd name="T45" fmla="*/ 21 h 63"/>
              <a:gd name="T46" fmla="*/ 15 w 58"/>
              <a:gd name="T47" fmla="*/ 21 h 63"/>
              <a:gd name="T48" fmla="*/ 15 w 58"/>
              <a:gd name="T49" fmla="*/ 30 h 63"/>
              <a:gd name="T50" fmla="*/ 11 w 58"/>
              <a:gd name="T51" fmla="*/ 36 h 63"/>
              <a:gd name="T52" fmla="*/ 7 w 58"/>
              <a:gd name="T53" fmla="*/ 36 h 63"/>
              <a:gd name="T54" fmla="*/ 5 w 58"/>
              <a:gd name="T55" fmla="*/ 37 h 63"/>
              <a:gd name="T56" fmla="*/ 1 w 58"/>
              <a:gd name="T57" fmla="*/ 33 h 63"/>
              <a:gd name="T58" fmla="*/ 1 w 58"/>
              <a:gd name="T59" fmla="*/ 38 h 63"/>
              <a:gd name="T60" fmla="*/ 15 w 58"/>
              <a:gd name="T61" fmla="*/ 54 h 63"/>
              <a:gd name="T62" fmla="*/ 27 w 58"/>
              <a:gd name="T63" fmla="*/ 67 h 63"/>
              <a:gd name="T64" fmla="*/ 30 w 58"/>
              <a:gd name="T65" fmla="*/ 65 h 63"/>
              <a:gd name="T66" fmla="*/ 27 w 58"/>
              <a:gd name="T67" fmla="*/ 60 h 63"/>
              <a:gd name="T68" fmla="*/ 26 w 58"/>
              <a:gd name="T69" fmla="*/ 51 h 63"/>
              <a:gd name="T70" fmla="*/ 27 w 58"/>
              <a:gd name="T71" fmla="*/ 50 h 63"/>
              <a:gd name="T72" fmla="*/ 36 w 58"/>
              <a:gd name="T73" fmla="*/ 56 h 63"/>
              <a:gd name="T74" fmla="*/ 43 w 58"/>
              <a:gd name="T75" fmla="*/ 64 h 63"/>
              <a:gd name="T76" fmla="*/ 43 w 58"/>
              <a:gd name="T77" fmla="*/ 68 h 63"/>
              <a:gd name="T78" fmla="*/ 32 w 58"/>
              <a:gd name="T79" fmla="*/ 63 h 63"/>
              <a:gd name="T80" fmla="*/ 31 w 58"/>
              <a:gd name="T81" fmla="*/ 65 h 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"/>
              <a:gd name="T124" fmla="*/ 0 h 63"/>
              <a:gd name="T125" fmla="*/ 58 w 58"/>
              <a:gd name="T126" fmla="*/ 63 h 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" h="63">
                <a:moveTo>
                  <a:pt x="26" y="55"/>
                </a:moveTo>
                <a:cubicBezTo>
                  <a:pt x="30" y="55"/>
                  <a:pt x="31" y="58"/>
                  <a:pt x="35" y="59"/>
                </a:cubicBezTo>
                <a:cubicBezTo>
                  <a:pt x="36" y="59"/>
                  <a:pt x="38" y="58"/>
                  <a:pt x="39" y="59"/>
                </a:cubicBezTo>
                <a:cubicBezTo>
                  <a:pt x="41" y="59"/>
                  <a:pt x="41" y="62"/>
                  <a:pt x="43" y="62"/>
                </a:cubicBezTo>
                <a:cubicBezTo>
                  <a:pt x="45" y="63"/>
                  <a:pt x="48" y="63"/>
                  <a:pt x="50" y="62"/>
                </a:cubicBezTo>
                <a:cubicBezTo>
                  <a:pt x="51" y="62"/>
                  <a:pt x="51" y="60"/>
                  <a:pt x="51" y="59"/>
                </a:cubicBezTo>
                <a:cubicBezTo>
                  <a:pt x="50" y="57"/>
                  <a:pt x="48" y="55"/>
                  <a:pt x="48" y="53"/>
                </a:cubicBezTo>
                <a:cubicBezTo>
                  <a:pt x="48" y="50"/>
                  <a:pt x="50" y="48"/>
                  <a:pt x="50" y="46"/>
                </a:cubicBezTo>
                <a:cubicBezTo>
                  <a:pt x="50" y="44"/>
                  <a:pt x="48" y="42"/>
                  <a:pt x="49" y="40"/>
                </a:cubicBezTo>
                <a:cubicBezTo>
                  <a:pt x="49" y="38"/>
                  <a:pt x="52" y="37"/>
                  <a:pt x="52" y="35"/>
                </a:cubicBezTo>
                <a:cubicBezTo>
                  <a:pt x="53" y="31"/>
                  <a:pt x="51" y="26"/>
                  <a:pt x="52" y="22"/>
                </a:cubicBezTo>
                <a:cubicBezTo>
                  <a:pt x="53" y="18"/>
                  <a:pt x="56" y="16"/>
                  <a:pt x="57" y="13"/>
                </a:cubicBezTo>
                <a:cubicBezTo>
                  <a:pt x="58" y="11"/>
                  <a:pt x="57" y="8"/>
                  <a:pt x="57" y="6"/>
                </a:cubicBezTo>
                <a:cubicBezTo>
                  <a:pt x="57" y="4"/>
                  <a:pt x="57" y="3"/>
                  <a:pt x="58" y="1"/>
                </a:cubicBezTo>
                <a:cubicBezTo>
                  <a:pt x="56" y="1"/>
                  <a:pt x="54" y="0"/>
                  <a:pt x="52" y="1"/>
                </a:cubicBezTo>
                <a:cubicBezTo>
                  <a:pt x="51" y="1"/>
                  <a:pt x="50" y="3"/>
                  <a:pt x="49" y="3"/>
                </a:cubicBezTo>
                <a:cubicBezTo>
                  <a:pt x="46" y="4"/>
                  <a:pt x="43" y="6"/>
                  <a:pt x="41" y="6"/>
                </a:cubicBezTo>
                <a:cubicBezTo>
                  <a:pt x="39" y="6"/>
                  <a:pt x="40" y="3"/>
                  <a:pt x="39" y="3"/>
                </a:cubicBezTo>
                <a:cubicBezTo>
                  <a:pt x="37" y="3"/>
                  <a:pt x="35" y="5"/>
                  <a:pt x="34" y="7"/>
                </a:cubicBezTo>
                <a:cubicBezTo>
                  <a:pt x="33" y="8"/>
                  <a:pt x="34" y="10"/>
                  <a:pt x="33" y="11"/>
                </a:cubicBezTo>
                <a:cubicBezTo>
                  <a:pt x="31" y="13"/>
                  <a:pt x="29" y="14"/>
                  <a:pt x="26" y="15"/>
                </a:cubicBezTo>
                <a:cubicBezTo>
                  <a:pt x="24" y="15"/>
                  <a:pt x="22" y="15"/>
                  <a:pt x="21" y="15"/>
                </a:cubicBezTo>
                <a:cubicBezTo>
                  <a:pt x="19" y="16"/>
                  <a:pt x="19" y="17"/>
                  <a:pt x="18" y="18"/>
                </a:cubicBezTo>
                <a:cubicBezTo>
                  <a:pt x="16" y="18"/>
                  <a:pt x="14" y="17"/>
                  <a:pt x="13" y="18"/>
                </a:cubicBezTo>
                <a:cubicBezTo>
                  <a:pt x="12" y="20"/>
                  <a:pt x="14" y="23"/>
                  <a:pt x="13" y="25"/>
                </a:cubicBezTo>
                <a:cubicBezTo>
                  <a:pt x="12" y="27"/>
                  <a:pt x="11" y="28"/>
                  <a:pt x="9" y="30"/>
                </a:cubicBezTo>
                <a:cubicBezTo>
                  <a:pt x="8" y="30"/>
                  <a:pt x="7" y="30"/>
                  <a:pt x="6" y="30"/>
                </a:cubicBezTo>
                <a:cubicBezTo>
                  <a:pt x="5" y="30"/>
                  <a:pt x="4" y="32"/>
                  <a:pt x="4" y="31"/>
                </a:cubicBezTo>
                <a:cubicBezTo>
                  <a:pt x="3" y="31"/>
                  <a:pt x="2" y="28"/>
                  <a:pt x="1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4" y="37"/>
                  <a:pt x="9" y="41"/>
                  <a:pt x="13" y="45"/>
                </a:cubicBezTo>
                <a:cubicBezTo>
                  <a:pt x="17" y="49"/>
                  <a:pt x="19" y="53"/>
                  <a:pt x="23" y="56"/>
                </a:cubicBezTo>
                <a:cubicBezTo>
                  <a:pt x="24" y="56"/>
                  <a:pt x="24" y="55"/>
                  <a:pt x="25" y="55"/>
                </a:cubicBezTo>
                <a:cubicBezTo>
                  <a:pt x="25" y="53"/>
                  <a:pt x="23" y="52"/>
                  <a:pt x="23" y="50"/>
                </a:cubicBezTo>
                <a:cubicBezTo>
                  <a:pt x="22" y="48"/>
                  <a:pt x="22" y="45"/>
                  <a:pt x="22" y="43"/>
                </a:cubicBezTo>
                <a:cubicBezTo>
                  <a:pt x="22" y="42"/>
                  <a:pt x="23" y="42"/>
                  <a:pt x="23" y="42"/>
                </a:cubicBezTo>
                <a:cubicBezTo>
                  <a:pt x="26" y="43"/>
                  <a:pt x="28" y="45"/>
                  <a:pt x="30" y="47"/>
                </a:cubicBezTo>
                <a:cubicBezTo>
                  <a:pt x="32" y="49"/>
                  <a:pt x="34" y="51"/>
                  <a:pt x="36" y="54"/>
                </a:cubicBezTo>
                <a:cubicBezTo>
                  <a:pt x="36" y="55"/>
                  <a:pt x="37" y="57"/>
                  <a:pt x="36" y="57"/>
                </a:cubicBezTo>
                <a:cubicBezTo>
                  <a:pt x="32" y="57"/>
                  <a:pt x="30" y="54"/>
                  <a:pt x="27" y="53"/>
                </a:cubicBezTo>
                <a:cubicBezTo>
                  <a:pt x="26" y="53"/>
                  <a:pt x="26" y="54"/>
                  <a:pt x="26" y="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" name="Freeform 2542"/>
          <p:cNvSpPr>
            <a:spLocks noChangeAspect="1"/>
          </p:cNvSpPr>
          <p:nvPr/>
        </p:nvSpPr>
        <p:spPr bwMode="auto">
          <a:xfrm>
            <a:off x="2544763" y="4389651"/>
            <a:ext cx="133350" cy="69850"/>
          </a:xfrm>
          <a:custGeom>
            <a:avLst/>
            <a:gdLst>
              <a:gd name="T0" fmla="*/ 76 w 70"/>
              <a:gd name="T1" fmla="*/ 40 h 36"/>
              <a:gd name="T2" fmla="*/ 79 w 70"/>
              <a:gd name="T3" fmla="*/ 35 h 36"/>
              <a:gd name="T4" fmla="*/ 83 w 70"/>
              <a:gd name="T5" fmla="*/ 35 h 36"/>
              <a:gd name="T6" fmla="*/ 84 w 70"/>
              <a:gd name="T7" fmla="*/ 27 h 36"/>
              <a:gd name="T8" fmla="*/ 82 w 70"/>
              <a:gd name="T9" fmla="*/ 22 h 36"/>
              <a:gd name="T10" fmla="*/ 84 w 70"/>
              <a:gd name="T11" fmla="*/ 18 h 36"/>
              <a:gd name="T12" fmla="*/ 77 w 70"/>
              <a:gd name="T13" fmla="*/ 10 h 36"/>
              <a:gd name="T14" fmla="*/ 65 w 70"/>
              <a:gd name="T15" fmla="*/ 6 h 36"/>
              <a:gd name="T16" fmla="*/ 56 w 70"/>
              <a:gd name="T17" fmla="*/ 1 h 36"/>
              <a:gd name="T18" fmla="*/ 50 w 70"/>
              <a:gd name="T19" fmla="*/ 5 h 36"/>
              <a:gd name="T20" fmla="*/ 40 w 70"/>
              <a:gd name="T21" fmla="*/ 7 h 36"/>
              <a:gd name="T22" fmla="*/ 26 w 70"/>
              <a:gd name="T23" fmla="*/ 15 h 36"/>
              <a:gd name="T24" fmla="*/ 19 w 70"/>
              <a:gd name="T25" fmla="*/ 12 h 36"/>
              <a:gd name="T26" fmla="*/ 13 w 70"/>
              <a:gd name="T27" fmla="*/ 12 h 36"/>
              <a:gd name="T28" fmla="*/ 10 w 70"/>
              <a:gd name="T29" fmla="*/ 5 h 36"/>
              <a:gd name="T30" fmla="*/ 4 w 70"/>
              <a:gd name="T31" fmla="*/ 1 h 36"/>
              <a:gd name="T32" fmla="*/ 2 w 70"/>
              <a:gd name="T33" fmla="*/ 9 h 36"/>
              <a:gd name="T34" fmla="*/ 6 w 70"/>
              <a:gd name="T35" fmla="*/ 13 h 36"/>
              <a:gd name="T36" fmla="*/ 2 w 70"/>
              <a:gd name="T37" fmla="*/ 17 h 36"/>
              <a:gd name="T38" fmla="*/ 2 w 70"/>
              <a:gd name="T39" fmla="*/ 22 h 36"/>
              <a:gd name="T40" fmla="*/ 0 w 70"/>
              <a:gd name="T41" fmla="*/ 26 h 36"/>
              <a:gd name="T42" fmla="*/ 11 w 70"/>
              <a:gd name="T43" fmla="*/ 26 h 36"/>
              <a:gd name="T44" fmla="*/ 19 w 70"/>
              <a:gd name="T45" fmla="*/ 26 h 36"/>
              <a:gd name="T46" fmla="*/ 22 w 70"/>
              <a:gd name="T47" fmla="*/ 33 h 36"/>
              <a:gd name="T48" fmla="*/ 24 w 70"/>
              <a:gd name="T49" fmla="*/ 37 h 36"/>
              <a:gd name="T50" fmla="*/ 28 w 70"/>
              <a:gd name="T51" fmla="*/ 31 h 36"/>
              <a:gd name="T52" fmla="*/ 30 w 70"/>
              <a:gd name="T53" fmla="*/ 38 h 36"/>
              <a:gd name="T54" fmla="*/ 35 w 70"/>
              <a:gd name="T55" fmla="*/ 43 h 36"/>
              <a:gd name="T56" fmla="*/ 44 w 70"/>
              <a:gd name="T57" fmla="*/ 39 h 36"/>
              <a:gd name="T58" fmla="*/ 41 w 70"/>
              <a:gd name="T59" fmla="*/ 32 h 36"/>
              <a:gd name="T60" fmla="*/ 37 w 70"/>
              <a:gd name="T61" fmla="*/ 26 h 36"/>
              <a:gd name="T62" fmla="*/ 42 w 70"/>
              <a:gd name="T63" fmla="*/ 23 h 36"/>
              <a:gd name="T64" fmla="*/ 47 w 70"/>
              <a:gd name="T65" fmla="*/ 20 h 36"/>
              <a:gd name="T66" fmla="*/ 47 w 70"/>
              <a:gd name="T67" fmla="*/ 13 h 36"/>
              <a:gd name="T68" fmla="*/ 56 w 70"/>
              <a:gd name="T69" fmla="*/ 10 h 36"/>
              <a:gd name="T70" fmla="*/ 65 w 70"/>
              <a:gd name="T71" fmla="*/ 16 h 36"/>
              <a:gd name="T72" fmla="*/ 70 w 70"/>
              <a:gd name="T73" fmla="*/ 18 h 36"/>
              <a:gd name="T74" fmla="*/ 72 w 70"/>
              <a:gd name="T75" fmla="*/ 27 h 36"/>
              <a:gd name="T76" fmla="*/ 68 w 70"/>
              <a:gd name="T77" fmla="*/ 28 h 36"/>
              <a:gd name="T78" fmla="*/ 71 w 70"/>
              <a:gd name="T79" fmla="*/ 35 h 36"/>
              <a:gd name="T80" fmla="*/ 76 w 70"/>
              <a:gd name="T81" fmla="*/ 40 h 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"/>
              <a:gd name="T124" fmla="*/ 0 h 36"/>
              <a:gd name="T125" fmla="*/ 70 w 70"/>
              <a:gd name="T126" fmla="*/ 36 h 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" h="36">
                <a:moveTo>
                  <a:pt x="63" y="33"/>
                </a:moveTo>
                <a:cubicBezTo>
                  <a:pt x="64" y="32"/>
                  <a:pt x="65" y="30"/>
                  <a:pt x="66" y="29"/>
                </a:cubicBezTo>
                <a:cubicBezTo>
                  <a:pt x="67" y="28"/>
                  <a:pt x="69" y="30"/>
                  <a:pt x="69" y="29"/>
                </a:cubicBezTo>
                <a:cubicBezTo>
                  <a:pt x="70" y="27"/>
                  <a:pt x="70" y="25"/>
                  <a:pt x="70" y="22"/>
                </a:cubicBezTo>
                <a:cubicBezTo>
                  <a:pt x="70" y="21"/>
                  <a:pt x="68" y="19"/>
                  <a:pt x="68" y="18"/>
                </a:cubicBezTo>
                <a:cubicBezTo>
                  <a:pt x="68" y="16"/>
                  <a:pt x="69" y="16"/>
                  <a:pt x="70" y="15"/>
                </a:cubicBezTo>
                <a:cubicBezTo>
                  <a:pt x="68" y="12"/>
                  <a:pt x="67" y="10"/>
                  <a:pt x="64" y="8"/>
                </a:cubicBezTo>
                <a:cubicBezTo>
                  <a:pt x="61" y="6"/>
                  <a:pt x="58" y="7"/>
                  <a:pt x="54" y="5"/>
                </a:cubicBezTo>
                <a:cubicBezTo>
                  <a:pt x="52" y="4"/>
                  <a:pt x="50" y="1"/>
                  <a:pt x="47" y="1"/>
                </a:cubicBezTo>
                <a:cubicBezTo>
                  <a:pt x="45" y="0"/>
                  <a:pt x="44" y="4"/>
                  <a:pt x="42" y="4"/>
                </a:cubicBezTo>
                <a:cubicBezTo>
                  <a:pt x="39" y="5"/>
                  <a:pt x="35" y="5"/>
                  <a:pt x="33" y="6"/>
                </a:cubicBezTo>
                <a:cubicBezTo>
                  <a:pt x="29" y="7"/>
                  <a:pt x="26" y="11"/>
                  <a:pt x="22" y="12"/>
                </a:cubicBezTo>
                <a:cubicBezTo>
                  <a:pt x="20" y="13"/>
                  <a:pt x="18" y="10"/>
                  <a:pt x="16" y="10"/>
                </a:cubicBezTo>
                <a:cubicBezTo>
                  <a:pt x="14" y="10"/>
                  <a:pt x="12" y="11"/>
                  <a:pt x="11" y="10"/>
                </a:cubicBezTo>
                <a:cubicBezTo>
                  <a:pt x="9" y="9"/>
                  <a:pt x="9" y="6"/>
                  <a:pt x="8" y="4"/>
                </a:cubicBezTo>
                <a:cubicBezTo>
                  <a:pt x="7" y="3"/>
                  <a:pt x="4" y="2"/>
                  <a:pt x="3" y="1"/>
                </a:cubicBezTo>
                <a:cubicBezTo>
                  <a:pt x="3" y="3"/>
                  <a:pt x="1" y="5"/>
                  <a:pt x="2" y="7"/>
                </a:cubicBezTo>
                <a:cubicBezTo>
                  <a:pt x="2" y="9"/>
                  <a:pt x="5" y="9"/>
                  <a:pt x="5" y="11"/>
                </a:cubicBezTo>
                <a:cubicBezTo>
                  <a:pt x="5" y="12"/>
                  <a:pt x="2" y="12"/>
                  <a:pt x="2" y="14"/>
                </a:cubicBezTo>
                <a:cubicBezTo>
                  <a:pt x="1" y="15"/>
                  <a:pt x="2" y="16"/>
                  <a:pt x="2" y="18"/>
                </a:cubicBezTo>
                <a:cubicBezTo>
                  <a:pt x="2" y="19"/>
                  <a:pt x="1" y="20"/>
                  <a:pt x="0" y="21"/>
                </a:cubicBezTo>
                <a:cubicBezTo>
                  <a:pt x="3" y="21"/>
                  <a:pt x="6" y="21"/>
                  <a:pt x="9" y="21"/>
                </a:cubicBezTo>
                <a:cubicBezTo>
                  <a:pt x="11" y="21"/>
                  <a:pt x="14" y="20"/>
                  <a:pt x="16" y="21"/>
                </a:cubicBezTo>
                <a:cubicBezTo>
                  <a:pt x="17" y="22"/>
                  <a:pt x="17" y="25"/>
                  <a:pt x="18" y="27"/>
                </a:cubicBezTo>
                <a:cubicBezTo>
                  <a:pt x="18" y="28"/>
                  <a:pt x="18" y="31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5" y="25"/>
                  <a:pt x="24" y="29"/>
                  <a:pt x="25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6"/>
                  <a:pt x="36" y="35"/>
                  <a:pt x="37" y="32"/>
                </a:cubicBezTo>
                <a:cubicBezTo>
                  <a:pt x="38" y="30"/>
                  <a:pt x="35" y="28"/>
                  <a:pt x="34" y="26"/>
                </a:cubicBezTo>
                <a:cubicBezTo>
                  <a:pt x="33" y="24"/>
                  <a:pt x="30" y="23"/>
                  <a:pt x="31" y="21"/>
                </a:cubicBezTo>
                <a:cubicBezTo>
                  <a:pt x="31" y="19"/>
                  <a:pt x="33" y="19"/>
                  <a:pt x="35" y="19"/>
                </a:cubicBezTo>
                <a:cubicBezTo>
                  <a:pt x="36" y="18"/>
                  <a:pt x="38" y="17"/>
                  <a:pt x="39" y="16"/>
                </a:cubicBezTo>
                <a:cubicBezTo>
                  <a:pt x="40" y="14"/>
                  <a:pt x="38" y="12"/>
                  <a:pt x="39" y="11"/>
                </a:cubicBezTo>
                <a:cubicBezTo>
                  <a:pt x="41" y="9"/>
                  <a:pt x="45" y="8"/>
                  <a:pt x="47" y="8"/>
                </a:cubicBezTo>
                <a:cubicBezTo>
                  <a:pt x="50" y="9"/>
                  <a:pt x="52" y="12"/>
                  <a:pt x="54" y="13"/>
                </a:cubicBezTo>
                <a:cubicBezTo>
                  <a:pt x="55" y="14"/>
                  <a:pt x="57" y="14"/>
                  <a:pt x="58" y="15"/>
                </a:cubicBezTo>
                <a:cubicBezTo>
                  <a:pt x="59" y="17"/>
                  <a:pt x="60" y="20"/>
                  <a:pt x="60" y="22"/>
                </a:cubicBezTo>
                <a:cubicBezTo>
                  <a:pt x="60" y="23"/>
                  <a:pt x="58" y="22"/>
                  <a:pt x="57" y="23"/>
                </a:cubicBezTo>
                <a:cubicBezTo>
                  <a:pt x="57" y="25"/>
                  <a:pt x="58" y="27"/>
                  <a:pt x="59" y="29"/>
                </a:cubicBezTo>
                <a:cubicBezTo>
                  <a:pt x="60" y="30"/>
                  <a:pt x="62" y="32"/>
                  <a:pt x="63" y="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" name="Freeform 2543"/>
          <p:cNvSpPr>
            <a:spLocks noChangeAspect="1"/>
          </p:cNvSpPr>
          <p:nvPr/>
        </p:nvSpPr>
        <p:spPr bwMode="auto">
          <a:xfrm>
            <a:off x="2473325" y="4346788"/>
            <a:ext cx="80963" cy="88900"/>
          </a:xfrm>
          <a:custGeom>
            <a:avLst/>
            <a:gdLst>
              <a:gd name="T0" fmla="*/ 49 w 42"/>
              <a:gd name="T1" fmla="*/ 29 h 47"/>
              <a:gd name="T2" fmla="*/ 47 w 42"/>
              <a:gd name="T3" fmla="*/ 26 h 47"/>
              <a:gd name="T4" fmla="*/ 44 w 42"/>
              <a:gd name="T5" fmla="*/ 23 h 47"/>
              <a:gd name="T6" fmla="*/ 36 w 42"/>
              <a:gd name="T7" fmla="*/ 15 h 47"/>
              <a:gd name="T8" fmla="*/ 36 w 42"/>
              <a:gd name="T9" fmla="*/ 8 h 47"/>
              <a:gd name="T10" fmla="*/ 35 w 42"/>
              <a:gd name="T11" fmla="*/ 5 h 47"/>
              <a:gd name="T12" fmla="*/ 34 w 42"/>
              <a:gd name="T13" fmla="*/ 8 h 47"/>
              <a:gd name="T14" fmla="*/ 25 w 42"/>
              <a:gd name="T15" fmla="*/ 8 h 47"/>
              <a:gd name="T16" fmla="*/ 21 w 42"/>
              <a:gd name="T17" fmla="*/ 5 h 47"/>
              <a:gd name="T18" fmla="*/ 16 w 42"/>
              <a:gd name="T19" fmla="*/ 5 h 47"/>
              <a:gd name="T20" fmla="*/ 5 w 42"/>
              <a:gd name="T21" fmla="*/ 0 h 47"/>
              <a:gd name="T22" fmla="*/ 4 w 42"/>
              <a:gd name="T23" fmla="*/ 0 h 47"/>
              <a:gd name="T24" fmla="*/ 1 w 42"/>
              <a:gd name="T25" fmla="*/ 1 h 47"/>
              <a:gd name="T26" fmla="*/ 0 w 42"/>
              <a:gd name="T27" fmla="*/ 5 h 47"/>
              <a:gd name="T28" fmla="*/ 1 w 42"/>
              <a:gd name="T29" fmla="*/ 8 h 47"/>
              <a:gd name="T30" fmla="*/ 1 w 42"/>
              <a:gd name="T31" fmla="*/ 12 h 47"/>
              <a:gd name="T32" fmla="*/ 0 w 42"/>
              <a:gd name="T33" fmla="*/ 19 h 47"/>
              <a:gd name="T34" fmla="*/ 1 w 42"/>
              <a:gd name="T35" fmla="*/ 23 h 47"/>
              <a:gd name="T36" fmla="*/ 7 w 42"/>
              <a:gd name="T37" fmla="*/ 26 h 47"/>
              <a:gd name="T38" fmla="*/ 12 w 42"/>
              <a:gd name="T39" fmla="*/ 27 h 47"/>
              <a:gd name="T40" fmla="*/ 12 w 42"/>
              <a:gd name="T41" fmla="*/ 25 h 47"/>
              <a:gd name="T42" fmla="*/ 10 w 42"/>
              <a:gd name="T43" fmla="*/ 19 h 47"/>
              <a:gd name="T44" fmla="*/ 11 w 42"/>
              <a:gd name="T45" fmla="*/ 18 h 47"/>
              <a:gd name="T46" fmla="*/ 16 w 42"/>
              <a:gd name="T47" fmla="*/ 23 h 47"/>
              <a:gd name="T48" fmla="*/ 18 w 42"/>
              <a:gd name="T49" fmla="*/ 29 h 47"/>
              <a:gd name="T50" fmla="*/ 28 w 42"/>
              <a:gd name="T51" fmla="*/ 32 h 47"/>
              <a:gd name="T52" fmla="*/ 34 w 42"/>
              <a:gd name="T53" fmla="*/ 38 h 47"/>
              <a:gd name="T54" fmla="*/ 34 w 42"/>
              <a:gd name="T55" fmla="*/ 46 h 47"/>
              <a:gd name="T56" fmla="*/ 39 w 42"/>
              <a:gd name="T57" fmla="*/ 50 h 47"/>
              <a:gd name="T58" fmla="*/ 36 w 42"/>
              <a:gd name="T59" fmla="*/ 46 h 47"/>
              <a:gd name="T60" fmla="*/ 36 w 42"/>
              <a:gd name="T61" fmla="*/ 43 h 47"/>
              <a:gd name="T62" fmla="*/ 40 w 42"/>
              <a:gd name="T63" fmla="*/ 46 h 47"/>
              <a:gd name="T64" fmla="*/ 45 w 42"/>
              <a:gd name="T65" fmla="*/ 55 h 47"/>
              <a:gd name="T66" fmla="*/ 45 w 42"/>
              <a:gd name="T67" fmla="*/ 52 h 47"/>
              <a:gd name="T68" fmla="*/ 47 w 42"/>
              <a:gd name="T69" fmla="*/ 49 h 47"/>
              <a:gd name="T70" fmla="*/ 47 w 42"/>
              <a:gd name="T71" fmla="*/ 44 h 47"/>
              <a:gd name="T72" fmla="*/ 51 w 42"/>
              <a:gd name="T73" fmla="*/ 41 h 47"/>
              <a:gd name="T74" fmla="*/ 47 w 42"/>
              <a:gd name="T75" fmla="*/ 36 h 47"/>
              <a:gd name="T76" fmla="*/ 49 w 42"/>
              <a:gd name="T77" fmla="*/ 29 h 4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"/>
              <a:gd name="T118" fmla="*/ 0 h 47"/>
              <a:gd name="T119" fmla="*/ 42 w 42"/>
              <a:gd name="T120" fmla="*/ 47 h 4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" h="47">
                <a:moveTo>
                  <a:pt x="40" y="24"/>
                </a:moveTo>
                <a:cubicBezTo>
                  <a:pt x="40" y="23"/>
                  <a:pt x="40" y="23"/>
                  <a:pt x="39" y="22"/>
                </a:cubicBezTo>
                <a:cubicBezTo>
                  <a:pt x="38" y="21"/>
                  <a:pt x="37" y="20"/>
                  <a:pt x="36" y="19"/>
                </a:cubicBezTo>
                <a:cubicBezTo>
                  <a:pt x="34" y="17"/>
                  <a:pt x="31" y="15"/>
                  <a:pt x="30" y="13"/>
                </a:cubicBezTo>
                <a:cubicBezTo>
                  <a:pt x="29" y="11"/>
                  <a:pt x="30" y="9"/>
                  <a:pt x="30" y="7"/>
                </a:cubicBezTo>
                <a:cubicBezTo>
                  <a:pt x="30" y="6"/>
                  <a:pt x="29" y="5"/>
                  <a:pt x="29" y="4"/>
                </a:cubicBezTo>
                <a:cubicBezTo>
                  <a:pt x="29" y="5"/>
                  <a:pt x="29" y="7"/>
                  <a:pt x="28" y="7"/>
                </a:cubicBezTo>
                <a:cubicBezTo>
                  <a:pt x="26" y="8"/>
                  <a:pt x="23" y="8"/>
                  <a:pt x="21" y="7"/>
                </a:cubicBezTo>
                <a:cubicBezTo>
                  <a:pt x="19" y="7"/>
                  <a:pt x="19" y="4"/>
                  <a:pt x="17" y="4"/>
                </a:cubicBezTo>
                <a:cubicBezTo>
                  <a:pt x="16" y="3"/>
                  <a:pt x="14" y="4"/>
                  <a:pt x="13" y="4"/>
                </a:cubicBezTo>
                <a:cubicBezTo>
                  <a:pt x="9" y="3"/>
                  <a:pt x="8" y="0"/>
                  <a:pt x="4" y="0"/>
                </a:cubicBezTo>
                <a:lnTo>
                  <a:pt x="3" y="0"/>
                </a:lnTo>
                <a:cubicBezTo>
                  <a:pt x="2" y="0"/>
                  <a:pt x="2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7"/>
                  <a:pt x="0" y="18"/>
                  <a:pt x="1" y="19"/>
                </a:cubicBezTo>
                <a:cubicBezTo>
                  <a:pt x="3" y="20"/>
                  <a:pt x="4" y="21"/>
                  <a:pt x="6" y="22"/>
                </a:cubicBezTo>
                <a:cubicBezTo>
                  <a:pt x="7" y="23"/>
                  <a:pt x="9" y="24"/>
                  <a:pt x="10" y="23"/>
                </a:cubicBezTo>
                <a:cubicBezTo>
                  <a:pt x="11" y="23"/>
                  <a:pt x="10" y="22"/>
                  <a:pt x="10" y="21"/>
                </a:cubicBezTo>
                <a:cubicBezTo>
                  <a:pt x="10" y="19"/>
                  <a:pt x="8" y="18"/>
                  <a:pt x="8" y="16"/>
                </a:cubicBezTo>
                <a:cubicBezTo>
                  <a:pt x="8" y="15"/>
                  <a:pt x="9" y="15"/>
                  <a:pt x="9" y="15"/>
                </a:cubicBezTo>
                <a:cubicBezTo>
                  <a:pt x="11" y="16"/>
                  <a:pt x="12" y="18"/>
                  <a:pt x="13" y="19"/>
                </a:cubicBezTo>
                <a:cubicBezTo>
                  <a:pt x="14" y="21"/>
                  <a:pt x="13" y="23"/>
                  <a:pt x="15" y="24"/>
                </a:cubicBezTo>
                <a:cubicBezTo>
                  <a:pt x="17" y="26"/>
                  <a:pt x="21" y="25"/>
                  <a:pt x="23" y="27"/>
                </a:cubicBezTo>
                <a:cubicBezTo>
                  <a:pt x="25" y="28"/>
                  <a:pt x="27" y="30"/>
                  <a:pt x="28" y="32"/>
                </a:cubicBezTo>
                <a:cubicBezTo>
                  <a:pt x="28" y="34"/>
                  <a:pt x="27" y="37"/>
                  <a:pt x="28" y="39"/>
                </a:cubicBezTo>
                <a:cubicBezTo>
                  <a:pt x="28" y="41"/>
                  <a:pt x="31" y="42"/>
                  <a:pt x="32" y="42"/>
                </a:cubicBezTo>
                <a:cubicBezTo>
                  <a:pt x="34" y="42"/>
                  <a:pt x="31" y="40"/>
                  <a:pt x="30" y="39"/>
                </a:cubicBezTo>
                <a:cubicBezTo>
                  <a:pt x="30" y="38"/>
                  <a:pt x="29" y="36"/>
                  <a:pt x="30" y="36"/>
                </a:cubicBezTo>
                <a:cubicBezTo>
                  <a:pt x="32" y="36"/>
                  <a:pt x="32" y="38"/>
                  <a:pt x="33" y="39"/>
                </a:cubicBezTo>
                <a:cubicBezTo>
                  <a:pt x="35" y="41"/>
                  <a:pt x="35" y="44"/>
                  <a:pt x="37" y="46"/>
                </a:cubicBezTo>
                <a:cubicBezTo>
                  <a:pt x="37" y="47"/>
                  <a:pt x="37" y="44"/>
                  <a:pt x="37" y="44"/>
                </a:cubicBezTo>
                <a:cubicBezTo>
                  <a:pt x="38" y="43"/>
                  <a:pt x="39" y="42"/>
                  <a:pt x="39" y="41"/>
                </a:cubicBezTo>
                <a:cubicBezTo>
                  <a:pt x="39" y="39"/>
                  <a:pt x="38" y="38"/>
                  <a:pt x="39" y="37"/>
                </a:cubicBezTo>
                <a:cubicBezTo>
                  <a:pt x="39" y="35"/>
                  <a:pt x="42" y="35"/>
                  <a:pt x="42" y="34"/>
                </a:cubicBezTo>
                <a:cubicBezTo>
                  <a:pt x="42" y="32"/>
                  <a:pt x="39" y="32"/>
                  <a:pt x="39" y="30"/>
                </a:cubicBezTo>
                <a:cubicBezTo>
                  <a:pt x="38" y="28"/>
                  <a:pt x="40" y="26"/>
                  <a:pt x="40" y="2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" name="Freeform 2544"/>
          <p:cNvSpPr>
            <a:spLocks noChangeAspect="1"/>
          </p:cNvSpPr>
          <p:nvPr/>
        </p:nvSpPr>
        <p:spPr bwMode="auto">
          <a:xfrm>
            <a:off x="2636838" y="4311863"/>
            <a:ext cx="290513" cy="458788"/>
          </a:xfrm>
          <a:custGeom>
            <a:avLst/>
            <a:gdLst>
              <a:gd name="T0" fmla="*/ 33 w 152"/>
              <a:gd name="T1" fmla="*/ 80 h 241"/>
              <a:gd name="T2" fmla="*/ 41 w 152"/>
              <a:gd name="T3" fmla="*/ 65 h 241"/>
              <a:gd name="T4" fmla="*/ 51 w 152"/>
              <a:gd name="T5" fmla="*/ 50 h 241"/>
              <a:gd name="T6" fmla="*/ 61 w 152"/>
              <a:gd name="T7" fmla="*/ 29 h 241"/>
              <a:gd name="T8" fmla="*/ 73 w 152"/>
              <a:gd name="T9" fmla="*/ 26 h 241"/>
              <a:gd name="T10" fmla="*/ 95 w 152"/>
              <a:gd name="T11" fmla="*/ 18 h 241"/>
              <a:gd name="T12" fmla="*/ 110 w 152"/>
              <a:gd name="T13" fmla="*/ 6 h 241"/>
              <a:gd name="T14" fmla="*/ 122 w 152"/>
              <a:gd name="T15" fmla="*/ 8 h 241"/>
              <a:gd name="T16" fmla="*/ 104 w 152"/>
              <a:gd name="T17" fmla="*/ 24 h 241"/>
              <a:gd name="T18" fmla="*/ 85 w 152"/>
              <a:gd name="T19" fmla="*/ 59 h 241"/>
              <a:gd name="T20" fmla="*/ 98 w 152"/>
              <a:gd name="T21" fmla="*/ 60 h 241"/>
              <a:gd name="T22" fmla="*/ 104 w 152"/>
              <a:gd name="T23" fmla="*/ 90 h 241"/>
              <a:gd name="T24" fmla="*/ 122 w 152"/>
              <a:gd name="T25" fmla="*/ 94 h 241"/>
              <a:gd name="T26" fmla="*/ 136 w 152"/>
              <a:gd name="T27" fmla="*/ 96 h 241"/>
              <a:gd name="T28" fmla="*/ 153 w 152"/>
              <a:gd name="T29" fmla="*/ 109 h 241"/>
              <a:gd name="T30" fmla="*/ 175 w 152"/>
              <a:gd name="T31" fmla="*/ 109 h 241"/>
              <a:gd name="T32" fmla="*/ 171 w 152"/>
              <a:gd name="T33" fmla="*/ 128 h 241"/>
              <a:gd name="T34" fmla="*/ 172 w 152"/>
              <a:gd name="T35" fmla="*/ 149 h 241"/>
              <a:gd name="T36" fmla="*/ 167 w 152"/>
              <a:gd name="T37" fmla="*/ 165 h 241"/>
              <a:gd name="T38" fmla="*/ 183 w 152"/>
              <a:gd name="T39" fmla="*/ 192 h 241"/>
              <a:gd name="T40" fmla="*/ 172 w 152"/>
              <a:gd name="T41" fmla="*/ 177 h 241"/>
              <a:gd name="T42" fmla="*/ 163 w 152"/>
              <a:gd name="T43" fmla="*/ 183 h 241"/>
              <a:gd name="T44" fmla="*/ 146 w 152"/>
              <a:gd name="T45" fmla="*/ 194 h 241"/>
              <a:gd name="T46" fmla="*/ 140 w 152"/>
              <a:gd name="T47" fmla="*/ 201 h 241"/>
              <a:gd name="T48" fmla="*/ 142 w 152"/>
              <a:gd name="T49" fmla="*/ 225 h 241"/>
              <a:gd name="T50" fmla="*/ 138 w 152"/>
              <a:gd name="T51" fmla="*/ 289 h 241"/>
              <a:gd name="T52" fmla="*/ 134 w 152"/>
              <a:gd name="T53" fmla="*/ 277 h 241"/>
              <a:gd name="T54" fmla="*/ 131 w 152"/>
              <a:gd name="T55" fmla="*/ 258 h 241"/>
              <a:gd name="T56" fmla="*/ 116 w 152"/>
              <a:gd name="T57" fmla="*/ 255 h 241"/>
              <a:gd name="T58" fmla="*/ 93 w 152"/>
              <a:gd name="T59" fmla="*/ 254 h 241"/>
              <a:gd name="T60" fmla="*/ 88 w 152"/>
              <a:gd name="T61" fmla="*/ 243 h 241"/>
              <a:gd name="T62" fmla="*/ 71 w 152"/>
              <a:gd name="T63" fmla="*/ 233 h 241"/>
              <a:gd name="T64" fmla="*/ 58 w 152"/>
              <a:gd name="T65" fmla="*/ 216 h 241"/>
              <a:gd name="T66" fmla="*/ 39 w 152"/>
              <a:gd name="T67" fmla="*/ 206 h 241"/>
              <a:gd name="T68" fmla="*/ 28 w 152"/>
              <a:gd name="T69" fmla="*/ 206 h 241"/>
              <a:gd name="T70" fmla="*/ 13 w 152"/>
              <a:gd name="T71" fmla="*/ 198 h 241"/>
              <a:gd name="T72" fmla="*/ 1 w 152"/>
              <a:gd name="T73" fmla="*/ 186 h 241"/>
              <a:gd name="T74" fmla="*/ 4 w 152"/>
              <a:gd name="T75" fmla="*/ 176 h 241"/>
              <a:gd name="T76" fmla="*/ 19 w 152"/>
              <a:gd name="T77" fmla="*/ 168 h 241"/>
              <a:gd name="T78" fmla="*/ 29 w 152"/>
              <a:gd name="T79" fmla="*/ 149 h 241"/>
              <a:gd name="T80" fmla="*/ 20 w 152"/>
              <a:gd name="T81" fmla="*/ 140 h 241"/>
              <a:gd name="T82" fmla="*/ 20 w 152"/>
              <a:gd name="T83" fmla="*/ 121 h 241"/>
              <a:gd name="T84" fmla="*/ 25 w 152"/>
              <a:gd name="T85" fmla="*/ 104 h 241"/>
              <a:gd name="T86" fmla="*/ 17 w 152"/>
              <a:gd name="T87" fmla="*/ 89 h 241"/>
              <a:gd name="T88" fmla="*/ 25 w 152"/>
              <a:gd name="T89" fmla="*/ 76 h 24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2"/>
              <a:gd name="T136" fmla="*/ 0 h 241"/>
              <a:gd name="T137" fmla="*/ 152 w 152"/>
              <a:gd name="T138" fmla="*/ 241 h 24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2" h="241">
                <a:moveTo>
                  <a:pt x="21" y="56"/>
                </a:moveTo>
                <a:cubicBezTo>
                  <a:pt x="22" y="58"/>
                  <a:pt x="26" y="61"/>
                  <a:pt x="27" y="63"/>
                </a:cubicBezTo>
                <a:cubicBezTo>
                  <a:pt x="27" y="64"/>
                  <a:pt x="26" y="66"/>
                  <a:pt x="27" y="67"/>
                </a:cubicBezTo>
                <a:cubicBezTo>
                  <a:pt x="27" y="68"/>
                  <a:pt x="29" y="68"/>
                  <a:pt x="29" y="67"/>
                </a:cubicBezTo>
                <a:cubicBezTo>
                  <a:pt x="30" y="64"/>
                  <a:pt x="27" y="61"/>
                  <a:pt x="28" y="58"/>
                </a:cubicBezTo>
                <a:cubicBezTo>
                  <a:pt x="29" y="56"/>
                  <a:pt x="32" y="56"/>
                  <a:pt x="34" y="54"/>
                </a:cubicBezTo>
                <a:cubicBezTo>
                  <a:pt x="36" y="52"/>
                  <a:pt x="36" y="49"/>
                  <a:pt x="38" y="48"/>
                </a:cubicBezTo>
                <a:cubicBezTo>
                  <a:pt x="40" y="46"/>
                  <a:pt x="42" y="48"/>
                  <a:pt x="44" y="46"/>
                </a:cubicBezTo>
                <a:cubicBezTo>
                  <a:pt x="44" y="45"/>
                  <a:pt x="42" y="43"/>
                  <a:pt x="42" y="42"/>
                </a:cubicBezTo>
                <a:cubicBezTo>
                  <a:pt x="43" y="38"/>
                  <a:pt x="44" y="35"/>
                  <a:pt x="44" y="31"/>
                </a:cubicBezTo>
                <a:cubicBezTo>
                  <a:pt x="44" y="31"/>
                  <a:pt x="43" y="30"/>
                  <a:pt x="44" y="29"/>
                </a:cubicBezTo>
                <a:cubicBezTo>
                  <a:pt x="46" y="27"/>
                  <a:pt x="49" y="26"/>
                  <a:pt x="51" y="24"/>
                </a:cubicBezTo>
                <a:cubicBezTo>
                  <a:pt x="53" y="23"/>
                  <a:pt x="54" y="20"/>
                  <a:pt x="57" y="20"/>
                </a:cubicBezTo>
                <a:cubicBezTo>
                  <a:pt x="58" y="20"/>
                  <a:pt x="58" y="23"/>
                  <a:pt x="60" y="24"/>
                </a:cubicBezTo>
                <a:cubicBezTo>
                  <a:pt x="61" y="24"/>
                  <a:pt x="61" y="23"/>
                  <a:pt x="61" y="22"/>
                </a:cubicBezTo>
                <a:cubicBezTo>
                  <a:pt x="62" y="20"/>
                  <a:pt x="62" y="17"/>
                  <a:pt x="64" y="16"/>
                </a:cubicBezTo>
                <a:cubicBezTo>
                  <a:pt x="66" y="15"/>
                  <a:pt x="69" y="17"/>
                  <a:pt x="71" y="17"/>
                </a:cubicBezTo>
                <a:cubicBezTo>
                  <a:pt x="74" y="17"/>
                  <a:pt x="77" y="16"/>
                  <a:pt x="79" y="15"/>
                </a:cubicBezTo>
                <a:cubicBezTo>
                  <a:pt x="83" y="13"/>
                  <a:pt x="86" y="11"/>
                  <a:pt x="88" y="8"/>
                </a:cubicBezTo>
                <a:cubicBezTo>
                  <a:pt x="89" y="7"/>
                  <a:pt x="87" y="4"/>
                  <a:pt x="88" y="3"/>
                </a:cubicBezTo>
                <a:cubicBezTo>
                  <a:pt x="89" y="2"/>
                  <a:pt x="90" y="5"/>
                  <a:pt x="91" y="5"/>
                </a:cubicBezTo>
                <a:cubicBezTo>
                  <a:pt x="93" y="4"/>
                  <a:pt x="94" y="1"/>
                  <a:pt x="96" y="0"/>
                </a:cubicBezTo>
                <a:cubicBezTo>
                  <a:pt x="97" y="0"/>
                  <a:pt x="99" y="0"/>
                  <a:pt x="99" y="1"/>
                </a:cubicBezTo>
                <a:cubicBezTo>
                  <a:pt x="101" y="2"/>
                  <a:pt x="101" y="5"/>
                  <a:pt x="101" y="7"/>
                </a:cubicBezTo>
                <a:cubicBezTo>
                  <a:pt x="101" y="8"/>
                  <a:pt x="100" y="7"/>
                  <a:pt x="99" y="8"/>
                </a:cubicBezTo>
                <a:cubicBezTo>
                  <a:pt x="96" y="9"/>
                  <a:pt x="92" y="9"/>
                  <a:pt x="89" y="12"/>
                </a:cubicBezTo>
                <a:cubicBezTo>
                  <a:pt x="87" y="14"/>
                  <a:pt x="87" y="17"/>
                  <a:pt x="86" y="20"/>
                </a:cubicBezTo>
                <a:cubicBezTo>
                  <a:pt x="84" y="24"/>
                  <a:pt x="80" y="26"/>
                  <a:pt x="78" y="31"/>
                </a:cubicBezTo>
                <a:cubicBezTo>
                  <a:pt x="77" y="33"/>
                  <a:pt x="79" y="37"/>
                  <a:pt x="78" y="39"/>
                </a:cubicBezTo>
                <a:cubicBezTo>
                  <a:pt x="76" y="43"/>
                  <a:pt x="72" y="45"/>
                  <a:pt x="71" y="49"/>
                </a:cubicBezTo>
                <a:cubicBezTo>
                  <a:pt x="71" y="50"/>
                  <a:pt x="72" y="51"/>
                  <a:pt x="73" y="51"/>
                </a:cubicBezTo>
                <a:cubicBezTo>
                  <a:pt x="74" y="51"/>
                  <a:pt x="75" y="49"/>
                  <a:pt x="76" y="49"/>
                </a:cubicBezTo>
                <a:cubicBezTo>
                  <a:pt x="77" y="48"/>
                  <a:pt x="79" y="49"/>
                  <a:pt x="81" y="50"/>
                </a:cubicBezTo>
                <a:cubicBezTo>
                  <a:pt x="83" y="52"/>
                  <a:pt x="83" y="55"/>
                  <a:pt x="84" y="58"/>
                </a:cubicBezTo>
                <a:cubicBezTo>
                  <a:pt x="85" y="62"/>
                  <a:pt x="83" y="65"/>
                  <a:pt x="84" y="69"/>
                </a:cubicBezTo>
                <a:cubicBezTo>
                  <a:pt x="84" y="71"/>
                  <a:pt x="85" y="73"/>
                  <a:pt x="86" y="75"/>
                </a:cubicBezTo>
                <a:cubicBezTo>
                  <a:pt x="87" y="76"/>
                  <a:pt x="87" y="78"/>
                  <a:pt x="88" y="78"/>
                </a:cubicBezTo>
                <a:cubicBezTo>
                  <a:pt x="91" y="78"/>
                  <a:pt x="94" y="77"/>
                  <a:pt x="96" y="77"/>
                </a:cubicBezTo>
                <a:cubicBezTo>
                  <a:pt x="98" y="77"/>
                  <a:pt x="100" y="78"/>
                  <a:pt x="101" y="78"/>
                </a:cubicBezTo>
                <a:cubicBezTo>
                  <a:pt x="103" y="78"/>
                  <a:pt x="104" y="76"/>
                  <a:pt x="106" y="76"/>
                </a:cubicBezTo>
                <a:cubicBezTo>
                  <a:pt x="108" y="76"/>
                  <a:pt x="107" y="79"/>
                  <a:pt x="108" y="80"/>
                </a:cubicBezTo>
                <a:cubicBezTo>
                  <a:pt x="110" y="81"/>
                  <a:pt x="112" y="79"/>
                  <a:pt x="113" y="80"/>
                </a:cubicBezTo>
                <a:cubicBezTo>
                  <a:pt x="116" y="83"/>
                  <a:pt x="118" y="88"/>
                  <a:pt x="121" y="91"/>
                </a:cubicBezTo>
                <a:cubicBezTo>
                  <a:pt x="122" y="92"/>
                  <a:pt x="123" y="90"/>
                  <a:pt x="125" y="90"/>
                </a:cubicBezTo>
                <a:cubicBezTo>
                  <a:pt x="125" y="90"/>
                  <a:pt x="126" y="91"/>
                  <a:pt x="127" y="91"/>
                </a:cubicBezTo>
                <a:cubicBezTo>
                  <a:pt x="129" y="91"/>
                  <a:pt x="130" y="91"/>
                  <a:pt x="132" y="91"/>
                </a:cubicBezTo>
                <a:cubicBezTo>
                  <a:pt x="136" y="91"/>
                  <a:pt x="139" y="90"/>
                  <a:pt x="142" y="90"/>
                </a:cubicBezTo>
                <a:cubicBezTo>
                  <a:pt x="143" y="90"/>
                  <a:pt x="145" y="90"/>
                  <a:pt x="145" y="91"/>
                </a:cubicBezTo>
                <a:cubicBezTo>
                  <a:pt x="146" y="94"/>
                  <a:pt x="146" y="98"/>
                  <a:pt x="145" y="101"/>
                </a:cubicBezTo>
                <a:cubicBezTo>
                  <a:pt x="144" y="102"/>
                  <a:pt x="141" y="102"/>
                  <a:pt x="141" y="104"/>
                </a:cubicBezTo>
                <a:cubicBezTo>
                  <a:pt x="140" y="105"/>
                  <a:pt x="142" y="106"/>
                  <a:pt x="142" y="107"/>
                </a:cubicBezTo>
                <a:cubicBezTo>
                  <a:pt x="141" y="109"/>
                  <a:pt x="139" y="111"/>
                  <a:pt x="139" y="113"/>
                </a:cubicBezTo>
                <a:cubicBezTo>
                  <a:pt x="140" y="115"/>
                  <a:pt x="143" y="116"/>
                  <a:pt x="143" y="118"/>
                </a:cubicBezTo>
                <a:cubicBezTo>
                  <a:pt x="144" y="120"/>
                  <a:pt x="143" y="122"/>
                  <a:pt x="143" y="124"/>
                </a:cubicBezTo>
                <a:cubicBezTo>
                  <a:pt x="143" y="124"/>
                  <a:pt x="145" y="124"/>
                  <a:pt x="145" y="124"/>
                </a:cubicBezTo>
                <a:cubicBezTo>
                  <a:pt x="146" y="126"/>
                  <a:pt x="146" y="129"/>
                  <a:pt x="145" y="131"/>
                </a:cubicBezTo>
                <a:cubicBezTo>
                  <a:pt x="144" y="134"/>
                  <a:pt x="140" y="135"/>
                  <a:pt x="139" y="138"/>
                </a:cubicBezTo>
                <a:cubicBezTo>
                  <a:pt x="139" y="140"/>
                  <a:pt x="143" y="140"/>
                  <a:pt x="144" y="142"/>
                </a:cubicBezTo>
                <a:cubicBezTo>
                  <a:pt x="146" y="143"/>
                  <a:pt x="146" y="145"/>
                  <a:pt x="147" y="146"/>
                </a:cubicBezTo>
                <a:cubicBezTo>
                  <a:pt x="149" y="151"/>
                  <a:pt x="150" y="155"/>
                  <a:pt x="152" y="160"/>
                </a:cubicBezTo>
                <a:cubicBezTo>
                  <a:pt x="151" y="161"/>
                  <a:pt x="151" y="162"/>
                  <a:pt x="150" y="163"/>
                </a:cubicBezTo>
                <a:cubicBezTo>
                  <a:pt x="148" y="159"/>
                  <a:pt x="147" y="155"/>
                  <a:pt x="145" y="151"/>
                </a:cubicBezTo>
                <a:cubicBezTo>
                  <a:pt x="144" y="150"/>
                  <a:pt x="144" y="147"/>
                  <a:pt x="143" y="148"/>
                </a:cubicBezTo>
                <a:cubicBezTo>
                  <a:pt x="141" y="148"/>
                  <a:pt x="141" y="151"/>
                  <a:pt x="140" y="153"/>
                </a:cubicBezTo>
                <a:cubicBezTo>
                  <a:pt x="138" y="152"/>
                  <a:pt x="137" y="151"/>
                  <a:pt x="136" y="151"/>
                </a:cubicBezTo>
                <a:cubicBezTo>
                  <a:pt x="135" y="151"/>
                  <a:pt x="135" y="152"/>
                  <a:pt x="135" y="153"/>
                </a:cubicBezTo>
                <a:cubicBezTo>
                  <a:pt x="129" y="153"/>
                  <a:pt x="123" y="154"/>
                  <a:pt x="117" y="154"/>
                </a:cubicBezTo>
                <a:cubicBezTo>
                  <a:pt x="117" y="157"/>
                  <a:pt x="117" y="159"/>
                  <a:pt x="118" y="162"/>
                </a:cubicBezTo>
                <a:cubicBezTo>
                  <a:pt x="119" y="162"/>
                  <a:pt x="120" y="161"/>
                  <a:pt x="121" y="162"/>
                </a:cubicBezTo>
                <a:cubicBezTo>
                  <a:pt x="122" y="163"/>
                  <a:pt x="122" y="164"/>
                  <a:pt x="123" y="166"/>
                </a:cubicBezTo>
                <a:cubicBezTo>
                  <a:pt x="123" y="167"/>
                  <a:pt x="124" y="168"/>
                  <a:pt x="123" y="168"/>
                </a:cubicBezTo>
                <a:cubicBezTo>
                  <a:pt x="121" y="169"/>
                  <a:pt x="119" y="168"/>
                  <a:pt x="116" y="168"/>
                </a:cubicBezTo>
                <a:cubicBezTo>
                  <a:pt x="115" y="169"/>
                  <a:pt x="114" y="169"/>
                  <a:pt x="113" y="170"/>
                </a:cubicBezTo>
                <a:cubicBezTo>
                  <a:pt x="113" y="175"/>
                  <a:pt x="113" y="180"/>
                  <a:pt x="113" y="185"/>
                </a:cubicBezTo>
                <a:cubicBezTo>
                  <a:pt x="114" y="186"/>
                  <a:pt x="116" y="187"/>
                  <a:pt x="118" y="188"/>
                </a:cubicBezTo>
                <a:cubicBezTo>
                  <a:pt x="119" y="190"/>
                  <a:pt x="121" y="191"/>
                  <a:pt x="123" y="193"/>
                </a:cubicBezTo>
                <a:cubicBezTo>
                  <a:pt x="122" y="195"/>
                  <a:pt x="122" y="197"/>
                  <a:pt x="121" y="200"/>
                </a:cubicBezTo>
                <a:cubicBezTo>
                  <a:pt x="119" y="213"/>
                  <a:pt x="117" y="228"/>
                  <a:pt x="115" y="241"/>
                </a:cubicBezTo>
                <a:cubicBezTo>
                  <a:pt x="115" y="239"/>
                  <a:pt x="115" y="238"/>
                  <a:pt x="114" y="236"/>
                </a:cubicBezTo>
                <a:cubicBezTo>
                  <a:pt x="113" y="235"/>
                  <a:pt x="111" y="234"/>
                  <a:pt x="111" y="233"/>
                </a:cubicBezTo>
                <a:cubicBezTo>
                  <a:pt x="110" y="232"/>
                  <a:pt x="112" y="231"/>
                  <a:pt x="111" y="231"/>
                </a:cubicBezTo>
                <a:cubicBezTo>
                  <a:pt x="110" y="230"/>
                  <a:pt x="107" y="232"/>
                  <a:pt x="107" y="230"/>
                </a:cubicBezTo>
                <a:cubicBezTo>
                  <a:pt x="108" y="225"/>
                  <a:pt x="112" y="221"/>
                  <a:pt x="113" y="215"/>
                </a:cubicBezTo>
                <a:cubicBezTo>
                  <a:pt x="113" y="214"/>
                  <a:pt x="110" y="216"/>
                  <a:pt x="109" y="215"/>
                </a:cubicBezTo>
                <a:cubicBezTo>
                  <a:pt x="108" y="214"/>
                  <a:pt x="110" y="212"/>
                  <a:pt x="109" y="211"/>
                </a:cubicBezTo>
                <a:cubicBezTo>
                  <a:pt x="107" y="210"/>
                  <a:pt x="104" y="210"/>
                  <a:pt x="102" y="210"/>
                </a:cubicBezTo>
                <a:cubicBezTo>
                  <a:pt x="100" y="211"/>
                  <a:pt x="98" y="213"/>
                  <a:pt x="96" y="213"/>
                </a:cubicBezTo>
                <a:cubicBezTo>
                  <a:pt x="95" y="213"/>
                  <a:pt x="94" y="210"/>
                  <a:pt x="92" y="210"/>
                </a:cubicBezTo>
                <a:cubicBezTo>
                  <a:pt x="89" y="210"/>
                  <a:pt x="87" y="212"/>
                  <a:pt x="85" y="213"/>
                </a:cubicBezTo>
                <a:cubicBezTo>
                  <a:pt x="82" y="213"/>
                  <a:pt x="80" y="213"/>
                  <a:pt x="77" y="212"/>
                </a:cubicBezTo>
                <a:cubicBezTo>
                  <a:pt x="75" y="212"/>
                  <a:pt x="72" y="212"/>
                  <a:pt x="72" y="211"/>
                </a:cubicBezTo>
                <a:cubicBezTo>
                  <a:pt x="71" y="209"/>
                  <a:pt x="73" y="208"/>
                  <a:pt x="73" y="207"/>
                </a:cubicBezTo>
                <a:cubicBezTo>
                  <a:pt x="74" y="205"/>
                  <a:pt x="74" y="204"/>
                  <a:pt x="73" y="203"/>
                </a:cubicBezTo>
                <a:cubicBezTo>
                  <a:pt x="72" y="202"/>
                  <a:pt x="71" y="205"/>
                  <a:pt x="71" y="204"/>
                </a:cubicBezTo>
                <a:cubicBezTo>
                  <a:pt x="69" y="202"/>
                  <a:pt x="68" y="199"/>
                  <a:pt x="66" y="197"/>
                </a:cubicBezTo>
                <a:cubicBezTo>
                  <a:pt x="64" y="196"/>
                  <a:pt x="61" y="196"/>
                  <a:pt x="59" y="194"/>
                </a:cubicBezTo>
                <a:cubicBezTo>
                  <a:pt x="57" y="193"/>
                  <a:pt x="58" y="190"/>
                  <a:pt x="57" y="188"/>
                </a:cubicBezTo>
                <a:cubicBezTo>
                  <a:pt x="55" y="186"/>
                  <a:pt x="53" y="184"/>
                  <a:pt x="51" y="182"/>
                </a:cubicBezTo>
                <a:cubicBezTo>
                  <a:pt x="50" y="181"/>
                  <a:pt x="49" y="180"/>
                  <a:pt x="48" y="180"/>
                </a:cubicBezTo>
                <a:cubicBezTo>
                  <a:pt x="47" y="179"/>
                  <a:pt x="45" y="179"/>
                  <a:pt x="44" y="179"/>
                </a:cubicBezTo>
                <a:lnTo>
                  <a:pt x="36" y="173"/>
                </a:lnTo>
                <a:lnTo>
                  <a:pt x="32" y="172"/>
                </a:lnTo>
                <a:lnTo>
                  <a:pt x="31" y="174"/>
                </a:lnTo>
                <a:lnTo>
                  <a:pt x="27" y="174"/>
                </a:lnTo>
                <a:lnTo>
                  <a:pt x="23" y="172"/>
                </a:lnTo>
                <a:lnTo>
                  <a:pt x="19" y="172"/>
                </a:lnTo>
                <a:lnTo>
                  <a:pt x="16" y="168"/>
                </a:lnTo>
                <a:lnTo>
                  <a:pt x="11" y="165"/>
                </a:lnTo>
                <a:lnTo>
                  <a:pt x="8" y="162"/>
                </a:lnTo>
                <a:lnTo>
                  <a:pt x="1" y="159"/>
                </a:lnTo>
                <a:cubicBezTo>
                  <a:pt x="1" y="158"/>
                  <a:pt x="0" y="156"/>
                  <a:pt x="1" y="155"/>
                </a:cubicBezTo>
                <a:cubicBezTo>
                  <a:pt x="1" y="154"/>
                  <a:pt x="4" y="156"/>
                  <a:pt x="5" y="155"/>
                </a:cubicBezTo>
                <a:cubicBezTo>
                  <a:pt x="6" y="154"/>
                  <a:pt x="5" y="152"/>
                  <a:pt x="5" y="150"/>
                </a:cubicBezTo>
                <a:cubicBezTo>
                  <a:pt x="4" y="149"/>
                  <a:pt x="3" y="148"/>
                  <a:pt x="3" y="147"/>
                </a:cubicBezTo>
                <a:cubicBezTo>
                  <a:pt x="3" y="145"/>
                  <a:pt x="3" y="143"/>
                  <a:pt x="5" y="143"/>
                </a:cubicBezTo>
                <a:cubicBezTo>
                  <a:pt x="7" y="142"/>
                  <a:pt x="9" y="143"/>
                  <a:pt x="11" y="143"/>
                </a:cubicBezTo>
                <a:cubicBezTo>
                  <a:pt x="13" y="142"/>
                  <a:pt x="15" y="141"/>
                  <a:pt x="16" y="140"/>
                </a:cubicBezTo>
                <a:cubicBezTo>
                  <a:pt x="17" y="138"/>
                  <a:pt x="16" y="136"/>
                  <a:pt x="16" y="135"/>
                </a:cubicBezTo>
                <a:cubicBezTo>
                  <a:pt x="17" y="132"/>
                  <a:pt x="19" y="130"/>
                  <a:pt x="21" y="128"/>
                </a:cubicBezTo>
                <a:cubicBezTo>
                  <a:pt x="22" y="127"/>
                  <a:pt x="24" y="126"/>
                  <a:pt x="24" y="124"/>
                </a:cubicBezTo>
                <a:cubicBezTo>
                  <a:pt x="25" y="123"/>
                  <a:pt x="24" y="122"/>
                  <a:pt x="23" y="121"/>
                </a:cubicBezTo>
                <a:cubicBezTo>
                  <a:pt x="22" y="121"/>
                  <a:pt x="21" y="123"/>
                  <a:pt x="20" y="123"/>
                </a:cubicBezTo>
                <a:cubicBezTo>
                  <a:pt x="18" y="121"/>
                  <a:pt x="17" y="119"/>
                  <a:pt x="17" y="117"/>
                </a:cubicBezTo>
                <a:cubicBezTo>
                  <a:pt x="17" y="115"/>
                  <a:pt x="20" y="114"/>
                  <a:pt x="21" y="112"/>
                </a:cubicBezTo>
                <a:cubicBezTo>
                  <a:pt x="21" y="110"/>
                  <a:pt x="20" y="107"/>
                  <a:pt x="19" y="104"/>
                </a:cubicBezTo>
                <a:cubicBezTo>
                  <a:pt x="19" y="103"/>
                  <a:pt x="16" y="102"/>
                  <a:pt x="17" y="101"/>
                </a:cubicBezTo>
                <a:cubicBezTo>
                  <a:pt x="18" y="99"/>
                  <a:pt x="22" y="99"/>
                  <a:pt x="23" y="97"/>
                </a:cubicBezTo>
                <a:cubicBezTo>
                  <a:pt x="24" y="95"/>
                  <a:pt x="20" y="94"/>
                  <a:pt x="20" y="92"/>
                </a:cubicBezTo>
                <a:cubicBezTo>
                  <a:pt x="19" y="90"/>
                  <a:pt x="21" y="88"/>
                  <a:pt x="21" y="87"/>
                </a:cubicBezTo>
                <a:cubicBezTo>
                  <a:pt x="20" y="85"/>
                  <a:pt x="18" y="85"/>
                  <a:pt x="18" y="83"/>
                </a:cubicBezTo>
                <a:cubicBezTo>
                  <a:pt x="17" y="81"/>
                  <a:pt x="19" y="79"/>
                  <a:pt x="18" y="78"/>
                </a:cubicBezTo>
                <a:cubicBezTo>
                  <a:pt x="17" y="76"/>
                  <a:pt x="15" y="76"/>
                  <a:pt x="14" y="74"/>
                </a:cubicBezTo>
                <a:cubicBezTo>
                  <a:pt x="15" y="73"/>
                  <a:pt x="16" y="71"/>
                  <a:pt x="17" y="70"/>
                </a:cubicBezTo>
                <a:cubicBezTo>
                  <a:pt x="18" y="69"/>
                  <a:pt x="20" y="71"/>
                  <a:pt x="20" y="70"/>
                </a:cubicBezTo>
                <a:cubicBezTo>
                  <a:pt x="21" y="68"/>
                  <a:pt x="21" y="66"/>
                  <a:pt x="21" y="63"/>
                </a:cubicBezTo>
                <a:cubicBezTo>
                  <a:pt x="21" y="62"/>
                  <a:pt x="19" y="60"/>
                  <a:pt x="19" y="59"/>
                </a:cubicBezTo>
                <a:cubicBezTo>
                  <a:pt x="19" y="57"/>
                  <a:pt x="20" y="57"/>
                  <a:pt x="21" y="5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" name="Freeform 2545"/>
          <p:cNvSpPr>
            <a:spLocks noChangeAspect="1"/>
          </p:cNvSpPr>
          <p:nvPr/>
        </p:nvSpPr>
        <p:spPr bwMode="auto">
          <a:xfrm>
            <a:off x="2773364" y="4321388"/>
            <a:ext cx="328613" cy="314325"/>
          </a:xfrm>
          <a:custGeom>
            <a:avLst/>
            <a:gdLst>
              <a:gd name="T0" fmla="*/ 182 w 173"/>
              <a:gd name="T1" fmla="*/ 104 h 165"/>
              <a:gd name="T2" fmla="*/ 191 w 173"/>
              <a:gd name="T3" fmla="*/ 92 h 165"/>
              <a:gd name="T4" fmla="*/ 190 w 173"/>
              <a:gd name="T5" fmla="*/ 82 h 165"/>
              <a:gd name="T6" fmla="*/ 207 w 173"/>
              <a:gd name="T7" fmla="*/ 67 h 165"/>
              <a:gd name="T8" fmla="*/ 188 w 173"/>
              <a:gd name="T9" fmla="*/ 62 h 165"/>
              <a:gd name="T10" fmla="*/ 191 w 173"/>
              <a:gd name="T11" fmla="*/ 49 h 165"/>
              <a:gd name="T12" fmla="*/ 168 w 173"/>
              <a:gd name="T13" fmla="*/ 38 h 165"/>
              <a:gd name="T14" fmla="*/ 173 w 173"/>
              <a:gd name="T15" fmla="*/ 25 h 165"/>
              <a:gd name="T16" fmla="*/ 144 w 173"/>
              <a:gd name="T17" fmla="*/ 28 h 165"/>
              <a:gd name="T18" fmla="*/ 134 w 173"/>
              <a:gd name="T19" fmla="*/ 34 h 165"/>
              <a:gd name="T20" fmla="*/ 110 w 173"/>
              <a:gd name="T21" fmla="*/ 29 h 165"/>
              <a:gd name="T22" fmla="*/ 83 w 173"/>
              <a:gd name="T23" fmla="*/ 31 h 165"/>
              <a:gd name="T24" fmla="*/ 71 w 173"/>
              <a:gd name="T25" fmla="*/ 12 h 165"/>
              <a:gd name="T26" fmla="*/ 56 w 173"/>
              <a:gd name="T27" fmla="*/ 4 h 165"/>
              <a:gd name="T28" fmla="*/ 50 w 173"/>
              <a:gd name="T29" fmla="*/ 10 h 165"/>
              <a:gd name="T30" fmla="*/ 51 w 173"/>
              <a:gd name="T31" fmla="*/ 13 h 165"/>
              <a:gd name="T32" fmla="*/ 34 w 173"/>
              <a:gd name="T33" fmla="*/ 23 h 165"/>
              <a:gd name="T34" fmla="*/ 35 w 173"/>
              <a:gd name="T35" fmla="*/ 42 h 165"/>
              <a:gd name="T36" fmla="*/ 24 w 173"/>
              <a:gd name="T37" fmla="*/ 48 h 165"/>
              <a:gd name="T38" fmla="*/ 28 w 173"/>
              <a:gd name="T39" fmla="*/ 29 h 165"/>
              <a:gd name="T40" fmla="*/ 23 w 173"/>
              <a:gd name="T41" fmla="*/ 10 h 165"/>
              <a:gd name="T42" fmla="*/ 22 w 173"/>
              <a:gd name="T43" fmla="*/ 8 h 165"/>
              <a:gd name="T44" fmla="*/ 8 w 173"/>
              <a:gd name="T45" fmla="*/ 41 h 165"/>
              <a:gd name="T46" fmla="*/ 6 w 173"/>
              <a:gd name="T47" fmla="*/ 53 h 165"/>
              <a:gd name="T48" fmla="*/ 16 w 173"/>
              <a:gd name="T49" fmla="*/ 77 h 165"/>
              <a:gd name="T50" fmla="*/ 30 w 173"/>
              <a:gd name="T51" fmla="*/ 86 h 165"/>
              <a:gd name="T52" fmla="*/ 44 w 173"/>
              <a:gd name="T53" fmla="*/ 90 h 165"/>
              <a:gd name="T54" fmla="*/ 65 w 173"/>
              <a:gd name="T55" fmla="*/ 102 h 165"/>
              <a:gd name="T56" fmla="*/ 85 w 173"/>
              <a:gd name="T57" fmla="*/ 102 h 165"/>
              <a:gd name="T58" fmla="*/ 84 w 173"/>
              <a:gd name="T59" fmla="*/ 119 h 165"/>
              <a:gd name="T60" fmla="*/ 86 w 173"/>
              <a:gd name="T61" fmla="*/ 136 h 165"/>
              <a:gd name="T62" fmla="*/ 89 w 173"/>
              <a:gd name="T63" fmla="*/ 151 h 165"/>
              <a:gd name="T64" fmla="*/ 91 w 173"/>
              <a:gd name="T65" fmla="*/ 169 h 165"/>
              <a:gd name="T66" fmla="*/ 116 w 173"/>
              <a:gd name="T67" fmla="*/ 196 h 165"/>
              <a:gd name="T68" fmla="*/ 134 w 173"/>
              <a:gd name="T69" fmla="*/ 182 h 165"/>
              <a:gd name="T70" fmla="*/ 138 w 173"/>
              <a:gd name="T71" fmla="*/ 175 h 165"/>
              <a:gd name="T72" fmla="*/ 151 w 173"/>
              <a:gd name="T73" fmla="*/ 168 h 165"/>
              <a:gd name="T74" fmla="*/ 138 w 173"/>
              <a:gd name="T75" fmla="*/ 163 h 165"/>
              <a:gd name="T76" fmla="*/ 139 w 173"/>
              <a:gd name="T77" fmla="*/ 150 h 165"/>
              <a:gd name="T78" fmla="*/ 138 w 173"/>
              <a:gd name="T79" fmla="*/ 138 h 165"/>
              <a:gd name="T80" fmla="*/ 160 w 173"/>
              <a:gd name="T81" fmla="*/ 144 h 165"/>
              <a:gd name="T82" fmla="*/ 183 w 173"/>
              <a:gd name="T83" fmla="*/ 133 h 165"/>
              <a:gd name="T84" fmla="*/ 191 w 173"/>
              <a:gd name="T85" fmla="*/ 119 h 16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3"/>
              <a:gd name="T130" fmla="*/ 0 h 165"/>
              <a:gd name="T131" fmla="*/ 173 w 173"/>
              <a:gd name="T132" fmla="*/ 165 h 16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3" h="165">
                <a:moveTo>
                  <a:pt x="160" y="99"/>
                </a:moveTo>
                <a:cubicBezTo>
                  <a:pt x="157" y="95"/>
                  <a:pt x="153" y="92"/>
                  <a:pt x="150" y="88"/>
                </a:cubicBezTo>
                <a:cubicBezTo>
                  <a:pt x="150" y="87"/>
                  <a:pt x="152" y="87"/>
                  <a:pt x="152" y="87"/>
                </a:cubicBezTo>
                <a:cubicBezTo>
                  <a:pt x="152" y="85"/>
                  <a:pt x="152" y="83"/>
                  <a:pt x="152" y="82"/>
                </a:cubicBezTo>
                <a:cubicBezTo>
                  <a:pt x="152" y="81"/>
                  <a:pt x="153" y="80"/>
                  <a:pt x="153" y="79"/>
                </a:cubicBezTo>
                <a:cubicBezTo>
                  <a:pt x="155" y="78"/>
                  <a:pt x="158" y="78"/>
                  <a:pt x="160" y="77"/>
                </a:cubicBezTo>
                <a:cubicBezTo>
                  <a:pt x="162" y="76"/>
                  <a:pt x="165" y="76"/>
                  <a:pt x="166" y="74"/>
                </a:cubicBezTo>
                <a:cubicBezTo>
                  <a:pt x="167" y="73"/>
                  <a:pt x="163" y="73"/>
                  <a:pt x="162" y="72"/>
                </a:cubicBezTo>
                <a:cubicBezTo>
                  <a:pt x="161" y="71"/>
                  <a:pt x="159" y="70"/>
                  <a:pt x="159" y="68"/>
                </a:cubicBezTo>
                <a:cubicBezTo>
                  <a:pt x="159" y="66"/>
                  <a:pt x="162" y="64"/>
                  <a:pt x="164" y="62"/>
                </a:cubicBezTo>
                <a:cubicBezTo>
                  <a:pt x="165" y="61"/>
                  <a:pt x="167" y="59"/>
                  <a:pt x="169" y="58"/>
                </a:cubicBezTo>
                <a:cubicBezTo>
                  <a:pt x="170" y="57"/>
                  <a:pt x="172" y="57"/>
                  <a:pt x="173" y="56"/>
                </a:cubicBezTo>
                <a:cubicBezTo>
                  <a:pt x="172" y="54"/>
                  <a:pt x="171" y="54"/>
                  <a:pt x="170" y="53"/>
                </a:cubicBezTo>
                <a:cubicBezTo>
                  <a:pt x="168" y="52"/>
                  <a:pt x="166" y="51"/>
                  <a:pt x="164" y="50"/>
                </a:cubicBezTo>
                <a:cubicBezTo>
                  <a:pt x="162" y="50"/>
                  <a:pt x="160" y="52"/>
                  <a:pt x="157" y="52"/>
                </a:cubicBezTo>
                <a:cubicBezTo>
                  <a:pt x="156" y="52"/>
                  <a:pt x="160" y="51"/>
                  <a:pt x="160" y="50"/>
                </a:cubicBezTo>
                <a:cubicBezTo>
                  <a:pt x="161" y="49"/>
                  <a:pt x="159" y="48"/>
                  <a:pt x="159" y="47"/>
                </a:cubicBezTo>
                <a:cubicBezTo>
                  <a:pt x="159" y="45"/>
                  <a:pt x="161" y="43"/>
                  <a:pt x="160" y="41"/>
                </a:cubicBezTo>
                <a:cubicBezTo>
                  <a:pt x="159" y="39"/>
                  <a:pt x="156" y="38"/>
                  <a:pt x="154" y="36"/>
                </a:cubicBezTo>
                <a:cubicBezTo>
                  <a:pt x="151" y="35"/>
                  <a:pt x="149" y="33"/>
                  <a:pt x="146" y="32"/>
                </a:cubicBezTo>
                <a:cubicBezTo>
                  <a:pt x="144" y="31"/>
                  <a:pt x="141" y="33"/>
                  <a:pt x="140" y="32"/>
                </a:cubicBezTo>
                <a:cubicBezTo>
                  <a:pt x="137" y="30"/>
                  <a:pt x="134" y="27"/>
                  <a:pt x="135" y="25"/>
                </a:cubicBezTo>
                <a:cubicBezTo>
                  <a:pt x="137" y="22"/>
                  <a:pt x="141" y="25"/>
                  <a:pt x="144" y="24"/>
                </a:cubicBezTo>
                <a:cubicBezTo>
                  <a:pt x="145" y="23"/>
                  <a:pt x="145" y="21"/>
                  <a:pt x="145" y="21"/>
                </a:cubicBezTo>
                <a:cubicBezTo>
                  <a:pt x="142" y="21"/>
                  <a:pt x="139" y="22"/>
                  <a:pt x="136" y="22"/>
                </a:cubicBezTo>
                <a:cubicBezTo>
                  <a:pt x="132" y="22"/>
                  <a:pt x="129" y="22"/>
                  <a:pt x="125" y="22"/>
                </a:cubicBezTo>
                <a:cubicBezTo>
                  <a:pt x="123" y="22"/>
                  <a:pt x="120" y="21"/>
                  <a:pt x="120" y="23"/>
                </a:cubicBezTo>
                <a:cubicBezTo>
                  <a:pt x="120" y="25"/>
                  <a:pt x="127" y="24"/>
                  <a:pt x="126" y="26"/>
                </a:cubicBezTo>
                <a:cubicBezTo>
                  <a:pt x="125" y="28"/>
                  <a:pt x="121" y="25"/>
                  <a:pt x="119" y="25"/>
                </a:cubicBezTo>
                <a:cubicBezTo>
                  <a:pt x="117" y="26"/>
                  <a:pt x="114" y="27"/>
                  <a:pt x="112" y="28"/>
                </a:cubicBezTo>
                <a:cubicBezTo>
                  <a:pt x="110" y="29"/>
                  <a:pt x="108" y="32"/>
                  <a:pt x="105" y="32"/>
                </a:cubicBezTo>
                <a:cubicBezTo>
                  <a:pt x="102" y="32"/>
                  <a:pt x="99" y="30"/>
                  <a:pt x="97" y="29"/>
                </a:cubicBezTo>
                <a:cubicBezTo>
                  <a:pt x="95" y="27"/>
                  <a:pt x="94" y="25"/>
                  <a:pt x="92" y="24"/>
                </a:cubicBezTo>
                <a:cubicBezTo>
                  <a:pt x="89" y="23"/>
                  <a:pt x="86" y="23"/>
                  <a:pt x="83" y="23"/>
                </a:cubicBezTo>
                <a:cubicBezTo>
                  <a:pt x="80" y="23"/>
                  <a:pt x="78" y="25"/>
                  <a:pt x="75" y="25"/>
                </a:cubicBezTo>
                <a:cubicBezTo>
                  <a:pt x="73" y="26"/>
                  <a:pt x="71" y="26"/>
                  <a:pt x="69" y="26"/>
                </a:cubicBezTo>
                <a:cubicBezTo>
                  <a:pt x="68" y="26"/>
                  <a:pt x="67" y="25"/>
                  <a:pt x="66" y="24"/>
                </a:cubicBezTo>
                <a:cubicBezTo>
                  <a:pt x="66" y="21"/>
                  <a:pt x="68" y="18"/>
                  <a:pt x="66" y="16"/>
                </a:cubicBezTo>
                <a:cubicBezTo>
                  <a:pt x="65" y="14"/>
                  <a:pt x="62" y="12"/>
                  <a:pt x="59" y="10"/>
                </a:cubicBezTo>
                <a:cubicBezTo>
                  <a:pt x="56" y="9"/>
                  <a:pt x="53" y="11"/>
                  <a:pt x="50" y="10"/>
                </a:cubicBezTo>
                <a:cubicBezTo>
                  <a:pt x="49" y="10"/>
                  <a:pt x="49" y="9"/>
                  <a:pt x="49" y="8"/>
                </a:cubicBezTo>
                <a:cubicBezTo>
                  <a:pt x="48" y="6"/>
                  <a:pt x="48" y="5"/>
                  <a:pt x="47" y="3"/>
                </a:cubicBezTo>
                <a:cubicBezTo>
                  <a:pt x="46" y="2"/>
                  <a:pt x="45" y="0"/>
                  <a:pt x="44" y="0"/>
                </a:cubicBezTo>
                <a:cubicBezTo>
                  <a:pt x="43" y="0"/>
                  <a:pt x="41" y="1"/>
                  <a:pt x="40" y="2"/>
                </a:cubicBezTo>
                <a:cubicBezTo>
                  <a:pt x="40" y="4"/>
                  <a:pt x="41" y="7"/>
                  <a:pt x="42" y="8"/>
                </a:cubicBezTo>
                <a:cubicBezTo>
                  <a:pt x="43" y="9"/>
                  <a:pt x="46" y="8"/>
                  <a:pt x="47" y="8"/>
                </a:cubicBezTo>
                <a:cubicBezTo>
                  <a:pt x="48" y="9"/>
                  <a:pt x="49" y="10"/>
                  <a:pt x="49" y="11"/>
                </a:cubicBezTo>
                <a:cubicBezTo>
                  <a:pt x="47" y="12"/>
                  <a:pt x="45" y="10"/>
                  <a:pt x="43" y="11"/>
                </a:cubicBezTo>
                <a:cubicBezTo>
                  <a:pt x="41" y="11"/>
                  <a:pt x="40" y="13"/>
                  <a:pt x="39" y="14"/>
                </a:cubicBezTo>
                <a:cubicBezTo>
                  <a:pt x="37" y="14"/>
                  <a:pt x="35" y="14"/>
                  <a:pt x="34" y="15"/>
                </a:cubicBezTo>
                <a:cubicBezTo>
                  <a:pt x="32" y="16"/>
                  <a:pt x="30" y="17"/>
                  <a:pt x="28" y="19"/>
                </a:cubicBezTo>
                <a:cubicBezTo>
                  <a:pt x="27" y="20"/>
                  <a:pt x="26" y="21"/>
                  <a:pt x="26" y="23"/>
                </a:cubicBezTo>
                <a:cubicBezTo>
                  <a:pt x="26" y="25"/>
                  <a:pt x="26" y="27"/>
                  <a:pt x="27" y="28"/>
                </a:cubicBezTo>
                <a:cubicBezTo>
                  <a:pt x="27" y="31"/>
                  <a:pt x="28" y="33"/>
                  <a:pt x="29" y="35"/>
                </a:cubicBezTo>
                <a:cubicBezTo>
                  <a:pt x="29" y="37"/>
                  <a:pt x="30" y="39"/>
                  <a:pt x="29" y="41"/>
                </a:cubicBezTo>
                <a:cubicBezTo>
                  <a:pt x="28" y="43"/>
                  <a:pt x="25" y="46"/>
                  <a:pt x="23" y="45"/>
                </a:cubicBezTo>
                <a:cubicBezTo>
                  <a:pt x="21" y="45"/>
                  <a:pt x="21" y="42"/>
                  <a:pt x="20" y="40"/>
                </a:cubicBezTo>
                <a:cubicBezTo>
                  <a:pt x="19" y="39"/>
                  <a:pt x="17" y="38"/>
                  <a:pt x="17" y="36"/>
                </a:cubicBezTo>
                <a:cubicBezTo>
                  <a:pt x="17" y="33"/>
                  <a:pt x="18" y="31"/>
                  <a:pt x="19" y="30"/>
                </a:cubicBezTo>
                <a:cubicBezTo>
                  <a:pt x="20" y="28"/>
                  <a:pt x="22" y="26"/>
                  <a:pt x="23" y="24"/>
                </a:cubicBezTo>
                <a:cubicBezTo>
                  <a:pt x="24" y="22"/>
                  <a:pt x="24" y="20"/>
                  <a:pt x="24" y="18"/>
                </a:cubicBezTo>
                <a:cubicBezTo>
                  <a:pt x="23" y="16"/>
                  <a:pt x="21" y="14"/>
                  <a:pt x="19" y="11"/>
                </a:cubicBezTo>
                <a:cubicBezTo>
                  <a:pt x="19" y="10"/>
                  <a:pt x="19" y="9"/>
                  <a:pt x="19" y="8"/>
                </a:cubicBezTo>
                <a:cubicBezTo>
                  <a:pt x="22" y="7"/>
                  <a:pt x="25" y="8"/>
                  <a:pt x="27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4"/>
                  <a:pt x="21" y="4"/>
                  <a:pt x="18" y="7"/>
                </a:cubicBezTo>
                <a:cubicBezTo>
                  <a:pt x="16" y="9"/>
                  <a:pt x="16" y="12"/>
                  <a:pt x="15" y="15"/>
                </a:cubicBezTo>
                <a:cubicBezTo>
                  <a:pt x="13" y="19"/>
                  <a:pt x="9" y="21"/>
                  <a:pt x="7" y="26"/>
                </a:cubicBezTo>
                <a:cubicBezTo>
                  <a:pt x="6" y="28"/>
                  <a:pt x="8" y="32"/>
                  <a:pt x="7" y="34"/>
                </a:cubicBezTo>
                <a:cubicBezTo>
                  <a:pt x="5" y="38"/>
                  <a:pt x="1" y="40"/>
                  <a:pt x="0" y="44"/>
                </a:cubicBezTo>
                <a:cubicBezTo>
                  <a:pt x="0" y="45"/>
                  <a:pt x="1" y="46"/>
                  <a:pt x="2" y="46"/>
                </a:cubicBezTo>
                <a:cubicBezTo>
                  <a:pt x="3" y="46"/>
                  <a:pt x="4" y="44"/>
                  <a:pt x="5" y="44"/>
                </a:cubicBezTo>
                <a:cubicBezTo>
                  <a:pt x="6" y="43"/>
                  <a:pt x="8" y="44"/>
                  <a:pt x="10" y="45"/>
                </a:cubicBezTo>
                <a:cubicBezTo>
                  <a:pt x="12" y="47"/>
                  <a:pt x="12" y="50"/>
                  <a:pt x="13" y="53"/>
                </a:cubicBezTo>
                <a:cubicBezTo>
                  <a:pt x="14" y="57"/>
                  <a:pt x="12" y="60"/>
                  <a:pt x="13" y="64"/>
                </a:cubicBezTo>
                <a:cubicBezTo>
                  <a:pt x="13" y="66"/>
                  <a:pt x="14" y="68"/>
                  <a:pt x="15" y="70"/>
                </a:cubicBezTo>
                <a:cubicBezTo>
                  <a:pt x="16" y="71"/>
                  <a:pt x="16" y="73"/>
                  <a:pt x="17" y="73"/>
                </a:cubicBezTo>
                <a:cubicBezTo>
                  <a:pt x="20" y="73"/>
                  <a:pt x="23" y="72"/>
                  <a:pt x="25" y="72"/>
                </a:cubicBezTo>
                <a:cubicBezTo>
                  <a:pt x="27" y="72"/>
                  <a:pt x="29" y="73"/>
                  <a:pt x="30" y="73"/>
                </a:cubicBezTo>
                <a:cubicBezTo>
                  <a:pt x="32" y="73"/>
                  <a:pt x="33" y="71"/>
                  <a:pt x="35" y="71"/>
                </a:cubicBezTo>
                <a:cubicBezTo>
                  <a:pt x="37" y="71"/>
                  <a:pt x="36" y="74"/>
                  <a:pt x="37" y="75"/>
                </a:cubicBezTo>
                <a:cubicBezTo>
                  <a:pt x="39" y="76"/>
                  <a:pt x="41" y="74"/>
                  <a:pt x="42" y="75"/>
                </a:cubicBezTo>
                <a:cubicBezTo>
                  <a:pt x="45" y="78"/>
                  <a:pt x="47" y="83"/>
                  <a:pt x="50" y="86"/>
                </a:cubicBezTo>
                <a:cubicBezTo>
                  <a:pt x="51" y="87"/>
                  <a:pt x="52" y="85"/>
                  <a:pt x="54" y="85"/>
                </a:cubicBezTo>
                <a:cubicBezTo>
                  <a:pt x="54" y="85"/>
                  <a:pt x="55" y="86"/>
                  <a:pt x="56" y="86"/>
                </a:cubicBezTo>
                <a:cubicBezTo>
                  <a:pt x="58" y="86"/>
                  <a:pt x="59" y="86"/>
                  <a:pt x="61" y="86"/>
                </a:cubicBezTo>
                <a:cubicBezTo>
                  <a:pt x="65" y="86"/>
                  <a:pt x="68" y="85"/>
                  <a:pt x="71" y="85"/>
                </a:cubicBezTo>
                <a:cubicBezTo>
                  <a:pt x="72" y="85"/>
                  <a:pt x="74" y="85"/>
                  <a:pt x="74" y="86"/>
                </a:cubicBezTo>
                <a:cubicBezTo>
                  <a:pt x="75" y="89"/>
                  <a:pt x="75" y="93"/>
                  <a:pt x="74" y="96"/>
                </a:cubicBezTo>
                <a:cubicBezTo>
                  <a:pt x="73" y="97"/>
                  <a:pt x="70" y="97"/>
                  <a:pt x="70" y="99"/>
                </a:cubicBezTo>
                <a:cubicBezTo>
                  <a:pt x="69" y="100"/>
                  <a:pt x="71" y="101"/>
                  <a:pt x="71" y="102"/>
                </a:cubicBezTo>
                <a:cubicBezTo>
                  <a:pt x="70" y="104"/>
                  <a:pt x="68" y="106"/>
                  <a:pt x="68" y="108"/>
                </a:cubicBezTo>
                <a:cubicBezTo>
                  <a:pt x="69" y="110"/>
                  <a:pt x="72" y="111"/>
                  <a:pt x="72" y="113"/>
                </a:cubicBezTo>
                <a:cubicBezTo>
                  <a:pt x="73" y="115"/>
                  <a:pt x="72" y="117"/>
                  <a:pt x="72" y="119"/>
                </a:cubicBezTo>
                <a:cubicBezTo>
                  <a:pt x="72" y="119"/>
                  <a:pt x="74" y="119"/>
                  <a:pt x="74" y="119"/>
                </a:cubicBezTo>
                <a:cubicBezTo>
                  <a:pt x="75" y="121"/>
                  <a:pt x="75" y="124"/>
                  <a:pt x="74" y="126"/>
                </a:cubicBezTo>
                <a:cubicBezTo>
                  <a:pt x="73" y="129"/>
                  <a:pt x="69" y="130"/>
                  <a:pt x="68" y="133"/>
                </a:cubicBezTo>
                <a:cubicBezTo>
                  <a:pt x="68" y="135"/>
                  <a:pt x="72" y="135"/>
                  <a:pt x="73" y="137"/>
                </a:cubicBezTo>
                <a:cubicBezTo>
                  <a:pt x="75" y="138"/>
                  <a:pt x="75" y="140"/>
                  <a:pt x="76" y="141"/>
                </a:cubicBezTo>
                <a:cubicBezTo>
                  <a:pt x="78" y="146"/>
                  <a:pt x="79" y="150"/>
                  <a:pt x="81" y="155"/>
                </a:cubicBezTo>
                <a:cubicBezTo>
                  <a:pt x="84" y="158"/>
                  <a:pt x="86" y="162"/>
                  <a:pt x="89" y="163"/>
                </a:cubicBezTo>
                <a:cubicBezTo>
                  <a:pt x="91" y="165"/>
                  <a:pt x="94" y="164"/>
                  <a:pt x="97" y="163"/>
                </a:cubicBezTo>
                <a:cubicBezTo>
                  <a:pt x="100" y="161"/>
                  <a:pt x="103" y="158"/>
                  <a:pt x="106" y="156"/>
                </a:cubicBezTo>
                <a:cubicBezTo>
                  <a:pt x="107" y="155"/>
                  <a:pt x="108" y="155"/>
                  <a:pt x="109" y="154"/>
                </a:cubicBezTo>
                <a:cubicBezTo>
                  <a:pt x="110" y="154"/>
                  <a:pt x="111" y="152"/>
                  <a:pt x="112" y="152"/>
                </a:cubicBezTo>
                <a:cubicBezTo>
                  <a:pt x="113" y="152"/>
                  <a:pt x="113" y="154"/>
                  <a:pt x="114" y="154"/>
                </a:cubicBezTo>
                <a:cubicBezTo>
                  <a:pt x="115" y="154"/>
                  <a:pt x="115" y="153"/>
                  <a:pt x="115" y="152"/>
                </a:cubicBezTo>
                <a:cubicBezTo>
                  <a:pt x="116" y="150"/>
                  <a:pt x="114" y="148"/>
                  <a:pt x="115" y="146"/>
                </a:cubicBezTo>
                <a:cubicBezTo>
                  <a:pt x="116" y="145"/>
                  <a:pt x="119" y="146"/>
                  <a:pt x="121" y="145"/>
                </a:cubicBezTo>
                <a:cubicBezTo>
                  <a:pt x="121" y="144"/>
                  <a:pt x="120" y="143"/>
                  <a:pt x="121" y="143"/>
                </a:cubicBezTo>
                <a:cubicBezTo>
                  <a:pt x="122" y="141"/>
                  <a:pt x="125" y="141"/>
                  <a:pt x="126" y="140"/>
                </a:cubicBezTo>
                <a:cubicBezTo>
                  <a:pt x="127" y="139"/>
                  <a:pt x="127" y="138"/>
                  <a:pt x="126" y="138"/>
                </a:cubicBezTo>
                <a:cubicBezTo>
                  <a:pt x="123" y="137"/>
                  <a:pt x="120" y="138"/>
                  <a:pt x="117" y="138"/>
                </a:cubicBezTo>
                <a:cubicBezTo>
                  <a:pt x="116" y="138"/>
                  <a:pt x="115" y="137"/>
                  <a:pt x="115" y="136"/>
                </a:cubicBezTo>
                <a:cubicBezTo>
                  <a:pt x="114" y="135"/>
                  <a:pt x="115" y="133"/>
                  <a:pt x="115" y="132"/>
                </a:cubicBezTo>
                <a:cubicBezTo>
                  <a:pt x="114" y="132"/>
                  <a:pt x="113" y="131"/>
                  <a:pt x="113" y="130"/>
                </a:cubicBezTo>
                <a:cubicBezTo>
                  <a:pt x="114" y="128"/>
                  <a:pt x="116" y="127"/>
                  <a:pt x="116" y="125"/>
                </a:cubicBezTo>
                <a:cubicBezTo>
                  <a:pt x="117" y="123"/>
                  <a:pt x="117" y="121"/>
                  <a:pt x="116" y="119"/>
                </a:cubicBezTo>
                <a:cubicBezTo>
                  <a:pt x="115" y="117"/>
                  <a:pt x="112" y="118"/>
                  <a:pt x="111" y="116"/>
                </a:cubicBezTo>
                <a:cubicBezTo>
                  <a:pt x="111" y="115"/>
                  <a:pt x="113" y="115"/>
                  <a:pt x="115" y="115"/>
                </a:cubicBezTo>
                <a:cubicBezTo>
                  <a:pt x="118" y="115"/>
                  <a:pt x="120" y="118"/>
                  <a:pt x="123" y="118"/>
                </a:cubicBezTo>
                <a:cubicBezTo>
                  <a:pt x="125" y="119"/>
                  <a:pt x="126" y="118"/>
                  <a:pt x="127" y="118"/>
                </a:cubicBezTo>
                <a:cubicBezTo>
                  <a:pt x="130" y="119"/>
                  <a:pt x="132" y="120"/>
                  <a:pt x="134" y="120"/>
                </a:cubicBezTo>
                <a:cubicBezTo>
                  <a:pt x="135" y="119"/>
                  <a:pt x="134" y="117"/>
                  <a:pt x="136" y="116"/>
                </a:cubicBezTo>
                <a:cubicBezTo>
                  <a:pt x="140" y="115"/>
                  <a:pt x="145" y="116"/>
                  <a:pt x="149" y="115"/>
                </a:cubicBezTo>
                <a:cubicBezTo>
                  <a:pt x="151" y="114"/>
                  <a:pt x="151" y="112"/>
                  <a:pt x="153" y="111"/>
                </a:cubicBezTo>
                <a:cubicBezTo>
                  <a:pt x="155" y="110"/>
                  <a:pt x="157" y="111"/>
                  <a:pt x="158" y="110"/>
                </a:cubicBezTo>
                <a:cubicBezTo>
                  <a:pt x="159" y="109"/>
                  <a:pt x="160" y="107"/>
                  <a:pt x="160" y="105"/>
                </a:cubicBezTo>
                <a:cubicBezTo>
                  <a:pt x="161" y="103"/>
                  <a:pt x="160" y="100"/>
                  <a:pt x="160" y="9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" name="Freeform 2546"/>
          <p:cNvSpPr>
            <a:spLocks noChangeAspect="1"/>
          </p:cNvSpPr>
          <p:nvPr/>
        </p:nvSpPr>
        <p:spPr bwMode="auto">
          <a:xfrm>
            <a:off x="3059113" y="4427751"/>
            <a:ext cx="119063" cy="196850"/>
          </a:xfrm>
          <a:custGeom>
            <a:avLst/>
            <a:gdLst>
              <a:gd name="T0" fmla="*/ 75 w 63"/>
              <a:gd name="T1" fmla="*/ 108 h 103"/>
              <a:gd name="T2" fmla="*/ 71 w 63"/>
              <a:gd name="T3" fmla="*/ 104 h 103"/>
              <a:gd name="T4" fmla="*/ 68 w 63"/>
              <a:gd name="T5" fmla="*/ 98 h 103"/>
              <a:gd name="T6" fmla="*/ 65 w 63"/>
              <a:gd name="T7" fmla="*/ 88 h 103"/>
              <a:gd name="T8" fmla="*/ 63 w 63"/>
              <a:gd name="T9" fmla="*/ 87 h 103"/>
              <a:gd name="T10" fmla="*/ 63 w 63"/>
              <a:gd name="T11" fmla="*/ 82 h 103"/>
              <a:gd name="T12" fmla="*/ 60 w 63"/>
              <a:gd name="T13" fmla="*/ 82 h 103"/>
              <a:gd name="T14" fmla="*/ 52 w 63"/>
              <a:gd name="T15" fmla="*/ 71 h 103"/>
              <a:gd name="T16" fmla="*/ 55 w 63"/>
              <a:gd name="T17" fmla="*/ 64 h 103"/>
              <a:gd name="T18" fmla="*/ 56 w 63"/>
              <a:gd name="T19" fmla="*/ 57 h 103"/>
              <a:gd name="T20" fmla="*/ 62 w 63"/>
              <a:gd name="T21" fmla="*/ 57 h 103"/>
              <a:gd name="T22" fmla="*/ 64 w 63"/>
              <a:gd name="T23" fmla="*/ 52 h 103"/>
              <a:gd name="T24" fmla="*/ 63 w 63"/>
              <a:gd name="T25" fmla="*/ 45 h 103"/>
              <a:gd name="T26" fmla="*/ 67 w 63"/>
              <a:gd name="T27" fmla="*/ 40 h 103"/>
              <a:gd name="T28" fmla="*/ 64 w 63"/>
              <a:gd name="T29" fmla="*/ 35 h 103"/>
              <a:gd name="T30" fmla="*/ 60 w 63"/>
              <a:gd name="T31" fmla="*/ 31 h 103"/>
              <a:gd name="T32" fmla="*/ 52 w 63"/>
              <a:gd name="T33" fmla="*/ 26 h 103"/>
              <a:gd name="T34" fmla="*/ 46 w 63"/>
              <a:gd name="T35" fmla="*/ 25 h 103"/>
              <a:gd name="T36" fmla="*/ 44 w 63"/>
              <a:gd name="T37" fmla="*/ 31 h 103"/>
              <a:gd name="T38" fmla="*/ 44 w 63"/>
              <a:gd name="T39" fmla="*/ 25 h 103"/>
              <a:gd name="T40" fmla="*/ 44 w 63"/>
              <a:gd name="T41" fmla="*/ 18 h 103"/>
              <a:gd name="T42" fmla="*/ 39 w 63"/>
              <a:gd name="T43" fmla="*/ 8 h 103"/>
              <a:gd name="T44" fmla="*/ 36 w 63"/>
              <a:gd name="T45" fmla="*/ 5 h 103"/>
              <a:gd name="T46" fmla="*/ 30 w 63"/>
              <a:gd name="T47" fmla="*/ 1 h 103"/>
              <a:gd name="T48" fmla="*/ 27 w 63"/>
              <a:gd name="T49" fmla="*/ 0 h 103"/>
              <a:gd name="T50" fmla="*/ 23 w 63"/>
              <a:gd name="T51" fmla="*/ 2 h 103"/>
              <a:gd name="T52" fmla="*/ 17 w 63"/>
              <a:gd name="T53" fmla="*/ 7 h 103"/>
              <a:gd name="T54" fmla="*/ 11 w 63"/>
              <a:gd name="T55" fmla="*/ 14 h 103"/>
              <a:gd name="T56" fmla="*/ 14 w 63"/>
              <a:gd name="T57" fmla="*/ 19 h 103"/>
              <a:gd name="T58" fmla="*/ 19 w 63"/>
              <a:gd name="T59" fmla="*/ 22 h 103"/>
              <a:gd name="T60" fmla="*/ 12 w 63"/>
              <a:gd name="T61" fmla="*/ 25 h 103"/>
              <a:gd name="T62" fmla="*/ 4 w 63"/>
              <a:gd name="T63" fmla="*/ 28 h 103"/>
              <a:gd name="T64" fmla="*/ 2 w 63"/>
              <a:gd name="T65" fmla="*/ 31 h 103"/>
              <a:gd name="T66" fmla="*/ 2 w 63"/>
              <a:gd name="T67" fmla="*/ 37 h 103"/>
              <a:gd name="T68" fmla="*/ 0 w 63"/>
              <a:gd name="T69" fmla="*/ 39 h 103"/>
              <a:gd name="T70" fmla="*/ 12 w 63"/>
              <a:gd name="T71" fmla="*/ 52 h 103"/>
              <a:gd name="T72" fmla="*/ 20 w 63"/>
              <a:gd name="T73" fmla="*/ 52 h 103"/>
              <a:gd name="T74" fmla="*/ 21 w 63"/>
              <a:gd name="T75" fmla="*/ 57 h 103"/>
              <a:gd name="T76" fmla="*/ 19 w 63"/>
              <a:gd name="T77" fmla="*/ 60 h 103"/>
              <a:gd name="T78" fmla="*/ 20 w 63"/>
              <a:gd name="T79" fmla="*/ 64 h 103"/>
              <a:gd name="T80" fmla="*/ 27 w 63"/>
              <a:gd name="T81" fmla="*/ 64 h 103"/>
              <a:gd name="T82" fmla="*/ 27 w 63"/>
              <a:gd name="T83" fmla="*/ 71 h 103"/>
              <a:gd name="T84" fmla="*/ 32 w 63"/>
              <a:gd name="T85" fmla="*/ 73 h 103"/>
              <a:gd name="T86" fmla="*/ 23 w 63"/>
              <a:gd name="T87" fmla="*/ 79 h 103"/>
              <a:gd name="T88" fmla="*/ 23 w 63"/>
              <a:gd name="T89" fmla="*/ 96 h 103"/>
              <a:gd name="T90" fmla="*/ 26 w 63"/>
              <a:gd name="T91" fmla="*/ 100 h 103"/>
              <a:gd name="T92" fmla="*/ 26 w 63"/>
              <a:gd name="T93" fmla="*/ 106 h 103"/>
              <a:gd name="T94" fmla="*/ 29 w 63"/>
              <a:gd name="T95" fmla="*/ 110 h 103"/>
              <a:gd name="T96" fmla="*/ 36 w 63"/>
              <a:gd name="T97" fmla="*/ 113 h 103"/>
              <a:gd name="T98" fmla="*/ 36 w 63"/>
              <a:gd name="T99" fmla="*/ 118 h 103"/>
              <a:gd name="T100" fmla="*/ 40 w 63"/>
              <a:gd name="T101" fmla="*/ 122 h 103"/>
              <a:gd name="T102" fmla="*/ 45 w 63"/>
              <a:gd name="T103" fmla="*/ 123 h 103"/>
              <a:gd name="T104" fmla="*/ 44 w 63"/>
              <a:gd name="T105" fmla="*/ 118 h 103"/>
              <a:gd name="T106" fmla="*/ 50 w 63"/>
              <a:gd name="T107" fmla="*/ 113 h 103"/>
              <a:gd name="T108" fmla="*/ 54 w 63"/>
              <a:gd name="T109" fmla="*/ 116 h 103"/>
              <a:gd name="T110" fmla="*/ 56 w 63"/>
              <a:gd name="T111" fmla="*/ 110 h 103"/>
              <a:gd name="T112" fmla="*/ 61 w 63"/>
              <a:gd name="T113" fmla="*/ 110 h 103"/>
              <a:gd name="T114" fmla="*/ 63 w 63"/>
              <a:gd name="T115" fmla="*/ 107 h 103"/>
              <a:gd name="T116" fmla="*/ 68 w 63"/>
              <a:gd name="T117" fmla="*/ 108 h 103"/>
              <a:gd name="T118" fmla="*/ 75 w 63"/>
              <a:gd name="T119" fmla="*/ 108 h 1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"/>
              <a:gd name="T181" fmla="*/ 0 h 103"/>
              <a:gd name="T182" fmla="*/ 63 w 63"/>
              <a:gd name="T183" fmla="*/ 103 h 10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" h="103">
                <a:moveTo>
                  <a:pt x="63" y="90"/>
                </a:moveTo>
                <a:cubicBezTo>
                  <a:pt x="62" y="89"/>
                  <a:pt x="60" y="87"/>
                  <a:pt x="60" y="86"/>
                </a:cubicBezTo>
                <a:cubicBezTo>
                  <a:pt x="59" y="84"/>
                  <a:pt x="58" y="83"/>
                  <a:pt x="57" y="81"/>
                </a:cubicBezTo>
                <a:cubicBezTo>
                  <a:pt x="56" y="78"/>
                  <a:pt x="54" y="75"/>
                  <a:pt x="55" y="73"/>
                </a:cubicBezTo>
                <a:cubicBezTo>
                  <a:pt x="55" y="72"/>
                  <a:pt x="53" y="73"/>
                  <a:pt x="53" y="72"/>
                </a:cubicBezTo>
                <a:cubicBezTo>
                  <a:pt x="52" y="71"/>
                  <a:pt x="54" y="69"/>
                  <a:pt x="53" y="68"/>
                </a:cubicBezTo>
                <a:cubicBezTo>
                  <a:pt x="52" y="67"/>
                  <a:pt x="51" y="69"/>
                  <a:pt x="50" y="68"/>
                </a:cubicBezTo>
                <a:cubicBezTo>
                  <a:pt x="48" y="65"/>
                  <a:pt x="45" y="62"/>
                  <a:pt x="44" y="59"/>
                </a:cubicBezTo>
                <a:cubicBezTo>
                  <a:pt x="44" y="57"/>
                  <a:pt x="46" y="55"/>
                  <a:pt x="46" y="53"/>
                </a:cubicBezTo>
                <a:cubicBezTo>
                  <a:pt x="47" y="51"/>
                  <a:pt x="46" y="49"/>
                  <a:pt x="47" y="47"/>
                </a:cubicBezTo>
                <a:cubicBezTo>
                  <a:pt x="48" y="46"/>
                  <a:pt x="50" y="47"/>
                  <a:pt x="52" y="47"/>
                </a:cubicBezTo>
                <a:cubicBezTo>
                  <a:pt x="53" y="46"/>
                  <a:pt x="54" y="45"/>
                  <a:pt x="54" y="43"/>
                </a:cubicBezTo>
                <a:cubicBezTo>
                  <a:pt x="54" y="41"/>
                  <a:pt x="53" y="39"/>
                  <a:pt x="53" y="37"/>
                </a:cubicBezTo>
                <a:cubicBezTo>
                  <a:pt x="53" y="36"/>
                  <a:pt x="55" y="35"/>
                  <a:pt x="56" y="33"/>
                </a:cubicBezTo>
                <a:cubicBezTo>
                  <a:pt x="56" y="32"/>
                  <a:pt x="55" y="30"/>
                  <a:pt x="54" y="29"/>
                </a:cubicBezTo>
                <a:cubicBezTo>
                  <a:pt x="53" y="28"/>
                  <a:pt x="51" y="27"/>
                  <a:pt x="50" y="26"/>
                </a:cubicBezTo>
                <a:cubicBezTo>
                  <a:pt x="48" y="25"/>
                  <a:pt x="46" y="23"/>
                  <a:pt x="44" y="22"/>
                </a:cubicBezTo>
                <a:cubicBezTo>
                  <a:pt x="43" y="21"/>
                  <a:pt x="41" y="20"/>
                  <a:pt x="39" y="21"/>
                </a:cubicBezTo>
                <a:cubicBezTo>
                  <a:pt x="38" y="22"/>
                  <a:pt x="38" y="26"/>
                  <a:pt x="37" y="26"/>
                </a:cubicBezTo>
                <a:cubicBezTo>
                  <a:pt x="35" y="26"/>
                  <a:pt x="37" y="23"/>
                  <a:pt x="37" y="21"/>
                </a:cubicBezTo>
                <a:cubicBezTo>
                  <a:pt x="37" y="19"/>
                  <a:pt x="37" y="17"/>
                  <a:pt x="37" y="15"/>
                </a:cubicBezTo>
                <a:cubicBezTo>
                  <a:pt x="36" y="12"/>
                  <a:pt x="34" y="10"/>
                  <a:pt x="33" y="7"/>
                </a:cubicBezTo>
                <a:cubicBezTo>
                  <a:pt x="32" y="6"/>
                  <a:pt x="31" y="5"/>
                  <a:pt x="30" y="4"/>
                </a:cubicBezTo>
                <a:cubicBezTo>
                  <a:pt x="28" y="3"/>
                  <a:pt x="27" y="1"/>
                  <a:pt x="25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1"/>
                  <a:pt x="20" y="1"/>
                  <a:pt x="19" y="2"/>
                </a:cubicBezTo>
                <a:cubicBezTo>
                  <a:pt x="17" y="3"/>
                  <a:pt x="15" y="5"/>
                  <a:pt x="14" y="6"/>
                </a:cubicBezTo>
                <a:cubicBezTo>
                  <a:pt x="12" y="8"/>
                  <a:pt x="9" y="10"/>
                  <a:pt x="9" y="12"/>
                </a:cubicBezTo>
                <a:cubicBezTo>
                  <a:pt x="9" y="14"/>
                  <a:pt x="11" y="15"/>
                  <a:pt x="12" y="16"/>
                </a:cubicBezTo>
                <a:cubicBezTo>
                  <a:pt x="13" y="17"/>
                  <a:pt x="17" y="17"/>
                  <a:pt x="16" y="18"/>
                </a:cubicBezTo>
                <a:cubicBezTo>
                  <a:pt x="15" y="20"/>
                  <a:pt x="12" y="20"/>
                  <a:pt x="10" y="21"/>
                </a:cubicBezTo>
                <a:cubicBezTo>
                  <a:pt x="8" y="22"/>
                  <a:pt x="5" y="22"/>
                  <a:pt x="3" y="23"/>
                </a:cubicBezTo>
                <a:cubicBezTo>
                  <a:pt x="3" y="24"/>
                  <a:pt x="2" y="25"/>
                  <a:pt x="2" y="26"/>
                </a:cubicBezTo>
                <a:cubicBezTo>
                  <a:pt x="2" y="27"/>
                  <a:pt x="2" y="29"/>
                  <a:pt x="2" y="31"/>
                </a:cubicBezTo>
                <a:cubicBezTo>
                  <a:pt x="2" y="31"/>
                  <a:pt x="0" y="31"/>
                  <a:pt x="0" y="32"/>
                </a:cubicBezTo>
                <a:cubicBezTo>
                  <a:pt x="3" y="36"/>
                  <a:pt x="7" y="39"/>
                  <a:pt x="10" y="43"/>
                </a:cubicBezTo>
                <a:cubicBezTo>
                  <a:pt x="13" y="43"/>
                  <a:pt x="15" y="42"/>
                  <a:pt x="17" y="43"/>
                </a:cubicBezTo>
                <a:cubicBezTo>
                  <a:pt x="19" y="43"/>
                  <a:pt x="18" y="46"/>
                  <a:pt x="18" y="47"/>
                </a:cubicBezTo>
                <a:cubicBezTo>
                  <a:pt x="18" y="48"/>
                  <a:pt x="16" y="49"/>
                  <a:pt x="16" y="50"/>
                </a:cubicBezTo>
                <a:cubicBezTo>
                  <a:pt x="16" y="51"/>
                  <a:pt x="16" y="53"/>
                  <a:pt x="17" y="53"/>
                </a:cubicBezTo>
                <a:cubicBezTo>
                  <a:pt x="19" y="54"/>
                  <a:pt x="21" y="52"/>
                  <a:pt x="23" y="53"/>
                </a:cubicBezTo>
                <a:cubicBezTo>
                  <a:pt x="24" y="54"/>
                  <a:pt x="22" y="57"/>
                  <a:pt x="23" y="59"/>
                </a:cubicBezTo>
                <a:cubicBezTo>
                  <a:pt x="24" y="60"/>
                  <a:pt x="27" y="59"/>
                  <a:pt x="27" y="61"/>
                </a:cubicBezTo>
                <a:cubicBezTo>
                  <a:pt x="25" y="63"/>
                  <a:pt x="20" y="63"/>
                  <a:pt x="19" y="66"/>
                </a:cubicBezTo>
                <a:cubicBezTo>
                  <a:pt x="19" y="70"/>
                  <a:pt x="19" y="76"/>
                  <a:pt x="19" y="80"/>
                </a:cubicBezTo>
                <a:cubicBezTo>
                  <a:pt x="19" y="82"/>
                  <a:pt x="22" y="82"/>
                  <a:pt x="22" y="83"/>
                </a:cubicBezTo>
                <a:cubicBezTo>
                  <a:pt x="23" y="84"/>
                  <a:pt x="22" y="87"/>
                  <a:pt x="22" y="88"/>
                </a:cubicBezTo>
                <a:cubicBezTo>
                  <a:pt x="22" y="90"/>
                  <a:pt x="23" y="91"/>
                  <a:pt x="24" y="91"/>
                </a:cubicBezTo>
                <a:cubicBezTo>
                  <a:pt x="25" y="93"/>
                  <a:pt x="28" y="93"/>
                  <a:pt x="30" y="94"/>
                </a:cubicBezTo>
                <a:cubicBezTo>
                  <a:pt x="31" y="95"/>
                  <a:pt x="29" y="97"/>
                  <a:pt x="30" y="98"/>
                </a:cubicBezTo>
                <a:cubicBezTo>
                  <a:pt x="31" y="99"/>
                  <a:pt x="32" y="101"/>
                  <a:pt x="34" y="101"/>
                </a:cubicBezTo>
                <a:cubicBezTo>
                  <a:pt x="35" y="102"/>
                  <a:pt x="37" y="103"/>
                  <a:pt x="38" y="102"/>
                </a:cubicBezTo>
                <a:cubicBezTo>
                  <a:pt x="39" y="101"/>
                  <a:pt x="37" y="99"/>
                  <a:pt x="37" y="98"/>
                </a:cubicBezTo>
                <a:cubicBezTo>
                  <a:pt x="38" y="96"/>
                  <a:pt x="40" y="95"/>
                  <a:pt x="42" y="94"/>
                </a:cubicBezTo>
                <a:cubicBezTo>
                  <a:pt x="43" y="94"/>
                  <a:pt x="44" y="96"/>
                  <a:pt x="45" y="96"/>
                </a:cubicBezTo>
                <a:cubicBezTo>
                  <a:pt x="46" y="95"/>
                  <a:pt x="45" y="92"/>
                  <a:pt x="47" y="91"/>
                </a:cubicBezTo>
                <a:cubicBezTo>
                  <a:pt x="48" y="91"/>
                  <a:pt x="49" y="92"/>
                  <a:pt x="51" y="91"/>
                </a:cubicBezTo>
                <a:cubicBezTo>
                  <a:pt x="52" y="91"/>
                  <a:pt x="52" y="89"/>
                  <a:pt x="53" y="89"/>
                </a:cubicBezTo>
                <a:cubicBezTo>
                  <a:pt x="55" y="89"/>
                  <a:pt x="56" y="90"/>
                  <a:pt x="57" y="90"/>
                </a:cubicBezTo>
                <a:cubicBezTo>
                  <a:pt x="59" y="91"/>
                  <a:pt x="61" y="90"/>
                  <a:pt x="63" y="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" name="Freeform 2547"/>
          <p:cNvSpPr>
            <a:spLocks noChangeAspect="1"/>
          </p:cNvSpPr>
          <p:nvPr/>
        </p:nvSpPr>
        <p:spPr bwMode="auto">
          <a:xfrm>
            <a:off x="1651001" y="3216488"/>
            <a:ext cx="1341438" cy="744538"/>
          </a:xfrm>
          <a:custGeom>
            <a:avLst/>
            <a:gdLst>
              <a:gd name="T0" fmla="*/ 455 w 704"/>
              <a:gd name="T1" fmla="*/ 0 h 391"/>
              <a:gd name="T2" fmla="*/ 515 w 704"/>
              <a:gd name="T3" fmla="*/ 18 h 391"/>
              <a:gd name="T4" fmla="*/ 508 w 704"/>
              <a:gd name="T5" fmla="*/ 42 h 391"/>
              <a:gd name="T6" fmla="*/ 556 w 704"/>
              <a:gd name="T7" fmla="*/ 29 h 391"/>
              <a:gd name="T8" fmla="*/ 592 w 704"/>
              <a:gd name="T9" fmla="*/ 46 h 391"/>
              <a:gd name="T10" fmla="*/ 583 w 704"/>
              <a:gd name="T11" fmla="*/ 60 h 391"/>
              <a:gd name="T12" fmla="*/ 553 w 704"/>
              <a:gd name="T13" fmla="*/ 82 h 391"/>
              <a:gd name="T14" fmla="*/ 543 w 704"/>
              <a:gd name="T15" fmla="*/ 132 h 391"/>
              <a:gd name="T16" fmla="*/ 565 w 704"/>
              <a:gd name="T17" fmla="*/ 103 h 391"/>
              <a:gd name="T18" fmla="*/ 587 w 704"/>
              <a:gd name="T19" fmla="*/ 73 h 391"/>
              <a:gd name="T20" fmla="*/ 612 w 704"/>
              <a:gd name="T21" fmla="*/ 92 h 391"/>
              <a:gd name="T22" fmla="*/ 618 w 704"/>
              <a:gd name="T23" fmla="*/ 102 h 391"/>
              <a:gd name="T24" fmla="*/ 601 w 704"/>
              <a:gd name="T25" fmla="*/ 142 h 391"/>
              <a:gd name="T26" fmla="*/ 672 w 704"/>
              <a:gd name="T27" fmla="*/ 127 h 391"/>
              <a:gd name="T28" fmla="*/ 700 w 704"/>
              <a:gd name="T29" fmla="*/ 115 h 391"/>
              <a:gd name="T30" fmla="*/ 731 w 704"/>
              <a:gd name="T31" fmla="*/ 83 h 391"/>
              <a:gd name="T32" fmla="*/ 798 w 704"/>
              <a:gd name="T33" fmla="*/ 70 h 391"/>
              <a:gd name="T34" fmla="*/ 825 w 704"/>
              <a:gd name="T35" fmla="*/ 31 h 391"/>
              <a:gd name="T36" fmla="*/ 844 w 704"/>
              <a:gd name="T37" fmla="*/ 64 h 391"/>
              <a:gd name="T38" fmla="*/ 802 w 704"/>
              <a:gd name="T39" fmla="*/ 107 h 391"/>
              <a:gd name="T40" fmla="*/ 781 w 704"/>
              <a:gd name="T41" fmla="*/ 149 h 391"/>
              <a:gd name="T42" fmla="*/ 736 w 704"/>
              <a:gd name="T43" fmla="*/ 170 h 391"/>
              <a:gd name="T44" fmla="*/ 715 w 704"/>
              <a:gd name="T45" fmla="*/ 202 h 391"/>
              <a:gd name="T46" fmla="*/ 702 w 704"/>
              <a:gd name="T47" fmla="*/ 210 h 391"/>
              <a:gd name="T48" fmla="*/ 697 w 704"/>
              <a:gd name="T49" fmla="*/ 223 h 391"/>
              <a:gd name="T50" fmla="*/ 702 w 704"/>
              <a:gd name="T51" fmla="*/ 260 h 391"/>
              <a:gd name="T52" fmla="*/ 688 w 704"/>
              <a:gd name="T53" fmla="*/ 279 h 391"/>
              <a:gd name="T54" fmla="*/ 645 w 704"/>
              <a:gd name="T55" fmla="*/ 311 h 391"/>
              <a:gd name="T56" fmla="*/ 610 w 704"/>
              <a:gd name="T57" fmla="*/ 360 h 391"/>
              <a:gd name="T58" fmla="*/ 616 w 704"/>
              <a:gd name="T59" fmla="*/ 411 h 391"/>
              <a:gd name="T60" fmla="*/ 613 w 704"/>
              <a:gd name="T61" fmla="*/ 469 h 391"/>
              <a:gd name="T62" fmla="*/ 594 w 704"/>
              <a:gd name="T63" fmla="*/ 449 h 391"/>
              <a:gd name="T64" fmla="*/ 585 w 704"/>
              <a:gd name="T65" fmla="*/ 414 h 391"/>
              <a:gd name="T66" fmla="*/ 561 w 704"/>
              <a:gd name="T67" fmla="*/ 377 h 391"/>
              <a:gd name="T68" fmla="*/ 528 w 704"/>
              <a:gd name="T69" fmla="*/ 369 h 391"/>
              <a:gd name="T70" fmla="*/ 487 w 704"/>
              <a:gd name="T71" fmla="*/ 371 h 391"/>
              <a:gd name="T72" fmla="*/ 487 w 704"/>
              <a:gd name="T73" fmla="*/ 378 h 391"/>
              <a:gd name="T74" fmla="*/ 474 w 704"/>
              <a:gd name="T75" fmla="*/ 389 h 391"/>
              <a:gd name="T76" fmla="*/ 447 w 704"/>
              <a:gd name="T77" fmla="*/ 381 h 391"/>
              <a:gd name="T78" fmla="*/ 402 w 704"/>
              <a:gd name="T79" fmla="*/ 381 h 391"/>
              <a:gd name="T80" fmla="*/ 365 w 704"/>
              <a:gd name="T81" fmla="*/ 415 h 391"/>
              <a:gd name="T82" fmla="*/ 356 w 704"/>
              <a:gd name="T83" fmla="*/ 447 h 391"/>
              <a:gd name="T84" fmla="*/ 319 w 704"/>
              <a:gd name="T85" fmla="*/ 398 h 391"/>
              <a:gd name="T86" fmla="*/ 287 w 704"/>
              <a:gd name="T87" fmla="*/ 383 h 391"/>
              <a:gd name="T88" fmla="*/ 253 w 704"/>
              <a:gd name="T89" fmla="*/ 360 h 391"/>
              <a:gd name="T90" fmla="*/ 168 w 704"/>
              <a:gd name="T91" fmla="*/ 348 h 391"/>
              <a:gd name="T92" fmla="*/ 79 w 704"/>
              <a:gd name="T93" fmla="*/ 317 h 391"/>
              <a:gd name="T94" fmla="*/ 35 w 704"/>
              <a:gd name="T95" fmla="*/ 278 h 391"/>
              <a:gd name="T96" fmla="*/ 18 w 704"/>
              <a:gd name="T97" fmla="*/ 223 h 391"/>
              <a:gd name="T98" fmla="*/ 22 w 704"/>
              <a:gd name="T99" fmla="*/ 217 h 391"/>
              <a:gd name="T100" fmla="*/ 0 w 704"/>
              <a:gd name="T101" fmla="*/ 179 h 391"/>
              <a:gd name="T102" fmla="*/ 6 w 704"/>
              <a:gd name="T103" fmla="*/ 127 h 391"/>
              <a:gd name="T104" fmla="*/ 29 w 704"/>
              <a:gd name="T105" fmla="*/ 59 h 391"/>
              <a:gd name="T106" fmla="*/ 35 w 704"/>
              <a:gd name="T107" fmla="*/ 17 h 391"/>
              <a:gd name="T108" fmla="*/ 49 w 704"/>
              <a:gd name="T109" fmla="*/ 34 h 391"/>
              <a:gd name="T110" fmla="*/ 59 w 704"/>
              <a:gd name="T111" fmla="*/ 0 h 3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4"/>
              <a:gd name="T169" fmla="*/ 0 h 391"/>
              <a:gd name="T170" fmla="*/ 704 w 704"/>
              <a:gd name="T171" fmla="*/ 391 h 3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4" h="391">
                <a:moveTo>
                  <a:pt x="49" y="0"/>
                </a:moveTo>
                <a:cubicBezTo>
                  <a:pt x="58" y="0"/>
                  <a:pt x="67" y="1"/>
                  <a:pt x="75" y="1"/>
                </a:cubicBezTo>
                <a:cubicBezTo>
                  <a:pt x="117" y="1"/>
                  <a:pt x="159" y="1"/>
                  <a:pt x="201" y="1"/>
                </a:cubicBezTo>
                <a:cubicBezTo>
                  <a:pt x="236" y="1"/>
                  <a:pt x="271" y="2"/>
                  <a:pt x="306" y="2"/>
                </a:cubicBezTo>
                <a:cubicBezTo>
                  <a:pt x="323" y="2"/>
                  <a:pt x="341" y="2"/>
                  <a:pt x="358" y="1"/>
                </a:cubicBezTo>
                <a:cubicBezTo>
                  <a:pt x="365" y="1"/>
                  <a:pt x="372" y="0"/>
                  <a:pt x="379" y="0"/>
                </a:cubicBezTo>
                <a:cubicBezTo>
                  <a:pt x="381" y="0"/>
                  <a:pt x="383" y="1"/>
                  <a:pt x="386" y="2"/>
                </a:cubicBezTo>
                <a:cubicBezTo>
                  <a:pt x="389" y="3"/>
                  <a:pt x="391" y="5"/>
                  <a:pt x="394" y="6"/>
                </a:cubicBezTo>
                <a:cubicBezTo>
                  <a:pt x="397" y="7"/>
                  <a:pt x="401" y="6"/>
                  <a:pt x="404" y="7"/>
                </a:cubicBezTo>
                <a:cubicBezTo>
                  <a:pt x="406" y="8"/>
                  <a:pt x="408" y="10"/>
                  <a:pt x="410" y="11"/>
                </a:cubicBezTo>
                <a:cubicBezTo>
                  <a:pt x="414" y="13"/>
                  <a:pt x="417" y="15"/>
                  <a:pt x="421" y="15"/>
                </a:cubicBezTo>
                <a:cubicBezTo>
                  <a:pt x="423" y="16"/>
                  <a:pt x="426" y="15"/>
                  <a:pt x="429" y="15"/>
                </a:cubicBezTo>
                <a:cubicBezTo>
                  <a:pt x="433" y="16"/>
                  <a:pt x="437" y="18"/>
                  <a:pt x="440" y="18"/>
                </a:cubicBezTo>
                <a:cubicBezTo>
                  <a:pt x="438" y="19"/>
                  <a:pt x="434" y="20"/>
                  <a:pt x="431" y="22"/>
                </a:cubicBezTo>
                <a:cubicBezTo>
                  <a:pt x="428" y="23"/>
                  <a:pt x="424" y="26"/>
                  <a:pt x="421" y="28"/>
                </a:cubicBezTo>
                <a:cubicBezTo>
                  <a:pt x="418" y="31"/>
                  <a:pt x="414" y="33"/>
                  <a:pt x="412" y="36"/>
                </a:cubicBezTo>
                <a:cubicBezTo>
                  <a:pt x="411" y="37"/>
                  <a:pt x="413" y="38"/>
                  <a:pt x="414" y="38"/>
                </a:cubicBezTo>
                <a:cubicBezTo>
                  <a:pt x="417" y="38"/>
                  <a:pt x="420" y="36"/>
                  <a:pt x="423" y="35"/>
                </a:cubicBezTo>
                <a:cubicBezTo>
                  <a:pt x="424" y="35"/>
                  <a:pt x="425" y="36"/>
                  <a:pt x="426" y="36"/>
                </a:cubicBezTo>
                <a:cubicBezTo>
                  <a:pt x="427" y="37"/>
                  <a:pt x="428" y="40"/>
                  <a:pt x="429" y="39"/>
                </a:cubicBezTo>
                <a:cubicBezTo>
                  <a:pt x="433" y="39"/>
                  <a:pt x="436" y="37"/>
                  <a:pt x="440" y="35"/>
                </a:cubicBezTo>
                <a:cubicBezTo>
                  <a:pt x="443" y="34"/>
                  <a:pt x="446" y="34"/>
                  <a:pt x="449" y="32"/>
                </a:cubicBezTo>
                <a:cubicBezTo>
                  <a:pt x="453" y="30"/>
                  <a:pt x="455" y="26"/>
                  <a:pt x="458" y="24"/>
                </a:cubicBezTo>
                <a:cubicBezTo>
                  <a:pt x="460" y="23"/>
                  <a:pt x="462" y="23"/>
                  <a:pt x="463" y="24"/>
                </a:cubicBezTo>
                <a:cubicBezTo>
                  <a:pt x="464" y="25"/>
                  <a:pt x="461" y="26"/>
                  <a:pt x="460" y="27"/>
                </a:cubicBezTo>
                <a:cubicBezTo>
                  <a:pt x="458" y="29"/>
                  <a:pt x="454" y="31"/>
                  <a:pt x="455" y="34"/>
                </a:cubicBezTo>
                <a:cubicBezTo>
                  <a:pt x="456" y="37"/>
                  <a:pt x="461" y="36"/>
                  <a:pt x="464" y="37"/>
                </a:cubicBezTo>
                <a:cubicBezTo>
                  <a:pt x="466" y="38"/>
                  <a:pt x="468" y="40"/>
                  <a:pt x="470" y="40"/>
                </a:cubicBezTo>
                <a:cubicBezTo>
                  <a:pt x="475" y="41"/>
                  <a:pt x="480" y="38"/>
                  <a:pt x="485" y="38"/>
                </a:cubicBezTo>
                <a:cubicBezTo>
                  <a:pt x="488" y="38"/>
                  <a:pt x="491" y="37"/>
                  <a:pt x="493" y="38"/>
                </a:cubicBezTo>
                <a:cubicBezTo>
                  <a:pt x="494" y="39"/>
                  <a:pt x="494" y="41"/>
                  <a:pt x="495" y="43"/>
                </a:cubicBezTo>
                <a:cubicBezTo>
                  <a:pt x="496" y="45"/>
                  <a:pt x="498" y="46"/>
                  <a:pt x="499" y="47"/>
                </a:cubicBezTo>
                <a:cubicBezTo>
                  <a:pt x="501" y="49"/>
                  <a:pt x="503" y="49"/>
                  <a:pt x="503" y="50"/>
                </a:cubicBezTo>
                <a:cubicBezTo>
                  <a:pt x="504" y="52"/>
                  <a:pt x="501" y="51"/>
                  <a:pt x="500" y="51"/>
                </a:cubicBezTo>
                <a:cubicBezTo>
                  <a:pt x="497" y="51"/>
                  <a:pt x="494" y="51"/>
                  <a:pt x="491" y="51"/>
                </a:cubicBezTo>
                <a:cubicBezTo>
                  <a:pt x="489" y="51"/>
                  <a:pt x="487" y="50"/>
                  <a:pt x="486" y="50"/>
                </a:cubicBezTo>
                <a:cubicBezTo>
                  <a:pt x="483" y="51"/>
                  <a:pt x="482" y="53"/>
                  <a:pt x="480" y="54"/>
                </a:cubicBezTo>
                <a:cubicBezTo>
                  <a:pt x="476" y="54"/>
                  <a:pt x="471" y="50"/>
                  <a:pt x="468" y="52"/>
                </a:cubicBezTo>
                <a:cubicBezTo>
                  <a:pt x="464" y="53"/>
                  <a:pt x="462" y="57"/>
                  <a:pt x="461" y="60"/>
                </a:cubicBezTo>
                <a:cubicBezTo>
                  <a:pt x="458" y="64"/>
                  <a:pt x="456" y="69"/>
                  <a:pt x="455" y="74"/>
                </a:cubicBezTo>
                <a:cubicBezTo>
                  <a:pt x="455" y="75"/>
                  <a:pt x="457" y="75"/>
                  <a:pt x="457" y="74"/>
                </a:cubicBezTo>
                <a:cubicBezTo>
                  <a:pt x="459" y="72"/>
                  <a:pt x="460" y="70"/>
                  <a:pt x="461" y="68"/>
                </a:cubicBezTo>
                <a:cubicBezTo>
                  <a:pt x="462" y="66"/>
                  <a:pt x="462" y="63"/>
                  <a:pt x="464" y="62"/>
                </a:cubicBezTo>
                <a:cubicBezTo>
                  <a:pt x="465" y="61"/>
                  <a:pt x="467" y="61"/>
                  <a:pt x="467" y="62"/>
                </a:cubicBezTo>
                <a:cubicBezTo>
                  <a:pt x="466" y="66"/>
                  <a:pt x="464" y="70"/>
                  <a:pt x="462" y="74"/>
                </a:cubicBezTo>
                <a:cubicBezTo>
                  <a:pt x="460" y="78"/>
                  <a:pt x="457" y="83"/>
                  <a:pt x="455" y="87"/>
                </a:cubicBezTo>
                <a:cubicBezTo>
                  <a:pt x="454" y="91"/>
                  <a:pt x="453" y="95"/>
                  <a:pt x="453" y="98"/>
                </a:cubicBezTo>
                <a:cubicBezTo>
                  <a:pt x="452" y="102"/>
                  <a:pt x="452" y="106"/>
                  <a:pt x="452" y="110"/>
                </a:cubicBezTo>
                <a:cubicBezTo>
                  <a:pt x="452" y="113"/>
                  <a:pt x="451" y="116"/>
                  <a:pt x="452" y="119"/>
                </a:cubicBezTo>
                <a:cubicBezTo>
                  <a:pt x="453" y="120"/>
                  <a:pt x="454" y="121"/>
                  <a:pt x="455" y="122"/>
                </a:cubicBezTo>
                <a:cubicBezTo>
                  <a:pt x="457" y="122"/>
                  <a:pt x="459" y="122"/>
                  <a:pt x="461" y="121"/>
                </a:cubicBezTo>
                <a:cubicBezTo>
                  <a:pt x="464" y="118"/>
                  <a:pt x="466" y="115"/>
                  <a:pt x="468" y="111"/>
                </a:cubicBezTo>
                <a:cubicBezTo>
                  <a:pt x="470" y="108"/>
                  <a:pt x="471" y="105"/>
                  <a:pt x="471" y="102"/>
                </a:cubicBezTo>
                <a:cubicBezTo>
                  <a:pt x="472" y="96"/>
                  <a:pt x="471" y="91"/>
                  <a:pt x="471" y="86"/>
                </a:cubicBezTo>
                <a:cubicBezTo>
                  <a:pt x="472" y="82"/>
                  <a:pt x="473" y="78"/>
                  <a:pt x="475" y="75"/>
                </a:cubicBezTo>
                <a:cubicBezTo>
                  <a:pt x="476" y="72"/>
                  <a:pt x="477" y="70"/>
                  <a:pt x="479" y="68"/>
                </a:cubicBezTo>
                <a:cubicBezTo>
                  <a:pt x="480" y="67"/>
                  <a:pt x="482" y="65"/>
                  <a:pt x="483" y="66"/>
                </a:cubicBezTo>
                <a:cubicBezTo>
                  <a:pt x="484" y="66"/>
                  <a:pt x="483" y="69"/>
                  <a:pt x="484" y="69"/>
                </a:cubicBezTo>
                <a:cubicBezTo>
                  <a:pt x="485" y="69"/>
                  <a:pt x="486" y="67"/>
                  <a:pt x="487" y="66"/>
                </a:cubicBezTo>
                <a:cubicBezTo>
                  <a:pt x="488" y="64"/>
                  <a:pt x="489" y="62"/>
                  <a:pt x="489" y="61"/>
                </a:cubicBezTo>
                <a:cubicBezTo>
                  <a:pt x="490" y="59"/>
                  <a:pt x="491" y="56"/>
                  <a:pt x="492" y="55"/>
                </a:cubicBezTo>
                <a:cubicBezTo>
                  <a:pt x="494" y="54"/>
                  <a:pt x="496" y="54"/>
                  <a:pt x="497" y="55"/>
                </a:cubicBezTo>
                <a:cubicBezTo>
                  <a:pt x="500" y="55"/>
                  <a:pt x="501" y="57"/>
                  <a:pt x="503" y="59"/>
                </a:cubicBezTo>
                <a:cubicBezTo>
                  <a:pt x="506" y="60"/>
                  <a:pt x="508" y="61"/>
                  <a:pt x="510" y="63"/>
                </a:cubicBezTo>
                <a:cubicBezTo>
                  <a:pt x="511" y="65"/>
                  <a:pt x="510" y="67"/>
                  <a:pt x="510" y="69"/>
                </a:cubicBezTo>
                <a:cubicBezTo>
                  <a:pt x="510" y="72"/>
                  <a:pt x="511" y="74"/>
                  <a:pt x="510" y="77"/>
                </a:cubicBezTo>
                <a:cubicBezTo>
                  <a:pt x="510" y="78"/>
                  <a:pt x="509" y="80"/>
                  <a:pt x="508" y="82"/>
                </a:cubicBezTo>
                <a:cubicBezTo>
                  <a:pt x="506" y="83"/>
                  <a:pt x="503" y="82"/>
                  <a:pt x="501" y="83"/>
                </a:cubicBezTo>
                <a:cubicBezTo>
                  <a:pt x="500" y="84"/>
                  <a:pt x="499" y="87"/>
                  <a:pt x="501" y="88"/>
                </a:cubicBezTo>
                <a:cubicBezTo>
                  <a:pt x="503" y="88"/>
                  <a:pt x="505" y="85"/>
                  <a:pt x="507" y="84"/>
                </a:cubicBezTo>
                <a:cubicBezTo>
                  <a:pt x="509" y="84"/>
                  <a:pt x="511" y="83"/>
                  <a:pt x="513" y="83"/>
                </a:cubicBezTo>
                <a:cubicBezTo>
                  <a:pt x="514" y="84"/>
                  <a:pt x="515" y="84"/>
                  <a:pt x="515" y="85"/>
                </a:cubicBezTo>
                <a:cubicBezTo>
                  <a:pt x="517" y="90"/>
                  <a:pt x="517" y="97"/>
                  <a:pt x="518" y="102"/>
                </a:cubicBezTo>
                <a:cubicBezTo>
                  <a:pt x="517" y="104"/>
                  <a:pt x="517" y="106"/>
                  <a:pt x="516" y="107"/>
                </a:cubicBezTo>
                <a:cubicBezTo>
                  <a:pt x="514" y="108"/>
                  <a:pt x="511" y="107"/>
                  <a:pt x="510" y="108"/>
                </a:cubicBezTo>
                <a:cubicBezTo>
                  <a:pt x="509" y="109"/>
                  <a:pt x="509" y="110"/>
                  <a:pt x="508" y="111"/>
                </a:cubicBezTo>
                <a:cubicBezTo>
                  <a:pt x="508" y="112"/>
                  <a:pt x="507" y="114"/>
                  <a:pt x="506" y="115"/>
                </a:cubicBezTo>
                <a:cubicBezTo>
                  <a:pt x="504" y="116"/>
                  <a:pt x="503" y="116"/>
                  <a:pt x="501" y="118"/>
                </a:cubicBezTo>
                <a:cubicBezTo>
                  <a:pt x="500" y="119"/>
                  <a:pt x="500" y="121"/>
                  <a:pt x="501" y="122"/>
                </a:cubicBezTo>
                <a:cubicBezTo>
                  <a:pt x="504" y="124"/>
                  <a:pt x="507" y="125"/>
                  <a:pt x="510" y="125"/>
                </a:cubicBezTo>
                <a:cubicBezTo>
                  <a:pt x="514" y="125"/>
                  <a:pt x="518" y="125"/>
                  <a:pt x="522" y="124"/>
                </a:cubicBezTo>
                <a:cubicBezTo>
                  <a:pt x="526" y="123"/>
                  <a:pt x="528" y="121"/>
                  <a:pt x="531" y="119"/>
                </a:cubicBezTo>
                <a:cubicBezTo>
                  <a:pt x="537" y="117"/>
                  <a:pt x="542" y="114"/>
                  <a:pt x="548" y="112"/>
                </a:cubicBezTo>
                <a:cubicBezTo>
                  <a:pt x="552" y="110"/>
                  <a:pt x="557" y="109"/>
                  <a:pt x="560" y="106"/>
                </a:cubicBezTo>
                <a:cubicBezTo>
                  <a:pt x="561" y="106"/>
                  <a:pt x="560" y="105"/>
                  <a:pt x="560" y="104"/>
                </a:cubicBezTo>
                <a:cubicBezTo>
                  <a:pt x="559" y="103"/>
                  <a:pt x="559" y="102"/>
                  <a:pt x="559" y="101"/>
                </a:cubicBezTo>
                <a:cubicBezTo>
                  <a:pt x="559" y="99"/>
                  <a:pt x="559" y="98"/>
                  <a:pt x="559" y="97"/>
                </a:cubicBezTo>
                <a:cubicBezTo>
                  <a:pt x="560" y="97"/>
                  <a:pt x="562" y="96"/>
                  <a:pt x="563" y="96"/>
                </a:cubicBezTo>
                <a:cubicBezTo>
                  <a:pt x="566" y="96"/>
                  <a:pt x="570" y="97"/>
                  <a:pt x="573" y="97"/>
                </a:cubicBezTo>
                <a:cubicBezTo>
                  <a:pt x="577" y="97"/>
                  <a:pt x="580" y="97"/>
                  <a:pt x="583" y="96"/>
                </a:cubicBezTo>
                <a:cubicBezTo>
                  <a:pt x="587" y="95"/>
                  <a:pt x="591" y="95"/>
                  <a:pt x="594" y="93"/>
                </a:cubicBezTo>
                <a:cubicBezTo>
                  <a:pt x="596" y="92"/>
                  <a:pt x="595" y="90"/>
                  <a:pt x="595" y="89"/>
                </a:cubicBezTo>
                <a:cubicBezTo>
                  <a:pt x="595" y="87"/>
                  <a:pt x="593" y="85"/>
                  <a:pt x="594" y="83"/>
                </a:cubicBezTo>
                <a:cubicBezTo>
                  <a:pt x="595" y="81"/>
                  <a:pt x="599" y="82"/>
                  <a:pt x="600" y="80"/>
                </a:cubicBezTo>
                <a:cubicBezTo>
                  <a:pt x="602" y="79"/>
                  <a:pt x="602" y="77"/>
                  <a:pt x="603" y="75"/>
                </a:cubicBezTo>
                <a:cubicBezTo>
                  <a:pt x="606" y="73"/>
                  <a:pt x="607" y="71"/>
                  <a:pt x="609" y="69"/>
                </a:cubicBezTo>
                <a:cubicBezTo>
                  <a:pt x="615" y="69"/>
                  <a:pt x="622" y="69"/>
                  <a:pt x="628" y="69"/>
                </a:cubicBezTo>
                <a:cubicBezTo>
                  <a:pt x="636" y="69"/>
                  <a:pt x="645" y="69"/>
                  <a:pt x="653" y="69"/>
                </a:cubicBezTo>
                <a:cubicBezTo>
                  <a:pt x="653" y="68"/>
                  <a:pt x="652" y="66"/>
                  <a:pt x="653" y="65"/>
                </a:cubicBezTo>
                <a:cubicBezTo>
                  <a:pt x="654" y="64"/>
                  <a:pt x="655" y="63"/>
                  <a:pt x="657" y="63"/>
                </a:cubicBezTo>
                <a:cubicBezTo>
                  <a:pt x="659" y="62"/>
                  <a:pt x="662" y="64"/>
                  <a:pt x="663" y="63"/>
                </a:cubicBezTo>
                <a:cubicBezTo>
                  <a:pt x="665" y="62"/>
                  <a:pt x="664" y="60"/>
                  <a:pt x="665" y="58"/>
                </a:cubicBezTo>
                <a:cubicBezTo>
                  <a:pt x="666" y="57"/>
                  <a:pt x="668" y="57"/>
                  <a:pt x="669" y="55"/>
                </a:cubicBezTo>
                <a:cubicBezTo>
                  <a:pt x="670" y="53"/>
                  <a:pt x="669" y="51"/>
                  <a:pt x="670" y="49"/>
                </a:cubicBezTo>
                <a:cubicBezTo>
                  <a:pt x="671" y="47"/>
                  <a:pt x="674" y="45"/>
                  <a:pt x="676" y="43"/>
                </a:cubicBezTo>
                <a:cubicBezTo>
                  <a:pt x="676" y="42"/>
                  <a:pt x="674" y="41"/>
                  <a:pt x="675" y="40"/>
                </a:cubicBezTo>
                <a:cubicBezTo>
                  <a:pt x="676" y="37"/>
                  <a:pt x="679" y="34"/>
                  <a:pt x="681" y="31"/>
                </a:cubicBezTo>
                <a:cubicBezTo>
                  <a:pt x="682" y="29"/>
                  <a:pt x="684" y="26"/>
                  <a:pt x="687" y="26"/>
                </a:cubicBezTo>
                <a:cubicBezTo>
                  <a:pt x="689" y="26"/>
                  <a:pt x="688" y="31"/>
                  <a:pt x="690" y="31"/>
                </a:cubicBezTo>
                <a:cubicBezTo>
                  <a:pt x="692" y="32"/>
                  <a:pt x="693" y="28"/>
                  <a:pt x="695" y="28"/>
                </a:cubicBezTo>
                <a:cubicBezTo>
                  <a:pt x="697" y="28"/>
                  <a:pt x="699" y="29"/>
                  <a:pt x="701" y="30"/>
                </a:cubicBezTo>
                <a:cubicBezTo>
                  <a:pt x="701" y="30"/>
                  <a:pt x="702" y="31"/>
                  <a:pt x="703" y="31"/>
                </a:cubicBezTo>
                <a:cubicBezTo>
                  <a:pt x="702" y="38"/>
                  <a:pt x="701" y="45"/>
                  <a:pt x="701" y="53"/>
                </a:cubicBezTo>
                <a:cubicBezTo>
                  <a:pt x="701" y="53"/>
                  <a:pt x="702" y="53"/>
                  <a:pt x="703" y="53"/>
                </a:cubicBezTo>
                <a:cubicBezTo>
                  <a:pt x="703" y="57"/>
                  <a:pt x="703" y="62"/>
                  <a:pt x="703" y="67"/>
                </a:cubicBezTo>
                <a:cubicBezTo>
                  <a:pt x="703" y="70"/>
                  <a:pt x="704" y="74"/>
                  <a:pt x="702" y="77"/>
                </a:cubicBezTo>
                <a:cubicBezTo>
                  <a:pt x="699" y="80"/>
                  <a:pt x="695" y="83"/>
                  <a:pt x="690" y="84"/>
                </a:cubicBezTo>
                <a:cubicBezTo>
                  <a:pt x="688" y="85"/>
                  <a:pt x="685" y="81"/>
                  <a:pt x="682" y="82"/>
                </a:cubicBezTo>
                <a:cubicBezTo>
                  <a:pt x="679" y="83"/>
                  <a:pt x="678" y="86"/>
                  <a:pt x="676" y="87"/>
                </a:cubicBezTo>
                <a:cubicBezTo>
                  <a:pt x="674" y="88"/>
                  <a:pt x="670" y="88"/>
                  <a:pt x="668" y="89"/>
                </a:cubicBezTo>
                <a:cubicBezTo>
                  <a:pt x="665" y="91"/>
                  <a:pt x="663" y="94"/>
                  <a:pt x="662" y="97"/>
                </a:cubicBezTo>
                <a:cubicBezTo>
                  <a:pt x="660" y="100"/>
                  <a:pt x="658" y="103"/>
                  <a:pt x="657" y="107"/>
                </a:cubicBezTo>
                <a:cubicBezTo>
                  <a:pt x="656" y="109"/>
                  <a:pt x="656" y="111"/>
                  <a:pt x="657" y="113"/>
                </a:cubicBezTo>
                <a:cubicBezTo>
                  <a:pt x="657" y="115"/>
                  <a:pt x="659" y="118"/>
                  <a:pt x="659" y="121"/>
                </a:cubicBezTo>
                <a:cubicBezTo>
                  <a:pt x="658" y="123"/>
                  <a:pt x="657" y="127"/>
                  <a:pt x="654" y="128"/>
                </a:cubicBezTo>
                <a:cubicBezTo>
                  <a:pt x="652" y="129"/>
                  <a:pt x="653" y="124"/>
                  <a:pt x="651" y="124"/>
                </a:cubicBezTo>
                <a:cubicBezTo>
                  <a:pt x="650" y="123"/>
                  <a:pt x="648" y="124"/>
                  <a:pt x="647" y="125"/>
                </a:cubicBezTo>
                <a:cubicBezTo>
                  <a:pt x="647" y="126"/>
                  <a:pt x="648" y="129"/>
                  <a:pt x="647" y="129"/>
                </a:cubicBezTo>
                <a:cubicBezTo>
                  <a:pt x="643" y="130"/>
                  <a:pt x="639" y="128"/>
                  <a:pt x="635" y="128"/>
                </a:cubicBezTo>
                <a:cubicBezTo>
                  <a:pt x="632" y="128"/>
                  <a:pt x="629" y="129"/>
                  <a:pt x="627" y="130"/>
                </a:cubicBezTo>
                <a:cubicBezTo>
                  <a:pt x="623" y="131"/>
                  <a:pt x="620" y="133"/>
                  <a:pt x="617" y="135"/>
                </a:cubicBezTo>
                <a:cubicBezTo>
                  <a:pt x="615" y="137"/>
                  <a:pt x="614" y="139"/>
                  <a:pt x="613" y="142"/>
                </a:cubicBezTo>
                <a:cubicBezTo>
                  <a:pt x="613" y="143"/>
                  <a:pt x="615" y="144"/>
                  <a:pt x="615" y="145"/>
                </a:cubicBezTo>
                <a:cubicBezTo>
                  <a:pt x="615" y="149"/>
                  <a:pt x="614" y="153"/>
                  <a:pt x="612" y="157"/>
                </a:cubicBezTo>
                <a:cubicBezTo>
                  <a:pt x="610" y="160"/>
                  <a:pt x="607" y="161"/>
                  <a:pt x="604" y="164"/>
                </a:cubicBezTo>
                <a:cubicBezTo>
                  <a:pt x="602" y="165"/>
                  <a:pt x="601" y="167"/>
                  <a:pt x="599" y="167"/>
                </a:cubicBezTo>
                <a:cubicBezTo>
                  <a:pt x="598" y="167"/>
                  <a:pt x="597" y="165"/>
                  <a:pt x="596" y="165"/>
                </a:cubicBezTo>
                <a:cubicBezTo>
                  <a:pt x="595" y="165"/>
                  <a:pt x="596" y="167"/>
                  <a:pt x="596" y="168"/>
                </a:cubicBezTo>
                <a:cubicBezTo>
                  <a:pt x="596" y="169"/>
                  <a:pt x="598" y="170"/>
                  <a:pt x="597" y="172"/>
                </a:cubicBezTo>
                <a:cubicBezTo>
                  <a:pt x="597" y="176"/>
                  <a:pt x="596" y="181"/>
                  <a:pt x="594" y="186"/>
                </a:cubicBezTo>
                <a:cubicBezTo>
                  <a:pt x="593" y="188"/>
                  <a:pt x="591" y="191"/>
                  <a:pt x="588" y="192"/>
                </a:cubicBezTo>
                <a:cubicBezTo>
                  <a:pt x="587" y="193"/>
                  <a:pt x="587" y="191"/>
                  <a:pt x="587" y="190"/>
                </a:cubicBezTo>
                <a:cubicBezTo>
                  <a:pt x="586" y="188"/>
                  <a:pt x="585" y="185"/>
                  <a:pt x="585" y="183"/>
                </a:cubicBezTo>
                <a:cubicBezTo>
                  <a:pt x="584" y="180"/>
                  <a:pt x="585" y="178"/>
                  <a:pt x="585" y="175"/>
                </a:cubicBezTo>
                <a:cubicBezTo>
                  <a:pt x="585" y="172"/>
                  <a:pt x="584" y="169"/>
                  <a:pt x="585" y="167"/>
                </a:cubicBezTo>
                <a:cubicBezTo>
                  <a:pt x="585" y="165"/>
                  <a:pt x="588" y="165"/>
                  <a:pt x="588" y="163"/>
                </a:cubicBezTo>
                <a:cubicBezTo>
                  <a:pt x="589" y="162"/>
                  <a:pt x="587" y="160"/>
                  <a:pt x="586" y="161"/>
                </a:cubicBezTo>
                <a:cubicBezTo>
                  <a:pt x="584" y="163"/>
                  <a:pt x="582" y="166"/>
                  <a:pt x="581" y="169"/>
                </a:cubicBezTo>
                <a:cubicBezTo>
                  <a:pt x="580" y="171"/>
                  <a:pt x="581" y="174"/>
                  <a:pt x="581" y="177"/>
                </a:cubicBezTo>
                <a:cubicBezTo>
                  <a:pt x="581" y="180"/>
                  <a:pt x="581" y="183"/>
                  <a:pt x="581" y="186"/>
                </a:cubicBezTo>
                <a:cubicBezTo>
                  <a:pt x="581" y="188"/>
                  <a:pt x="580" y="189"/>
                  <a:pt x="580" y="190"/>
                </a:cubicBezTo>
                <a:cubicBezTo>
                  <a:pt x="580" y="194"/>
                  <a:pt x="579" y="197"/>
                  <a:pt x="579" y="201"/>
                </a:cubicBezTo>
                <a:cubicBezTo>
                  <a:pt x="579" y="203"/>
                  <a:pt x="578" y="205"/>
                  <a:pt x="579" y="206"/>
                </a:cubicBezTo>
                <a:cubicBezTo>
                  <a:pt x="580" y="207"/>
                  <a:pt x="583" y="206"/>
                  <a:pt x="584" y="208"/>
                </a:cubicBezTo>
                <a:cubicBezTo>
                  <a:pt x="585" y="210"/>
                  <a:pt x="583" y="212"/>
                  <a:pt x="584" y="215"/>
                </a:cubicBezTo>
                <a:cubicBezTo>
                  <a:pt x="584" y="216"/>
                  <a:pt x="586" y="217"/>
                  <a:pt x="585" y="217"/>
                </a:cubicBezTo>
                <a:cubicBezTo>
                  <a:pt x="583" y="218"/>
                  <a:pt x="581" y="217"/>
                  <a:pt x="579" y="218"/>
                </a:cubicBezTo>
                <a:cubicBezTo>
                  <a:pt x="578" y="218"/>
                  <a:pt x="579" y="219"/>
                  <a:pt x="579" y="219"/>
                </a:cubicBezTo>
                <a:cubicBezTo>
                  <a:pt x="581" y="221"/>
                  <a:pt x="585" y="221"/>
                  <a:pt x="585" y="223"/>
                </a:cubicBezTo>
                <a:cubicBezTo>
                  <a:pt x="586" y="225"/>
                  <a:pt x="583" y="227"/>
                  <a:pt x="581" y="228"/>
                </a:cubicBezTo>
                <a:cubicBezTo>
                  <a:pt x="579" y="229"/>
                  <a:pt x="575" y="226"/>
                  <a:pt x="573" y="227"/>
                </a:cubicBezTo>
                <a:cubicBezTo>
                  <a:pt x="571" y="228"/>
                  <a:pt x="572" y="231"/>
                  <a:pt x="573" y="233"/>
                </a:cubicBezTo>
                <a:cubicBezTo>
                  <a:pt x="574" y="234"/>
                  <a:pt x="577" y="232"/>
                  <a:pt x="578" y="234"/>
                </a:cubicBezTo>
                <a:cubicBezTo>
                  <a:pt x="578" y="236"/>
                  <a:pt x="576" y="238"/>
                  <a:pt x="575" y="239"/>
                </a:cubicBezTo>
                <a:cubicBezTo>
                  <a:pt x="572" y="240"/>
                  <a:pt x="567" y="239"/>
                  <a:pt x="564" y="240"/>
                </a:cubicBezTo>
                <a:cubicBezTo>
                  <a:pt x="561" y="242"/>
                  <a:pt x="559" y="246"/>
                  <a:pt x="556" y="248"/>
                </a:cubicBezTo>
                <a:cubicBezTo>
                  <a:pt x="553" y="250"/>
                  <a:pt x="549" y="249"/>
                  <a:pt x="546" y="251"/>
                </a:cubicBezTo>
                <a:cubicBezTo>
                  <a:pt x="542" y="253"/>
                  <a:pt x="539" y="256"/>
                  <a:pt x="537" y="259"/>
                </a:cubicBezTo>
                <a:cubicBezTo>
                  <a:pt x="536" y="260"/>
                  <a:pt x="538" y="262"/>
                  <a:pt x="538" y="263"/>
                </a:cubicBezTo>
                <a:cubicBezTo>
                  <a:pt x="535" y="266"/>
                  <a:pt x="531" y="269"/>
                  <a:pt x="527" y="272"/>
                </a:cubicBezTo>
                <a:cubicBezTo>
                  <a:pt x="525" y="273"/>
                  <a:pt x="521" y="272"/>
                  <a:pt x="520" y="274"/>
                </a:cubicBezTo>
                <a:cubicBezTo>
                  <a:pt x="518" y="275"/>
                  <a:pt x="518" y="279"/>
                  <a:pt x="517" y="281"/>
                </a:cubicBezTo>
                <a:cubicBezTo>
                  <a:pt x="515" y="283"/>
                  <a:pt x="513" y="285"/>
                  <a:pt x="511" y="287"/>
                </a:cubicBezTo>
                <a:cubicBezTo>
                  <a:pt x="509" y="291"/>
                  <a:pt x="508" y="296"/>
                  <a:pt x="508" y="300"/>
                </a:cubicBezTo>
                <a:cubicBezTo>
                  <a:pt x="507" y="302"/>
                  <a:pt x="507" y="305"/>
                  <a:pt x="507" y="307"/>
                </a:cubicBezTo>
                <a:cubicBezTo>
                  <a:pt x="507" y="310"/>
                  <a:pt x="506" y="314"/>
                  <a:pt x="506" y="317"/>
                </a:cubicBezTo>
                <a:cubicBezTo>
                  <a:pt x="508" y="322"/>
                  <a:pt x="512" y="326"/>
                  <a:pt x="514" y="331"/>
                </a:cubicBezTo>
                <a:cubicBezTo>
                  <a:pt x="514" y="333"/>
                  <a:pt x="514" y="336"/>
                  <a:pt x="514" y="339"/>
                </a:cubicBezTo>
                <a:cubicBezTo>
                  <a:pt x="514" y="340"/>
                  <a:pt x="513" y="336"/>
                  <a:pt x="512" y="337"/>
                </a:cubicBezTo>
                <a:cubicBezTo>
                  <a:pt x="512" y="339"/>
                  <a:pt x="512" y="341"/>
                  <a:pt x="513" y="343"/>
                </a:cubicBezTo>
                <a:cubicBezTo>
                  <a:pt x="514" y="346"/>
                  <a:pt x="515" y="348"/>
                  <a:pt x="517" y="351"/>
                </a:cubicBezTo>
                <a:cubicBezTo>
                  <a:pt x="518" y="354"/>
                  <a:pt x="519" y="357"/>
                  <a:pt x="520" y="360"/>
                </a:cubicBezTo>
                <a:cubicBezTo>
                  <a:pt x="520" y="363"/>
                  <a:pt x="520" y="366"/>
                  <a:pt x="520" y="369"/>
                </a:cubicBezTo>
                <a:cubicBezTo>
                  <a:pt x="519" y="372"/>
                  <a:pt x="516" y="375"/>
                  <a:pt x="515" y="379"/>
                </a:cubicBezTo>
                <a:cubicBezTo>
                  <a:pt x="514" y="382"/>
                  <a:pt x="515" y="385"/>
                  <a:pt x="514" y="388"/>
                </a:cubicBezTo>
                <a:cubicBezTo>
                  <a:pt x="513" y="390"/>
                  <a:pt x="512" y="391"/>
                  <a:pt x="511" y="391"/>
                </a:cubicBezTo>
                <a:cubicBezTo>
                  <a:pt x="510" y="391"/>
                  <a:pt x="512" y="388"/>
                  <a:pt x="511" y="388"/>
                </a:cubicBezTo>
                <a:cubicBezTo>
                  <a:pt x="508" y="387"/>
                  <a:pt x="505" y="389"/>
                  <a:pt x="501" y="388"/>
                </a:cubicBezTo>
                <a:cubicBezTo>
                  <a:pt x="501" y="388"/>
                  <a:pt x="501" y="387"/>
                  <a:pt x="501" y="386"/>
                </a:cubicBezTo>
                <a:cubicBezTo>
                  <a:pt x="502" y="384"/>
                  <a:pt x="505" y="383"/>
                  <a:pt x="505" y="382"/>
                </a:cubicBezTo>
                <a:cubicBezTo>
                  <a:pt x="504" y="380"/>
                  <a:pt x="501" y="380"/>
                  <a:pt x="499" y="379"/>
                </a:cubicBezTo>
                <a:cubicBezTo>
                  <a:pt x="497" y="377"/>
                  <a:pt x="496" y="376"/>
                  <a:pt x="495" y="374"/>
                </a:cubicBezTo>
                <a:cubicBezTo>
                  <a:pt x="493" y="370"/>
                  <a:pt x="493" y="366"/>
                  <a:pt x="492" y="362"/>
                </a:cubicBezTo>
                <a:cubicBezTo>
                  <a:pt x="491" y="361"/>
                  <a:pt x="492" y="359"/>
                  <a:pt x="492" y="358"/>
                </a:cubicBezTo>
                <a:cubicBezTo>
                  <a:pt x="491" y="358"/>
                  <a:pt x="490" y="360"/>
                  <a:pt x="489" y="360"/>
                </a:cubicBezTo>
                <a:cubicBezTo>
                  <a:pt x="488" y="358"/>
                  <a:pt x="489" y="356"/>
                  <a:pt x="488" y="354"/>
                </a:cubicBezTo>
                <a:cubicBezTo>
                  <a:pt x="488" y="352"/>
                  <a:pt x="487" y="350"/>
                  <a:pt x="487" y="348"/>
                </a:cubicBezTo>
                <a:cubicBezTo>
                  <a:pt x="487" y="347"/>
                  <a:pt x="487" y="346"/>
                  <a:pt x="487" y="345"/>
                </a:cubicBezTo>
                <a:cubicBezTo>
                  <a:pt x="487" y="343"/>
                  <a:pt x="486" y="341"/>
                  <a:pt x="486" y="339"/>
                </a:cubicBezTo>
                <a:cubicBezTo>
                  <a:pt x="486" y="336"/>
                  <a:pt x="489" y="334"/>
                  <a:pt x="489" y="331"/>
                </a:cubicBezTo>
                <a:cubicBezTo>
                  <a:pt x="489" y="329"/>
                  <a:pt x="487" y="326"/>
                  <a:pt x="486" y="324"/>
                </a:cubicBezTo>
                <a:cubicBezTo>
                  <a:pt x="485" y="323"/>
                  <a:pt x="482" y="323"/>
                  <a:pt x="481" y="322"/>
                </a:cubicBezTo>
                <a:cubicBezTo>
                  <a:pt x="478" y="319"/>
                  <a:pt x="477" y="313"/>
                  <a:pt x="473" y="311"/>
                </a:cubicBezTo>
                <a:cubicBezTo>
                  <a:pt x="471" y="310"/>
                  <a:pt x="469" y="313"/>
                  <a:pt x="467" y="314"/>
                </a:cubicBezTo>
                <a:cubicBezTo>
                  <a:pt x="465" y="315"/>
                  <a:pt x="463" y="317"/>
                  <a:pt x="461" y="318"/>
                </a:cubicBezTo>
                <a:cubicBezTo>
                  <a:pt x="460" y="318"/>
                  <a:pt x="457" y="319"/>
                  <a:pt x="456" y="318"/>
                </a:cubicBezTo>
                <a:cubicBezTo>
                  <a:pt x="454" y="316"/>
                  <a:pt x="455" y="312"/>
                  <a:pt x="453" y="310"/>
                </a:cubicBezTo>
                <a:cubicBezTo>
                  <a:pt x="452" y="309"/>
                  <a:pt x="450" y="309"/>
                  <a:pt x="449" y="309"/>
                </a:cubicBezTo>
                <a:cubicBezTo>
                  <a:pt x="447" y="308"/>
                  <a:pt x="446" y="307"/>
                  <a:pt x="445" y="307"/>
                </a:cubicBezTo>
                <a:cubicBezTo>
                  <a:pt x="443" y="307"/>
                  <a:pt x="442" y="308"/>
                  <a:pt x="440" y="308"/>
                </a:cubicBezTo>
                <a:cubicBezTo>
                  <a:pt x="439" y="308"/>
                  <a:pt x="438" y="307"/>
                  <a:pt x="437" y="307"/>
                </a:cubicBezTo>
                <a:cubicBezTo>
                  <a:pt x="436" y="307"/>
                  <a:pt x="435" y="308"/>
                  <a:pt x="434" y="308"/>
                </a:cubicBezTo>
                <a:cubicBezTo>
                  <a:pt x="433" y="308"/>
                  <a:pt x="431" y="308"/>
                  <a:pt x="430" y="308"/>
                </a:cubicBezTo>
                <a:cubicBezTo>
                  <a:pt x="429" y="307"/>
                  <a:pt x="427" y="306"/>
                  <a:pt x="425" y="306"/>
                </a:cubicBezTo>
                <a:cubicBezTo>
                  <a:pt x="421" y="306"/>
                  <a:pt x="416" y="307"/>
                  <a:pt x="412" y="307"/>
                </a:cubicBezTo>
                <a:cubicBezTo>
                  <a:pt x="410" y="308"/>
                  <a:pt x="408" y="309"/>
                  <a:pt x="406" y="309"/>
                </a:cubicBezTo>
                <a:cubicBezTo>
                  <a:pt x="404" y="309"/>
                  <a:pt x="403" y="307"/>
                  <a:pt x="401" y="307"/>
                </a:cubicBezTo>
                <a:cubicBezTo>
                  <a:pt x="399" y="306"/>
                  <a:pt x="397" y="305"/>
                  <a:pt x="396" y="307"/>
                </a:cubicBezTo>
                <a:cubicBezTo>
                  <a:pt x="395" y="308"/>
                  <a:pt x="397" y="310"/>
                  <a:pt x="398" y="311"/>
                </a:cubicBezTo>
                <a:cubicBezTo>
                  <a:pt x="399" y="313"/>
                  <a:pt x="400" y="314"/>
                  <a:pt x="402" y="314"/>
                </a:cubicBezTo>
                <a:cubicBezTo>
                  <a:pt x="403" y="314"/>
                  <a:pt x="403" y="312"/>
                  <a:pt x="404" y="312"/>
                </a:cubicBezTo>
                <a:cubicBezTo>
                  <a:pt x="405" y="312"/>
                  <a:pt x="406" y="313"/>
                  <a:pt x="406" y="315"/>
                </a:cubicBezTo>
                <a:cubicBezTo>
                  <a:pt x="406" y="316"/>
                  <a:pt x="404" y="318"/>
                  <a:pt x="405" y="319"/>
                </a:cubicBezTo>
                <a:cubicBezTo>
                  <a:pt x="406" y="321"/>
                  <a:pt x="409" y="321"/>
                  <a:pt x="410" y="322"/>
                </a:cubicBezTo>
                <a:cubicBezTo>
                  <a:pt x="411" y="324"/>
                  <a:pt x="412" y="328"/>
                  <a:pt x="410" y="328"/>
                </a:cubicBezTo>
                <a:cubicBezTo>
                  <a:pt x="408" y="328"/>
                  <a:pt x="407" y="324"/>
                  <a:pt x="405" y="322"/>
                </a:cubicBezTo>
                <a:cubicBezTo>
                  <a:pt x="402" y="320"/>
                  <a:pt x="399" y="316"/>
                  <a:pt x="395" y="316"/>
                </a:cubicBezTo>
                <a:cubicBezTo>
                  <a:pt x="393" y="317"/>
                  <a:pt x="397" y="322"/>
                  <a:pt x="395" y="324"/>
                </a:cubicBezTo>
                <a:cubicBezTo>
                  <a:pt x="394" y="326"/>
                  <a:pt x="391" y="324"/>
                  <a:pt x="389" y="324"/>
                </a:cubicBezTo>
                <a:cubicBezTo>
                  <a:pt x="388" y="324"/>
                  <a:pt x="387" y="326"/>
                  <a:pt x="386" y="326"/>
                </a:cubicBezTo>
                <a:cubicBezTo>
                  <a:pt x="384" y="325"/>
                  <a:pt x="383" y="324"/>
                  <a:pt x="381" y="322"/>
                </a:cubicBezTo>
                <a:cubicBezTo>
                  <a:pt x="380" y="321"/>
                  <a:pt x="380" y="319"/>
                  <a:pt x="379" y="318"/>
                </a:cubicBezTo>
                <a:cubicBezTo>
                  <a:pt x="378" y="316"/>
                  <a:pt x="376" y="314"/>
                  <a:pt x="374" y="315"/>
                </a:cubicBezTo>
                <a:cubicBezTo>
                  <a:pt x="373" y="315"/>
                  <a:pt x="374" y="317"/>
                  <a:pt x="372" y="318"/>
                </a:cubicBezTo>
                <a:cubicBezTo>
                  <a:pt x="370" y="319"/>
                  <a:pt x="367" y="319"/>
                  <a:pt x="364" y="319"/>
                </a:cubicBezTo>
                <a:cubicBezTo>
                  <a:pt x="361" y="318"/>
                  <a:pt x="359" y="315"/>
                  <a:pt x="357" y="315"/>
                </a:cubicBezTo>
                <a:cubicBezTo>
                  <a:pt x="353" y="315"/>
                  <a:pt x="350" y="317"/>
                  <a:pt x="347" y="318"/>
                </a:cubicBezTo>
                <a:cubicBezTo>
                  <a:pt x="345" y="319"/>
                  <a:pt x="343" y="321"/>
                  <a:pt x="341" y="321"/>
                </a:cubicBezTo>
                <a:cubicBezTo>
                  <a:pt x="340" y="320"/>
                  <a:pt x="340" y="318"/>
                  <a:pt x="339" y="318"/>
                </a:cubicBezTo>
                <a:cubicBezTo>
                  <a:pt x="338" y="317"/>
                  <a:pt x="336" y="317"/>
                  <a:pt x="335" y="318"/>
                </a:cubicBezTo>
                <a:cubicBezTo>
                  <a:pt x="335" y="320"/>
                  <a:pt x="338" y="322"/>
                  <a:pt x="337" y="324"/>
                </a:cubicBezTo>
                <a:cubicBezTo>
                  <a:pt x="336" y="327"/>
                  <a:pt x="333" y="327"/>
                  <a:pt x="331" y="329"/>
                </a:cubicBezTo>
                <a:cubicBezTo>
                  <a:pt x="329" y="331"/>
                  <a:pt x="328" y="334"/>
                  <a:pt x="325" y="335"/>
                </a:cubicBezTo>
                <a:cubicBezTo>
                  <a:pt x="323" y="336"/>
                  <a:pt x="320" y="335"/>
                  <a:pt x="318" y="336"/>
                </a:cubicBezTo>
                <a:cubicBezTo>
                  <a:pt x="315" y="337"/>
                  <a:pt x="313" y="338"/>
                  <a:pt x="312" y="339"/>
                </a:cubicBezTo>
                <a:cubicBezTo>
                  <a:pt x="309" y="341"/>
                  <a:pt x="306" y="343"/>
                  <a:pt x="304" y="346"/>
                </a:cubicBezTo>
                <a:cubicBezTo>
                  <a:pt x="303" y="347"/>
                  <a:pt x="305" y="349"/>
                  <a:pt x="304" y="351"/>
                </a:cubicBezTo>
                <a:cubicBezTo>
                  <a:pt x="304" y="353"/>
                  <a:pt x="300" y="355"/>
                  <a:pt x="300" y="357"/>
                </a:cubicBezTo>
                <a:cubicBezTo>
                  <a:pt x="300" y="361"/>
                  <a:pt x="303" y="364"/>
                  <a:pt x="304" y="368"/>
                </a:cubicBezTo>
                <a:cubicBezTo>
                  <a:pt x="304" y="369"/>
                  <a:pt x="304" y="371"/>
                  <a:pt x="304" y="373"/>
                </a:cubicBezTo>
                <a:cubicBezTo>
                  <a:pt x="303" y="375"/>
                  <a:pt x="302" y="376"/>
                  <a:pt x="302" y="377"/>
                </a:cubicBezTo>
                <a:cubicBezTo>
                  <a:pt x="300" y="376"/>
                  <a:pt x="299" y="373"/>
                  <a:pt x="297" y="373"/>
                </a:cubicBezTo>
                <a:cubicBezTo>
                  <a:pt x="295" y="372"/>
                  <a:pt x="293" y="373"/>
                  <a:pt x="291" y="373"/>
                </a:cubicBezTo>
                <a:cubicBezTo>
                  <a:pt x="288" y="371"/>
                  <a:pt x="285" y="370"/>
                  <a:pt x="283" y="368"/>
                </a:cubicBezTo>
                <a:cubicBezTo>
                  <a:pt x="280" y="365"/>
                  <a:pt x="279" y="362"/>
                  <a:pt x="277" y="359"/>
                </a:cubicBezTo>
                <a:cubicBezTo>
                  <a:pt x="276" y="357"/>
                  <a:pt x="277" y="354"/>
                  <a:pt x="276" y="352"/>
                </a:cubicBezTo>
                <a:cubicBezTo>
                  <a:pt x="275" y="350"/>
                  <a:pt x="273" y="348"/>
                  <a:pt x="272" y="345"/>
                </a:cubicBezTo>
                <a:cubicBezTo>
                  <a:pt x="270" y="341"/>
                  <a:pt x="268" y="337"/>
                  <a:pt x="266" y="332"/>
                </a:cubicBezTo>
                <a:cubicBezTo>
                  <a:pt x="265" y="329"/>
                  <a:pt x="264" y="325"/>
                  <a:pt x="263" y="322"/>
                </a:cubicBezTo>
                <a:cubicBezTo>
                  <a:pt x="262" y="319"/>
                  <a:pt x="260" y="316"/>
                  <a:pt x="258" y="315"/>
                </a:cubicBezTo>
                <a:cubicBezTo>
                  <a:pt x="255" y="314"/>
                  <a:pt x="253" y="314"/>
                  <a:pt x="250" y="314"/>
                </a:cubicBezTo>
                <a:cubicBezTo>
                  <a:pt x="248" y="314"/>
                  <a:pt x="246" y="314"/>
                  <a:pt x="245" y="314"/>
                </a:cubicBezTo>
                <a:cubicBezTo>
                  <a:pt x="243" y="315"/>
                  <a:pt x="242" y="315"/>
                  <a:pt x="241" y="316"/>
                </a:cubicBezTo>
                <a:cubicBezTo>
                  <a:pt x="240" y="317"/>
                  <a:pt x="240" y="318"/>
                  <a:pt x="239" y="319"/>
                </a:cubicBezTo>
                <a:cubicBezTo>
                  <a:pt x="239" y="321"/>
                  <a:pt x="239" y="323"/>
                  <a:pt x="238" y="325"/>
                </a:cubicBezTo>
                <a:cubicBezTo>
                  <a:pt x="238" y="326"/>
                  <a:pt x="236" y="327"/>
                  <a:pt x="235" y="327"/>
                </a:cubicBezTo>
                <a:cubicBezTo>
                  <a:pt x="232" y="326"/>
                  <a:pt x="229" y="323"/>
                  <a:pt x="226" y="322"/>
                </a:cubicBezTo>
                <a:cubicBezTo>
                  <a:pt x="224" y="320"/>
                  <a:pt x="220" y="320"/>
                  <a:pt x="219" y="318"/>
                </a:cubicBezTo>
                <a:cubicBezTo>
                  <a:pt x="216" y="315"/>
                  <a:pt x="216" y="311"/>
                  <a:pt x="214" y="308"/>
                </a:cubicBezTo>
                <a:cubicBezTo>
                  <a:pt x="213" y="305"/>
                  <a:pt x="213" y="302"/>
                  <a:pt x="211" y="300"/>
                </a:cubicBezTo>
                <a:cubicBezTo>
                  <a:pt x="209" y="297"/>
                  <a:pt x="206" y="294"/>
                  <a:pt x="203" y="291"/>
                </a:cubicBezTo>
                <a:cubicBezTo>
                  <a:pt x="201" y="288"/>
                  <a:pt x="200" y="286"/>
                  <a:pt x="199" y="283"/>
                </a:cubicBezTo>
                <a:cubicBezTo>
                  <a:pt x="192" y="283"/>
                  <a:pt x="185" y="283"/>
                  <a:pt x="177" y="283"/>
                </a:cubicBezTo>
                <a:cubicBezTo>
                  <a:pt x="177" y="286"/>
                  <a:pt x="176" y="288"/>
                  <a:pt x="176" y="291"/>
                </a:cubicBezTo>
                <a:cubicBezTo>
                  <a:pt x="165" y="290"/>
                  <a:pt x="154" y="290"/>
                  <a:pt x="142" y="290"/>
                </a:cubicBezTo>
                <a:cubicBezTo>
                  <a:pt x="142" y="290"/>
                  <a:pt x="141" y="290"/>
                  <a:pt x="140" y="290"/>
                </a:cubicBezTo>
                <a:cubicBezTo>
                  <a:pt x="125" y="284"/>
                  <a:pt x="111" y="278"/>
                  <a:pt x="96" y="272"/>
                </a:cubicBezTo>
                <a:cubicBezTo>
                  <a:pt x="96" y="272"/>
                  <a:pt x="96" y="271"/>
                  <a:pt x="96" y="270"/>
                </a:cubicBezTo>
                <a:cubicBezTo>
                  <a:pt x="88" y="270"/>
                  <a:pt x="81" y="270"/>
                  <a:pt x="73" y="270"/>
                </a:cubicBezTo>
                <a:cubicBezTo>
                  <a:pt x="71" y="271"/>
                  <a:pt x="70" y="272"/>
                  <a:pt x="68" y="273"/>
                </a:cubicBezTo>
                <a:cubicBezTo>
                  <a:pt x="68" y="272"/>
                  <a:pt x="66" y="271"/>
                  <a:pt x="66" y="269"/>
                </a:cubicBezTo>
                <a:cubicBezTo>
                  <a:pt x="66" y="268"/>
                  <a:pt x="67" y="266"/>
                  <a:pt x="66" y="264"/>
                </a:cubicBezTo>
                <a:cubicBezTo>
                  <a:pt x="66" y="261"/>
                  <a:pt x="64" y="258"/>
                  <a:pt x="63" y="255"/>
                </a:cubicBezTo>
                <a:cubicBezTo>
                  <a:pt x="61" y="252"/>
                  <a:pt x="59" y="249"/>
                  <a:pt x="56" y="247"/>
                </a:cubicBezTo>
                <a:cubicBezTo>
                  <a:pt x="54" y="245"/>
                  <a:pt x="50" y="247"/>
                  <a:pt x="48" y="246"/>
                </a:cubicBezTo>
                <a:cubicBezTo>
                  <a:pt x="45" y="245"/>
                  <a:pt x="43" y="242"/>
                  <a:pt x="40" y="241"/>
                </a:cubicBezTo>
                <a:cubicBezTo>
                  <a:pt x="37" y="240"/>
                  <a:pt x="32" y="241"/>
                  <a:pt x="29" y="239"/>
                </a:cubicBezTo>
                <a:cubicBezTo>
                  <a:pt x="28" y="237"/>
                  <a:pt x="30" y="234"/>
                  <a:pt x="29" y="232"/>
                </a:cubicBezTo>
                <a:cubicBezTo>
                  <a:pt x="29" y="228"/>
                  <a:pt x="26" y="226"/>
                  <a:pt x="25" y="223"/>
                </a:cubicBezTo>
                <a:cubicBezTo>
                  <a:pt x="23" y="218"/>
                  <a:pt x="21" y="213"/>
                  <a:pt x="20" y="208"/>
                </a:cubicBezTo>
                <a:cubicBezTo>
                  <a:pt x="19" y="206"/>
                  <a:pt x="22" y="203"/>
                  <a:pt x="21" y="201"/>
                </a:cubicBezTo>
                <a:cubicBezTo>
                  <a:pt x="21" y="200"/>
                  <a:pt x="19" y="200"/>
                  <a:pt x="18" y="199"/>
                </a:cubicBezTo>
                <a:cubicBezTo>
                  <a:pt x="17" y="198"/>
                  <a:pt x="16" y="196"/>
                  <a:pt x="16" y="194"/>
                </a:cubicBezTo>
                <a:cubicBezTo>
                  <a:pt x="15" y="192"/>
                  <a:pt x="15" y="189"/>
                  <a:pt x="15" y="186"/>
                </a:cubicBezTo>
                <a:cubicBezTo>
                  <a:pt x="15" y="185"/>
                  <a:pt x="15" y="183"/>
                  <a:pt x="16" y="184"/>
                </a:cubicBezTo>
                <a:cubicBezTo>
                  <a:pt x="18" y="184"/>
                  <a:pt x="18" y="187"/>
                  <a:pt x="19" y="187"/>
                </a:cubicBezTo>
                <a:cubicBezTo>
                  <a:pt x="20" y="187"/>
                  <a:pt x="19" y="185"/>
                  <a:pt x="19" y="184"/>
                </a:cubicBezTo>
                <a:cubicBezTo>
                  <a:pt x="20" y="182"/>
                  <a:pt x="21" y="181"/>
                  <a:pt x="21" y="180"/>
                </a:cubicBezTo>
                <a:cubicBezTo>
                  <a:pt x="21" y="179"/>
                  <a:pt x="20" y="178"/>
                  <a:pt x="19" y="178"/>
                </a:cubicBezTo>
                <a:cubicBezTo>
                  <a:pt x="18" y="178"/>
                  <a:pt x="18" y="180"/>
                  <a:pt x="18" y="181"/>
                </a:cubicBezTo>
                <a:cubicBezTo>
                  <a:pt x="17" y="182"/>
                  <a:pt x="16" y="182"/>
                  <a:pt x="15" y="181"/>
                </a:cubicBezTo>
                <a:cubicBezTo>
                  <a:pt x="13" y="180"/>
                  <a:pt x="12" y="179"/>
                  <a:pt x="11" y="178"/>
                </a:cubicBezTo>
                <a:cubicBezTo>
                  <a:pt x="10" y="176"/>
                  <a:pt x="9" y="174"/>
                  <a:pt x="7" y="172"/>
                </a:cubicBezTo>
                <a:cubicBezTo>
                  <a:pt x="6" y="170"/>
                  <a:pt x="3" y="168"/>
                  <a:pt x="3" y="166"/>
                </a:cubicBezTo>
                <a:cubicBezTo>
                  <a:pt x="2" y="163"/>
                  <a:pt x="5" y="161"/>
                  <a:pt x="4" y="158"/>
                </a:cubicBezTo>
                <a:cubicBezTo>
                  <a:pt x="4" y="155"/>
                  <a:pt x="1" y="152"/>
                  <a:pt x="0" y="149"/>
                </a:cubicBezTo>
                <a:cubicBezTo>
                  <a:pt x="0" y="147"/>
                  <a:pt x="0" y="146"/>
                  <a:pt x="0" y="144"/>
                </a:cubicBezTo>
                <a:cubicBezTo>
                  <a:pt x="1" y="141"/>
                  <a:pt x="2" y="138"/>
                  <a:pt x="3" y="135"/>
                </a:cubicBezTo>
                <a:cubicBezTo>
                  <a:pt x="4" y="133"/>
                  <a:pt x="5" y="132"/>
                  <a:pt x="5" y="130"/>
                </a:cubicBezTo>
                <a:cubicBezTo>
                  <a:pt x="5" y="127"/>
                  <a:pt x="4" y="125"/>
                  <a:pt x="4" y="122"/>
                </a:cubicBezTo>
                <a:cubicBezTo>
                  <a:pt x="4" y="121"/>
                  <a:pt x="6" y="119"/>
                  <a:pt x="6" y="118"/>
                </a:cubicBezTo>
                <a:cubicBezTo>
                  <a:pt x="6" y="114"/>
                  <a:pt x="5" y="110"/>
                  <a:pt x="5" y="106"/>
                </a:cubicBezTo>
                <a:cubicBezTo>
                  <a:pt x="5" y="105"/>
                  <a:pt x="6" y="104"/>
                  <a:pt x="6" y="102"/>
                </a:cubicBezTo>
                <a:cubicBezTo>
                  <a:pt x="8" y="98"/>
                  <a:pt x="10" y="94"/>
                  <a:pt x="12" y="90"/>
                </a:cubicBezTo>
                <a:cubicBezTo>
                  <a:pt x="14" y="82"/>
                  <a:pt x="17" y="75"/>
                  <a:pt x="19" y="67"/>
                </a:cubicBezTo>
                <a:cubicBezTo>
                  <a:pt x="20" y="62"/>
                  <a:pt x="21" y="56"/>
                  <a:pt x="23" y="51"/>
                </a:cubicBezTo>
                <a:cubicBezTo>
                  <a:pt x="23" y="50"/>
                  <a:pt x="26" y="50"/>
                  <a:pt x="26" y="49"/>
                </a:cubicBezTo>
                <a:cubicBezTo>
                  <a:pt x="26" y="49"/>
                  <a:pt x="24" y="50"/>
                  <a:pt x="24" y="49"/>
                </a:cubicBezTo>
                <a:cubicBezTo>
                  <a:pt x="23" y="47"/>
                  <a:pt x="25" y="45"/>
                  <a:pt x="25" y="44"/>
                </a:cubicBezTo>
                <a:cubicBezTo>
                  <a:pt x="25" y="40"/>
                  <a:pt x="26" y="36"/>
                  <a:pt x="26" y="32"/>
                </a:cubicBezTo>
                <a:cubicBezTo>
                  <a:pt x="25" y="27"/>
                  <a:pt x="22" y="23"/>
                  <a:pt x="21" y="18"/>
                </a:cubicBezTo>
                <a:cubicBezTo>
                  <a:pt x="21" y="16"/>
                  <a:pt x="21" y="15"/>
                  <a:pt x="22" y="13"/>
                </a:cubicBezTo>
                <a:cubicBezTo>
                  <a:pt x="22" y="12"/>
                  <a:pt x="23" y="11"/>
                  <a:pt x="25" y="11"/>
                </a:cubicBezTo>
                <a:cubicBezTo>
                  <a:pt x="26" y="12"/>
                  <a:pt x="27" y="13"/>
                  <a:pt x="29" y="14"/>
                </a:cubicBezTo>
                <a:cubicBezTo>
                  <a:pt x="31" y="14"/>
                  <a:pt x="33" y="14"/>
                  <a:pt x="35" y="14"/>
                </a:cubicBezTo>
                <a:cubicBezTo>
                  <a:pt x="38" y="14"/>
                  <a:pt x="41" y="13"/>
                  <a:pt x="43" y="14"/>
                </a:cubicBezTo>
                <a:cubicBezTo>
                  <a:pt x="45" y="14"/>
                  <a:pt x="45" y="17"/>
                  <a:pt x="46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7" y="22"/>
                  <a:pt x="46" y="24"/>
                  <a:pt x="45" y="25"/>
                </a:cubicBezTo>
                <a:cubicBezTo>
                  <a:pt x="44" y="27"/>
                  <a:pt x="42" y="27"/>
                  <a:pt x="41" y="28"/>
                </a:cubicBezTo>
                <a:cubicBezTo>
                  <a:pt x="40" y="29"/>
                  <a:pt x="39" y="32"/>
                  <a:pt x="40" y="32"/>
                </a:cubicBezTo>
                <a:cubicBezTo>
                  <a:pt x="43" y="31"/>
                  <a:pt x="45" y="29"/>
                  <a:pt x="47" y="27"/>
                </a:cubicBezTo>
                <a:cubicBezTo>
                  <a:pt x="48" y="25"/>
                  <a:pt x="50" y="23"/>
                  <a:pt x="50" y="20"/>
                </a:cubicBezTo>
                <a:cubicBezTo>
                  <a:pt x="51" y="18"/>
                  <a:pt x="50" y="15"/>
                  <a:pt x="50" y="13"/>
                </a:cubicBezTo>
                <a:cubicBezTo>
                  <a:pt x="50" y="10"/>
                  <a:pt x="51" y="8"/>
                  <a:pt x="51" y="6"/>
                </a:cubicBezTo>
                <a:cubicBezTo>
                  <a:pt x="50" y="4"/>
                  <a:pt x="50" y="2"/>
                  <a:pt x="49" y="0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" name="Freeform 2548"/>
          <p:cNvSpPr>
            <a:spLocks noChangeAspect="1"/>
          </p:cNvSpPr>
          <p:nvPr/>
        </p:nvSpPr>
        <p:spPr bwMode="auto">
          <a:xfrm>
            <a:off x="3141664" y="4489663"/>
            <a:ext cx="98425" cy="109538"/>
          </a:xfrm>
          <a:custGeom>
            <a:avLst/>
            <a:gdLst>
              <a:gd name="T0" fmla="*/ 50 w 51"/>
              <a:gd name="T1" fmla="*/ 61 h 58"/>
              <a:gd name="T2" fmla="*/ 47 w 51"/>
              <a:gd name="T3" fmla="*/ 57 h 58"/>
              <a:gd name="T4" fmla="*/ 45 w 51"/>
              <a:gd name="T5" fmla="*/ 58 h 58"/>
              <a:gd name="T6" fmla="*/ 40 w 51"/>
              <a:gd name="T7" fmla="*/ 59 h 58"/>
              <a:gd name="T8" fmla="*/ 34 w 51"/>
              <a:gd name="T9" fmla="*/ 57 h 58"/>
              <a:gd name="T10" fmla="*/ 29 w 51"/>
              <a:gd name="T11" fmla="*/ 63 h 58"/>
              <a:gd name="T12" fmla="*/ 34 w 51"/>
              <a:gd name="T13" fmla="*/ 67 h 58"/>
              <a:gd name="T14" fmla="*/ 29 w 51"/>
              <a:gd name="T15" fmla="*/ 69 h 58"/>
              <a:gd name="T16" fmla="*/ 23 w 51"/>
              <a:gd name="T17" fmla="*/ 69 h 58"/>
              <a:gd name="T18" fmla="*/ 19 w 51"/>
              <a:gd name="T19" fmla="*/ 64 h 58"/>
              <a:gd name="T20" fmla="*/ 16 w 51"/>
              <a:gd name="T21" fmla="*/ 58 h 58"/>
              <a:gd name="T22" fmla="*/ 13 w 51"/>
              <a:gd name="T23" fmla="*/ 49 h 58"/>
              <a:gd name="T24" fmla="*/ 11 w 51"/>
              <a:gd name="T25" fmla="*/ 48 h 58"/>
              <a:gd name="T26" fmla="*/ 11 w 51"/>
              <a:gd name="T27" fmla="*/ 43 h 58"/>
              <a:gd name="T28" fmla="*/ 7 w 51"/>
              <a:gd name="T29" fmla="*/ 43 h 58"/>
              <a:gd name="T30" fmla="*/ 0 w 51"/>
              <a:gd name="T31" fmla="*/ 32 h 58"/>
              <a:gd name="T32" fmla="*/ 2 w 51"/>
              <a:gd name="T33" fmla="*/ 25 h 58"/>
              <a:gd name="T34" fmla="*/ 4 w 51"/>
              <a:gd name="T35" fmla="*/ 18 h 58"/>
              <a:gd name="T36" fmla="*/ 10 w 51"/>
              <a:gd name="T37" fmla="*/ 18 h 58"/>
              <a:gd name="T38" fmla="*/ 12 w 51"/>
              <a:gd name="T39" fmla="*/ 13 h 58"/>
              <a:gd name="T40" fmla="*/ 11 w 51"/>
              <a:gd name="T41" fmla="*/ 6 h 58"/>
              <a:gd name="T42" fmla="*/ 15 w 51"/>
              <a:gd name="T43" fmla="*/ 1 h 58"/>
              <a:gd name="T44" fmla="*/ 24 w 51"/>
              <a:gd name="T45" fmla="*/ 2 h 58"/>
              <a:gd name="T46" fmla="*/ 32 w 51"/>
              <a:gd name="T47" fmla="*/ 5 h 58"/>
              <a:gd name="T48" fmla="*/ 38 w 51"/>
              <a:gd name="T49" fmla="*/ 0 h 58"/>
              <a:gd name="T50" fmla="*/ 43 w 51"/>
              <a:gd name="T51" fmla="*/ 2 h 58"/>
              <a:gd name="T52" fmla="*/ 47 w 51"/>
              <a:gd name="T53" fmla="*/ 2 h 58"/>
              <a:gd name="T54" fmla="*/ 53 w 51"/>
              <a:gd name="T55" fmla="*/ 2 h 58"/>
              <a:gd name="T56" fmla="*/ 58 w 51"/>
              <a:gd name="T57" fmla="*/ 2 h 58"/>
              <a:gd name="T58" fmla="*/ 62 w 51"/>
              <a:gd name="T59" fmla="*/ 6 h 58"/>
              <a:gd name="T60" fmla="*/ 60 w 51"/>
              <a:gd name="T61" fmla="*/ 12 h 58"/>
              <a:gd name="T62" fmla="*/ 53 w 51"/>
              <a:gd name="T63" fmla="*/ 20 h 58"/>
              <a:gd name="T64" fmla="*/ 57 w 51"/>
              <a:gd name="T65" fmla="*/ 33 h 58"/>
              <a:gd name="T66" fmla="*/ 61 w 51"/>
              <a:gd name="T67" fmla="*/ 40 h 58"/>
              <a:gd name="T68" fmla="*/ 57 w 51"/>
              <a:gd name="T69" fmla="*/ 48 h 58"/>
              <a:gd name="T70" fmla="*/ 56 w 51"/>
              <a:gd name="T71" fmla="*/ 58 h 58"/>
              <a:gd name="T72" fmla="*/ 50 w 51"/>
              <a:gd name="T73" fmla="*/ 61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58"/>
              <a:gd name="T113" fmla="*/ 51 w 51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58">
                <a:moveTo>
                  <a:pt x="41" y="51"/>
                </a:moveTo>
                <a:cubicBezTo>
                  <a:pt x="41" y="50"/>
                  <a:pt x="41" y="48"/>
                  <a:pt x="39" y="48"/>
                </a:cubicBezTo>
                <a:cubicBezTo>
                  <a:pt x="39" y="47"/>
                  <a:pt x="38" y="49"/>
                  <a:pt x="37" y="49"/>
                </a:cubicBezTo>
                <a:cubicBezTo>
                  <a:pt x="36" y="49"/>
                  <a:pt x="34" y="50"/>
                  <a:pt x="33" y="50"/>
                </a:cubicBezTo>
                <a:cubicBezTo>
                  <a:pt x="31" y="50"/>
                  <a:pt x="30" y="48"/>
                  <a:pt x="28" y="48"/>
                </a:cubicBezTo>
                <a:cubicBezTo>
                  <a:pt x="26" y="49"/>
                  <a:pt x="24" y="51"/>
                  <a:pt x="24" y="53"/>
                </a:cubicBezTo>
                <a:cubicBezTo>
                  <a:pt x="24" y="55"/>
                  <a:pt x="28" y="54"/>
                  <a:pt x="28" y="56"/>
                </a:cubicBezTo>
                <a:cubicBezTo>
                  <a:pt x="28" y="57"/>
                  <a:pt x="26" y="58"/>
                  <a:pt x="24" y="58"/>
                </a:cubicBezTo>
                <a:cubicBezTo>
                  <a:pt x="23" y="58"/>
                  <a:pt x="20" y="58"/>
                  <a:pt x="19" y="58"/>
                </a:cubicBezTo>
                <a:cubicBezTo>
                  <a:pt x="18" y="57"/>
                  <a:pt x="16" y="55"/>
                  <a:pt x="16" y="54"/>
                </a:cubicBezTo>
                <a:cubicBezTo>
                  <a:pt x="15" y="52"/>
                  <a:pt x="14" y="51"/>
                  <a:pt x="13" y="49"/>
                </a:cubicBezTo>
                <a:cubicBezTo>
                  <a:pt x="12" y="46"/>
                  <a:pt x="10" y="43"/>
                  <a:pt x="11" y="41"/>
                </a:cubicBezTo>
                <a:cubicBezTo>
                  <a:pt x="11" y="40"/>
                  <a:pt x="9" y="41"/>
                  <a:pt x="9" y="40"/>
                </a:cubicBezTo>
                <a:cubicBezTo>
                  <a:pt x="8" y="39"/>
                  <a:pt x="10" y="37"/>
                  <a:pt x="9" y="36"/>
                </a:cubicBezTo>
                <a:cubicBezTo>
                  <a:pt x="8" y="35"/>
                  <a:pt x="7" y="37"/>
                  <a:pt x="6" y="36"/>
                </a:cubicBezTo>
                <a:cubicBezTo>
                  <a:pt x="4" y="33"/>
                  <a:pt x="1" y="30"/>
                  <a:pt x="0" y="27"/>
                </a:cubicBezTo>
                <a:cubicBezTo>
                  <a:pt x="0" y="25"/>
                  <a:pt x="2" y="23"/>
                  <a:pt x="2" y="21"/>
                </a:cubicBezTo>
                <a:cubicBezTo>
                  <a:pt x="3" y="19"/>
                  <a:pt x="2" y="17"/>
                  <a:pt x="3" y="15"/>
                </a:cubicBezTo>
                <a:cubicBezTo>
                  <a:pt x="4" y="14"/>
                  <a:pt x="6" y="15"/>
                  <a:pt x="8" y="15"/>
                </a:cubicBezTo>
                <a:cubicBezTo>
                  <a:pt x="9" y="14"/>
                  <a:pt x="10" y="13"/>
                  <a:pt x="10" y="11"/>
                </a:cubicBezTo>
                <a:cubicBezTo>
                  <a:pt x="10" y="9"/>
                  <a:pt x="9" y="7"/>
                  <a:pt x="9" y="5"/>
                </a:cubicBezTo>
                <a:cubicBezTo>
                  <a:pt x="9" y="4"/>
                  <a:pt x="11" y="3"/>
                  <a:pt x="12" y="1"/>
                </a:cubicBezTo>
                <a:cubicBezTo>
                  <a:pt x="15" y="2"/>
                  <a:pt x="17" y="1"/>
                  <a:pt x="20" y="2"/>
                </a:cubicBezTo>
                <a:cubicBezTo>
                  <a:pt x="22" y="2"/>
                  <a:pt x="24" y="4"/>
                  <a:pt x="26" y="4"/>
                </a:cubicBezTo>
                <a:cubicBezTo>
                  <a:pt x="28" y="4"/>
                  <a:pt x="29" y="1"/>
                  <a:pt x="31" y="0"/>
                </a:cubicBezTo>
                <a:cubicBezTo>
                  <a:pt x="32" y="0"/>
                  <a:pt x="34" y="1"/>
                  <a:pt x="35" y="2"/>
                </a:cubicBezTo>
                <a:cubicBezTo>
                  <a:pt x="36" y="2"/>
                  <a:pt x="38" y="2"/>
                  <a:pt x="39" y="2"/>
                </a:cubicBezTo>
                <a:cubicBezTo>
                  <a:pt x="41" y="3"/>
                  <a:pt x="42" y="3"/>
                  <a:pt x="44" y="2"/>
                </a:cubicBezTo>
                <a:cubicBezTo>
                  <a:pt x="45" y="2"/>
                  <a:pt x="46" y="1"/>
                  <a:pt x="48" y="2"/>
                </a:cubicBezTo>
                <a:cubicBezTo>
                  <a:pt x="49" y="2"/>
                  <a:pt x="50" y="4"/>
                  <a:pt x="51" y="5"/>
                </a:cubicBezTo>
                <a:cubicBezTo>
                  <a:pt x="51" y="6"/>
                  <a:pt x="49" y="9"/>
                  <a:pt x="49" y="10"/>
                </a:cubicBezTo>
                <a:cubicBezTo>
                  <a:pt x="47" y="12"/>
                  <a:pt x="45" y="14"/>
                  <a:pt x="44" y="17"/>
                </a:cubicBezTo>
                <a:cubicBezTo>
                  <a:pt x="44" y="21"/>
                  <a:pt x="46" y="24"/>
                  <a:pt x="47" y="28"/>
                </a:cubicBezTo>
                <a:cubicBezTo>
                  <a:pt x="48" y="30"/>
                  <a:pt x="50" y="32"/>
                  <a:pt x="50" y="34"/>
                </a:cubicBezTo>
                <a:cubicBezTo>
                  <a:pt x="50" y="36"/>
                  <a:pt x="48" y="38"/>
                  <a:pt x="47" y="40"/>
                </a:cubicBezTo>
                <a:cubicBezTo>
                  <a:pt x="46" y="43"/>
                  <a:pt x="47" y="46"/>
                  <a:pt x="46" y="49"/>
                </a:cubicBezTo>
                <a:cubicBezTo>
                  <a:pt x="45" y="50"/>
                  <a:pt x="43" y="50"/>
                  <a:pt x="41" y="5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" name="Freeform 2549"/>
          <p:cNvSpPr>
            <a:spLocks noChangeAspect="1"/>
          </p:cNvSpPr>
          <p:nvPr/>
        </p:nvSpPr>
        <p:spPr bwMode="auto">
          <a:xfrm>
            <a:off x="3221039" y="4497603"/>
            <a:ext cx="79375" cy="98425"/>
          </a:xfrm>
          <a:custGeom>
            <a:avLst/>
            <a:gdLst>
              <a:gd name="T0" fmla="*/ 50 w 42"/>
              <a:gd name="T1" fmla="*/ 27 h 52"/>
              <a:gd name="T2" fmla="*/ 46 w 42"/>
              <a:gd name="T3" fmla="*/ 21 h 52"/>
              <a:gd name="T4" fmla="*/ 42 w 42"/>
              <a:gd name="T5" fmla="*/ 21 h 52"/>
              <a:gd name="T6" fmla="*/ 33 w 42"/>
              <a:gd name="T7" fmla="*/ 13 h 52"/>
              <a:gd name="T8" fmla="*/ 30 w 42"/>
              <a:gd name="T9" fmla="*/ 7 h 52"/>
              <a:gd name="T10" fmla="*/ 23 w 42"/>
              <a:gd name="T11" fmla="*/ 6 h 52"/>
              <a:gd name="T12" fmla="*/ 17 w 42"/>
              <a:gd name="T13" fmla="*/ 1 h 52"/>
              <a:gd name="T14" fmla="*/ 12 w 42"/>
              <a:gd name="T15" fmla="*/ 1 h 52"/>
              <a:gd name="T16" fmla="*/ 10 w 42"/>
              <a:gd name="T17" fmla="*/ 7 h 52"/>
              <a:gd name="T18" fmla="*/ 4 w 42"/>
              <a:gd name="T19" fmla="*/ 16 h 52"/>
              <a:gd name="T20" fmla="*/ 7 w 42"/>
              <a:gd name="T21" fmla="*/ 29 h 52"/>
              <a:gd name="T22" fmla="*/ 11 w 42"/>
              <a:gd name="T23" fmla="*/ 36 h 52"/>
              <a:gd name="T24" fmla="*/ 7 w 42"/>
              <a:gd name="T25" fmla="*/ 43 h 52"/>
              <a:gd name="T26" fmla="*/ 6 w 42"/>
              <a:gd name="T27" fmla="*/ 54 h 52"/>
              <a:gd name="T28" fmla="*/ 0 w 42"/>
              <a:gd name="T29" fmla="*/ 56 h 52"/>
              <a:gd name="T30" fmla="*/ 6 w 42"/>
              <a:gd name="T31" fmla="*/ 61 h 52"/>
              <a:gd name="T32" fmla="*/ 12 w 42"/>
              <a:gd name="T33" fmla="*/ 61 h 52"/>
              <a:gd name="T34" fmla="*/ 15 w 42"/>
              <a:gd name="T35" fmla="*/ 58 h 52"/>
              <a:gd name="T36" fmla="*/ 20 w 42"/>
              <a:gd name="T37" fmla="*/ 58 h 52"/>
              <a:gd name="T38" fmla="*/ 23 w 42"/>
              <a:gd name="T39" fmla="*/ 61 h 52"/>
              <a:gd name="T40" fmla="*/ 30 w 42"/>
              <a:gd name="T41" fmla="*/ 61 h 52"/>
              <a:gd name="T42" fmla="*/ 33 w 42"/>
              <a:gd name="T43" fmla="*/ 54 h 52"/>
              <a:gd name="T44" fmla="*/ 36 w 42"/>
              <a:gd name="T45" fmla="*/ 42 h 52"/>
              <a:gd name="T46" fmla="*/ 42 w 42"/>
              <a:gd name="T47" fmla="*/ 33 h 52"/>
              <a:gd name="T48" fmla="*/ 50 w 42"/>
              <a:gd name="T49" fmla="*/ 27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2"/>
              <a:gd name="T76" fmla="*/ 0 h 52"/>
              <a:gd name="T77" fmla="*/ 42 w 42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2" h="52">
                <a:moveTo>
                  <a:pt x="42" y="23"/>
                </a:moveTo>
                <a:cubicBezTo>
                  <a:pt x="41" y="22"/>
                  <a:pt x="40" y="19"/>
                  <a:pt x="39" y="18"/>
                </a:cubicBezTo>
                <a:cubicBezTo>
                  <a:pt x="38" y="17"/>
                  <a:pt x="36" y="19"/>
                  <a:pt x="35" y="18"/>
                </a:cubicBezTo>
                <a:cubicBezTo>
                  <a:pt x="32" y="16"/>
                  <a:pt x="30" y="13"/>
                  <a:pt x="28" y="11"/>
                </a:cubicBezTo>
                <a:cubicBezTo>
                  <a:pt x="27" y="9"/>
                  <a:pt x="27" y="6"/>
                  <a:pt x="25" y="6"/>
                </a:cubicBezTo>
                <a:cubicBezTo>
                  <a:pt x="23" y="6"/>
                  <a:pt x="21" y="6"/>
                  <a:pt x="19" y="5"/>
                </a:cubicBezTo>
                <a:cubicBezTo>
                  <a:pt x="17" y="4"/>
                  <a:pt x="16" y="1"/>
                  <a:pt x="14" y="1"/>
                </a:cubicBezTo>
                <a:cubicBezTo>
                  <a:pt x="13" y="0"/>
                  <a:pt x="12" y="1"/>
                  <a:pt x="10" y="1"/>
                </a:cubicBezTo>
                <a:cubicBezTo>
                  <a:pt x="10" y="2"/>
                  <a:pt x="8" y="5"/>
                  <a:pt x="8" y="6"/>
                </a:cubicBezTo>
                <a:cubicBezTo>
                  <a:pt x="6" y="8"/>
                  <a:pt x="4" y="10"/>
                  <a:pt x="3" y="13"/>
                </a:cubicBezTo>
                <a:cubicBezTo>
                  <a:pt x="3" y="17"/>
                  <a:pt x="5" y="20"/>
                  <a:pt x="6" y="24"/>
                </a:cubicBezTo>
                <a:cubicBezTo>
                  <a:pt x="7" y="26"/>
                  <a:pt x="9" y="28"/>
                  <a:pt x="9" y="30"/>
                </a:cubicBezTo>
                <a:cubicBezTo>
                  <a:pt x="9" y="32"/>
                  <a:pt x="7" y="34"/>
                  <a:pt x="6" y="36"/>
                </a:cubicBezTo>
                <a:cubicBezTo>
                  <a:pt x="5" y="39"/>
                  <a:pt x="6" y="42"/>
                  <a:pt x="5" y="45"/>
                </a:cubicBezTo>
                <a:cubicBezTo>
                  <a:pt x="4" y="46"/>
                  <a:pt x="2" y="46"/>
                  <a:pt x="0" y="47"/>
                </a:cubicBezTo>
                <a:cubicBezTo>
                  <a:pt x="2" y="49"/>
                  <a:pt x="3" y="50"/>
                  <a:pt x="5" y="51"/>
                </a:cubicBezTo>
                <a:cubicBezTo>
                  <a:pt x="7" y="52"/>
                  <a:pt x="9" y="52"/>
                  <a:pt x="10" y="51"/>
                </a:cubicBezTo>
                <a:cubicBezTo>
                  <a:pt x="11" y="51"/>
                  <a:pt x="12" y="49"/>
                  <a:pt x="13" y="49"/>
                </a:cubicBezTo>
                <a:cubicBezTo>
                  <a:pt x="15" y="48"/>
                  <a:pt x="16" y="48"/>
                  <a:pt x="17" y="49"/>
                </a:cubicBezTo>
                <a:cubicBezTo>
                  <a:pt x="18" y="49"/>
                  <a:pt x="18" y="51"/>
                  <a:pt x="19" y="51"/>
                </a:cubicBezTo>
                <a:cubicBezTo>
                  <a:pt x="20" y="52"/>
                  <a:pt x="23" y="52"/>
                  <a:pt x="25" y="51"/>
                </a:cubicBezTo>
                <a:cubicBezTo>
                  <a:pt x="27" y="50"/>
                  <a:pt x="28" y="47"/>
                  <a:pt x="28" y="45"/>
                </a:cubicBezTo>
                <a:cubicBezTo>
                  <a:pt x="29" y="42"/>
                  <a:pt x="29" y="39"/>
                  <a:pt x="30" y="35"/>
                </a:cubicBezTo>
                <a:cubicBezTo>
                  <a:pt x="31" y="33"/>
                  <a:pt x="33" y="30"/>
                  <a:pt x="35" y="28"/>
                </a:cubicBezTo>
                <a:cubicBezTo>
                  <a:pt x="37" y="26"/>
                  <a:pt x="39" y="25"/>
                  <a:pt x="42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" name="Freeform 2550"/>
          <p:cNvSpPr>
            <a:spLocks noChangeAspect="1"/>
          </p:cNvSpPr>
          <p:nvPr/>
        </p:nvSpPr>
        <p:spPr bwMode="auto">
          <a:xfrm>
            <a:off x="4133850" y="3884826"/>
            <a:ext cx="196850" cy="190500"/>
          </a:xfrm>
          <a:custGeom>
            <a:avLst/>
            <a:gdLst>
              <a:gd name="T0" fmla="*/ 1 w 104"/>
              <a:gd name="T1" fmla="*/ 120 h 100"/>
              <a:gd name="T2" fmla="*/ 1 w 104"/>
              <a:gd name="T3" fmla="*/ 103 h 100"/>
              <a:gd name="T4" fmla="*/ 5 w 104"/>
              <a:gd name="T5" fmla="*/ 95 h 100"/>
              <a:gd name="T6" fmla="*/ 11 w 104"/>
              <a:gd name="T7" fmla="*/ 83 h 100"/>
              <a:gd name="T8" fmla="*/ 18 w 104"/>
              <a:gd name="T9" fmla="*/ 71 h 100"/>
              <a:gd name="T10" fmla="*/ 24 w 104"/>
              <a:gd name="T11" fmla="*/ 60 h 100"/>
              <a:gd name="T12" fmla="*/ 32 w 104"/>
              <a:gd name="T13" fmla="*/ 52 h 100"/>
              <a:gd name="T14" fmla="*/ 36 w 104"/>
              <a:gd name="T15" fmla="*/ 28 h 100"/>
              <a:gd name="T16" fmla="*/ 50 w 104"/>
              <a:gd name="T17" fmla="*/ 19 h 100"/>
              <a:gd name="T18" fmla="*/ 54 w 104"/>
              <a:gd name="T19" fmla="*/ 4 h 100"/>
              <a:gd name="T20" fmla="*/ 57 w 104"/>
              <a:gd name="T21" fmla="*/ 0 h 100"/>
              <a:gd name="T22" fmla="*/ 124 w 104"/>
              <a:gd name="T23" fmla="*/ 0 h 100"/>
              <a:gd name="T24" fmla="*/ 124 w 104"/>
              <a:gd name="T25" fmla="*/ 6 h 100"/>
              <a:gd name="T26" fmla="*/ 124 w 104"/>
              <a:gd name="T27" fmla="*/ 31 h 100"/>
              <a:gd name="T28" fmla="*/ 75 w 104"/>
              <a:gd name="T29" fmla="*/ 31 h 100"/>
              <a:gd name="T30" fmla="*/ 75 w 104"/>
              <a:gd name="T31" fmla="*/ 76 h 100"/>
              <a:gd name="T32" fmla="*/ 70 w 104"/>
              <a:gd name="T33" fmla="*/ 78 h 100"/>
              <a:gd name="T34" fmla="*/ 64 w 104"/>
              <a:gd name="T35" fmla="*/ 79 h 100"/>
              <a:gd name="T36" fmla="*/ 56 w 104"/>
              <a:gd name="T37" fmla="*/ 89 h 100"/>
              <a:gd name="T38" fmla="*/ 58 w 104"/>
              <a:gd name="T39" fmla="*/ 110 h 100"/>
              <a:gd name="T40" fmla="*/ 56 w 104"/>
              <a:gd name="T41" fmla="*/ 114 h 100"/>
              <a:gd name="T42" fmla="*/ 6 w 104"/>
              <a:gd name="T43" fmla="*/ 113 h 100"/>
              <a:gd name="T44" fmla="*/ 1 w 104"/>
              <a:gd name="T45" fmla="*/ 120 h 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"/>
              <a:gd name="T70" fmla="*/ 0 h 100"/>
              <a:gd name="T71" fmla="*/ 104 w 104"/>
              <a:gd name="T72" fmla="*/ 100 h 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" h="100">
                <a:moveTo>
                  <a:pt x="1" y="100"/>
                </a:moveTo>
                <a:cubicBezTo>
                  <a:pt x="1" y="95"/>
                  <a:pt x="0" y="91"/>
                  <a:pt x="1" y="86"/>
                </a:cubicBezTo>
                <a:cubicBezTo>
                  <a:pt x="1" y="84"/>
                  <a:pt x="3" y="81"/>
                  <a:pt x="4" y="79"/>
                </a:cubicBezTo>
                <a:cubicBezTo>
                  <a:pt x="6" y="76"/>
                  <a:pt x="8" y="72"/>
                  <a:pt x="9" y="69"/>
                </a:cubicBezTo>
                <a:cubicBezTo>
                  <a:pt x="11" y="66"/>
                  <a:pt x="13" y="62"/>
                  <a:pt x="15" y="59"/>
                </a:cubicBezTo>
                <a:cubicBezTo>
                  <a:pt x="16" y="56"/>
                  <a:pt x="18" y="53"/>
                  <a:pt x="20" y="50"/>
                </a:cubicBezTo>
                <a:cubicBezTo>
                  <a:pt x="22" y="47"/>
                  <a:pt x="26" y="46"/>
                  <a:pt x="27" y="43"/>
                </a:cubicBezTo>
                <a:cubicBezTo>
                  <a:pt x="30" y="37"/>
                  <a:pt x="27" y="29"/>
                  <a:pt x="30" y="23"/>
                </a:cubicBezTo>
                <a:cubicBezTo>
                  <a:pt x="32" y="19"/>
                  <a:pt x="39" y="19"/>
                  <a:pt x="42" y="16"/>
                </a:cubicBezTo>
                <a:cubicBezTo>
                  <a:pt x="44" y="12"/>
                  <a:pt x="43" y="7"/>
                  <a:pt x="45" y="3"/>
                </a:cubicBezTo>
                <a:cubicBezTo>
                  <a:pt x="45" y="2"/>
                  <a:pt x="47" y="1"/>
                  <a:pt x="48" y="0"/>
                </a:cubicBezTo>
                <a:lnTo>
                  <a:pt x="104" y="0"/>
                </a:lnTo>
                <a:lnTo>
                  <a:pt x="104" y="5"/>
                </a:lnTo>
                <a:lnTo>
                  <a:pt x="104" y="26"/>
                </a:lnTo>
                <a:lnTo>
                  <a:pt x="63" y="26"/>
                </a:lnTo>
                <a:lnTo>
                  <a:pt x="63" y="63"/>
                </a:lnTo>
                <a:lnTo>
                  <a:pt x="59" y="65"/>
                </a:lnTo>
                <a:cubicBezTo>
                  <a:pt x="57" y="65"/>
                  <a:pt x="55" y="65"/>
                  <a:pt x="54" y="66"/>
                </a:cubicBezTo>
                <a:cubicBezTo>
                  <a:pt x="51" y="68"/>
                  <a:pt x="49" y="71"/>
                  <a:pt x="47" y="74"/>
                </a:cubicBezTo>
                <a:cubicBezTo>
                  <a:pt x="47" y="80"/>
                  <a:pt x="49" y="86"/>
                  <a:pt x="49" y="92"/>
                </a:cubicBezTo>
                <a:cubicBezTo>
                  <a:pt x="49" y="94"/>
                  <a:pt x="47" y="94"/>
                  <a:pt x="47" y="95"/>
                </a:cubicBezTo>
                <a:lnTo>
                  <a:pt x="5" y="94"/>
                </a:lnTo>
                <a:lnTo>
                  <a:pt x="1" y="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" name="Freeform 2551"/>
          <p:cNvSpPr>
            <a:spLocks noChangeAspect="1"/>
          </p:cNvSpPr>
          <p:nvPr/>
        </p:nvSpPr>
        <p:spPr bwMode="auto">
          <a:xfrm>
            <a:off x="4224339" y="3637176"/>
            <a:ext cx="285750" cy="247650"/>
          </a:xfrm>
          <a:custGeom>
            <a:avLst/>
            <a:gdLst>
              <a:gd name="T0" fmla="*/ 166 w 150"/>
              <a:gd name="T1" fmla="*/ 17 h 130"/>
              <a:gd name="T2" fmla="*/ 157 w 150"/>
              <a:gd name="T3" fmla="*/ 16 h 130"/>
              <a:gd name="T4" fmla="*/ 151 w 150"/>
              <a:gd name="T5" fmla="*/ 12 h 130"/>
              <a:gd name="T6" fmla="*/ 142 w 150"/>
              <a:gd name="T7" fmla="*/ 13 h 130"/>
              <a:gd name="T8" fmla="*/ 128 w 150"/>
              <a:gd name="T9" fmla="*/ 14 h 130"/>
              <a:gd name="T10" fmla="*/ 121 w 150"/>
              <a:gd name="T11" fmla="*/ 6 h 130"/>
              <a:gd name="T12" fmla="*/ 122 w 150"/>
              <a:gd name="T13" fmla="*/ 1 h 130"/>
              <a:gd name="T14" fmla="*/ 112 w 150"/>
              <a:gd name="T15" fmla="*/ 4 h 130"/>
              <a:gd name="T16" fmla="*/ 106 w 150"/>
              <a:gd name="T17" fmla="*/ 14 h 130"/>
              <a:gd name="T18" fmla="*/ 98 w 150"/>
              <a:gd name="T19" fmla="*/ 31 h 130"/>
              <a:gd name="T20" fmla="*/ 91 w 150"/>
              <a:gd name="T21" fmla="*/ 42 h 130"/>
              <a:gd name="T22" fmla="*/ 78 w 150"/>
              <a:gd name="T23" fmla="*/ 48 h 130"/>
              <a:gd name="T24" fmla="*/ 70 w 150"/>
              <a:gd name="T25" fmla="*/ 54 h 130"/>
              <a:gd name="T26" fmla="*/ 59 w 150"/>
              <a:gd name="T27" fmla="*/ 65 h 130"/>
              <a:gd name="T28" fmla="*/ 59 w 150"/>
              <a:gd name="T29" fmla="*/ 70 h 130"/>
              <a:gd name="T30" fmla="*/ 52 w 150"/>
              <a:gd name="T31" fmla="*/ 82 h 130"/>
              <a:gd name="T32" fmla="*/ 50 w 150"/>
              <a:gd name="T33" fmla="*/ 101 h 130"/>
              <a:gd name="T34" fmla="*/ 55 w 150"/>
              <a:gd name="T35" fmla="*/ 108 h 130"/>
              <a:gd name="T36" fmla="*/ 46 w 150"/>
              <a:gd name="T37" fmla="*/ 120 h 130"/>
              <a:gd name="T38" fmla="*/ 42 w 150"/>
              <a:gd name="T39" fmla="*/ 126 h 130"/>
              <a:gd name="T40" fmla="*/ 30 w 150"/>
              <a:gd name="T41" fmla="*/ 136 h 130"/>
              <a:gd name="T42" fmla="*/ 25 w 150"/>
              <a:gd name="T43" fmla="*/ 144 h 130"/>
              <a:gd name="T44" fmla="*/ 18 w 150"/>
              <a:gd name="T45" fmla="*/ 144 h 130"/>
              <a:gd name="T46" fmla="*/ 6 w 150"/>
              <a:gd name="T47" fmla="*/ 150 h 130"/>
              <a:gd name="T48" fmla="*/ 0 w 150"/>
              <a:gd name="T49" fmla="*/ 156 h 130"/>
              <a:gd name="T50" fmla="*/ 67 w 150"/>
              <a:gd name="T51" fmla="*/ 156 h 130"/>
              <a:gd name="T52" fmla="*/ 67 w 150"/>
              <a:gd name="T53" fmla="*/ 138 h 130"/>
              <a:gd name="T54" fmla="*/ 79 w 150"/>
              <a:gd name="T55" fmla="*/ 128 h 130"/>
              <a:gd name="T56" fmla="*/ 89 w 150"/>
              <a:gd name="T57" fmla="*/ 122 h 130"/>
              <a:gd name="T58" fmla="*/ 97 w 150"/>
              <a:gd name="T59" fmla="*/ 120 h 130"/>
              <a:gd name="T60" fmla="*/ 101 w 150"/>
              <a:gd name="T61" fmla="*/ 116 h 130"/>
              <a:gd name="T62" fmla="*/ 110 w 150"/>
              <a:gd name="T63" fmla="*/ 116 h 130"/>
              <a:gd name="T64" fmla="*/ 120 w 150"/>
              <a:gd name="T65" fmla="*/ 114 h 130"/>
              <a:gd name="T66" fmla="*/ 127 w 150"/>
              <a:gd name="T67" fmla="*/ 103 h 130"/>
              <a:gd name="T68" fmla="*/ 142 w 150"/>
              <a:gd name="T69" fmla="*/ 100 h 130"/>
              <a:gd name="T70" fmla="*/ 145 w 150"/>
              <a:gd name="T71" fmla="*/ 95 h 130"/>
              <a:gd name="T72" fmla="*/ 139 w 150"/>
              <a:gd name="T73" fmla="*/ 90 h 130"/>
              <a:gd name="T74" fmla="*/ 144 w 150"/>
              <a:gd name="T75" fmla="*/ 83 h 130"/>
              <a:gd name="T76" fmla="*/ 155 w 150"/>
              <a:gd name="T77" fmla="*/ 80 h 130"/>
              <a:gd name="T78" fmla="*/ 169 w 150"/>
              <a:gd name="T79" fmla="*/ 77 h 130"/>
              <a:gd name="T80" fmla="*/ 176 w 150"/>
              <a:gd name="T81" fmla="*/ 76 h 130"/>
              <a:gd name="T82" fmla="*/ 180 w 150"/>
              <a:gd name="T83" fmla="*/ 67 h 130"/>
              <a:gd name="T84" fmla="*/ 175 w 150"/>
              <a:gd name="T85" fmla="*/ 62 h 130"/>
              <a:gd name="T86" fmla="*/ 175 w 150"/>
              <a:gd name="T87" fmla="*/ 58 h 130"/>
              <a:gd name="T88" fmla="*/ 172 w 150"/>
              <a:gd name="T89" fmla="*/ 53 h 130"/>
              <a:gd name="T90" fmla="*/ 173 w 150"/>
              <a:gd name="T91" fmla="*/ 40 h 130"/>
              <a:gd name="T92" fmla="*/ 172 w 150"/>
              <a:gd name="T93" fmla="*/ 24 h 130"/>
              <a:gd name="T94" fmla="*/ 166 w 150"/>
              <a:gd name="T95" fmla="*/ 17 h 1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0"/>
              <a:gd name="T145" fmla="*/ 0 h 130"/>
              <a:gd name="T146" fmla="*/ 150 w 150"/>
              <a:gd name="T147" fmla="*/ 130 h 1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0" h="130">
                <a:moveTo>
                  <a:pt x="138" y="14"/>
                </a:moveTo>
                <a:lnTo>
                  <a:pt x="131" y="13"/>
                </a:lnTo>
                <a:cubicBezTo>
                  <a:pt x="129" y="13"/>
                  <a:pt x="128" y="10"/>
                  <a:pt x="126" y="10"/>
                </a:cubicBezTo>
                <a:cubicBezTo>
                  <a:pt x="124" y="9"/>
                  <a:pt x="121" y="11"/>
                  <a:pt x="118" y="11"/>
                </a:cubicBezTo>
                <a:cubicBezTo>
                  <a:pt x="115" y="12"/>
                  <a:pt x="111" y="13"/>
                  <a:pt x="107" y="12"/>
                </a:cubicBezTo>
                <a:cubicBezTo>
                  <a:pt x="104" y="11"/>
                  <a:pt x="102" y="8"/>
                  <a:pt x="101" y="5"/>
                </a:cubicBezTo>
                <a:cubicBezTo>
                  <a:pt x="100" y="4"/>
                  <a:pt x="103" y="2"/>
                  <a:pt x="102" y="1"/>
                </a:cubicBezTo>
                <a:cubicBezTo>
                  <a:pt x="99" y="0"/>
                  <a:pt x="95" y="1"/>
                  <a:pt x="93" y="3"/>
                </a:cubicBezTo>
                <a:cubicBezTo>
                  <a:pt x="91" y="5"/>
                  <a:pt x="90" y="9"/>
                  <a:pt x="88" y="12"/>
                </a:cubicBezTo>
                <a:cubicBezTo>
                  <a:pt x="86" y="16"/>
                  <a:pt x="85" y="21"/>
                  <a:pt x="82" y="26"/>
                </a:cubicBezTo>
                <a:cubicBezTo>
                  <a:pt x="80" y="29"/>
                  <a:pt x="79" y="33"/>
                  <a:pt x="76" y="35"/>
                </a:cubicBezTo>
                <a:cubicBezTo>
                  <a:pt x="73" y="38"/>
                  <a:pt x="68" y="38"/>
                  <a:pt x="65" y="40"/>
                </a:cubicBezTo>
                <a:cubicBezTo>
                  <a:pt x="62" y="41"/>
                  <a:pt x="60" y="43"/>
                  <a:pt x="58" y="45"/>
                </a:cubicBezTo>
                <a:cubicBezTo>
                  <a:pt x="55" y="48"/>
                  <a:pt x="51" y="51"/>
                  <a:pt x="49" y="54"/>
                </a:cubicBezTo>
                <a:cubicBezTo>
                  <a:pt x="48" y="55"/>
                  <a:pt x="49" y="57"/>
                  <a:pt x="49" y="58"/>
                </a:cubicBezTo>
                <a:cubicBezTo>
                  <a:pt x="47" y="62"/>
                  <a:pt x="44" y="64"/>
                  <a:pt x="43" y="68"/>
                </a:cubicBezTo>
                <a:cubicBezTo>
                  <a:pt x="41" y="73"/>
                  <a:pt x="41" y="79"/>
                  <a:pt x="42" y="84"/>
                </a:cubicBezTo>
                <a:cubicBezTo>
                  <a:pt x="43" y="86"/>
                  <a:pt x="46" y="88"/>
                  <a:pt x="46" y="90"/>
                </a:cubicBezTo>
                <a:cubicBezTo>
                  <a:pt x="44" y="94"/>
                  <a:pt x="40" y="96"/>
                  <a:pt x="38" y="100"/>
                </a:cubicBezTo>
                <a:cubicBezTo>
                  <a:pt x="37" y="101"/>
                  <a:pt x="37" y="104"/>
                  <a:pt x="35" y="105"/>
                </a:cubicBezTo>
                <a:cubicBezTo>
                  <a:pt x="33" y="108"/>
                  <a:pt x="28" y="110"/>
                  <a:pt x="25" y="113"/>
                </a:cubicBezTo>
                <a:cubicBezTo>
                  <a:pt x="23" y="115"/>
                  <a:pt x="23" y="118"/>
                  <a:pt x="21" y="120"/>
                </a:cubicBezTo>
                <a:cubicBezTo>
                  <a:pt x="19" y="121"/>
                  <a:pt x="17" y="119"/>
                  <a:pt x="15" y="120"/>
                </a:cubicBezTo>
                <a:cubicBezTo>
                  <a:pt x="12" y="121"/>
                  <a:pt x="8" y="123"/>
                  <a:pt x="5" y="125"/>
                </a:cubicBezTo>
                <a:cubicBezTo>
                  <a:pt x="3" y="126"/>
                  <a:pt x="2" y="128"/>
                  <a:pt x="0" y="130"/>
                </a:cubicBezTo>
                <a:lnTo>
                  <a:pt x="56" y="130"/>
                </a:lnTo>
                <a:lnTo>
                  <a:pt x="56" y="115"/>
                </a:lnTo>
                <a:cubicBezTo>
                  <a:pt x="56" y="112"/>
                  <a:pt x="63" y="110"/>
                  <a:pt x="66" y="107"/>
                </a:cubicBezTo>
                <a:cubicBezTo>
                  <a:pt x="68" y="105"/>
                  <a:pt x="71" y="103"/>
                  <a:pt x="74" y="102"/>
                </a:cubicBezTo>
                <a:cubicBezTo>
                  <a:pt x="76" y="101"/>
                  <a:pt x="79" y="102"/>
                  <a:pt x="81" y="100"/>
                </a:cubicBezTo>
                <a:cubicBezTo>
                  <a:pt x="82" y="100"/>
                  <a:pt x="82" y="97"/>
                  <a:pt x="84" y="97"/>
                </a:cubicBezTo>
                <a:cubicBezTo>
                  <a:pt x="86" y="96"/>
                  <a:pt x="89" y="97"/>
                  <a:pt x="92" y="97"/>
                </a:cubicBezTo>
                <a:cubicBezTo>
                  <a:pt x="95" y="96"/>
                  <a:pt x="98" y="96"/>
                  <a:pt x="100" y="95"/>
                </a:cubicBezTo>
                <a:cubicBezTo>
                  <a:pt x="103" y="92"/>
                  <a:pt x="103" y="88"/>
                  <a:pt x="106" y="86"/>
                </a:cubicBezTo>
                <a:cubicBezTo>
                  <a:pt x="109" y="83"/>
                  <a:pt x="114" y="84"/>
                  <a:pt x="118" y="83"/>
                </a:cubicBezTo>
                <a:cubicBezTo>
                  <a:pt x="120" y="82"/>
                  <a:pt x="121" y="80"/>
                  <a:pt x="121" y="79"/>
                </a:cubicBezTo>
                <a:cubicBezTo>
                  <a:pt x="120" y="77"/>
                  <a:pt x="116" y="77"/>
                  <a:pt x="116" y="75"/>
                </a:cubicBezTo>
                <a:cubicBezTo>
                  <a:pt x="116" y="73"/>
                  <a:pt x="118" y="70"/>
                  <a:pt x="120" y="69"/>
                </a:cubicBezTo>
                <a:cubicBezTo>
                  <a:pt x="123" y="67"/>
                  <a:pt x="126" y="67"/>
                  <a:pt x="129" y="67"/>
                </a:cubicBezTo>
                <a:cubicBezTo>
                  <a:pt x="133" y="66"/>
                  <a:pt x="137" y="64"/>
                  <a:pt x="141" y="64"/>
                </a:cubicBezTo>
                <a:cubicBezTo>
                  <a:pt x="143" y="63"/>
                  <a:pt x="145" y="64"/>
                  <a:pt x="147" y="63"/>
                </a:cubicBezTo>
                <a:cubicBezTo>
                  <a:pt x="148" y="61"/>
                  <a:pt x="150" y="59"/>
                  <a:pt x="150" y="56"/>
                </a:cubicBezTo>
                <a:cubicBezTo>
                  <a:pt x="150" y="54"/>
                  <a:pt x="147" y="54"/>
                  <a:pt x="146" y="52"/>
                </a:cubicBezTo>
                <a:cubicBezTo>
                  <a:pt x="146" y="51"/>
                  <a:pt x="147" y="49"/>
                  <a:pt x="146" y="48"/>
                </a:cubicBezTo>
                <a:cubicBezTo>
                  <a:pt x="146" y="46"/>
                  <a:pt x="144" y="46"/>
                  <a:pt x="143" y="44"/>
                </a:cubicBezTo>
                <a:cubicBezTo>
                  <a:pt x="143" y="41"/>
                  <a:pt x="144" y="37"/>
                  <a:pt x="144" y="33"/>
                </a:cubicBezTo>
                <a:cubicBezTo>
                  <a:pt x="144" y="29"/>
                  <a:pt x="144" y="24"/>
                  <a:pt x="143" y="20"/>
                </a:cubicBezTo>
                <a:cubicBezTo>
                  <a:pt x="142" y="18"/>
                  <a:pt x="140" y="16"/>
                  <a:pt x="138" y="1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" name="Freeform 2552"/>
          <p:cNvSpPr>
            <a:spLocks noChangeAspect="1"/>
          </p:cNvSpPr>
          <p:nvPr/>
        </p:nvSpPr>
        <p:spPr bwMode="auto">
          <a:xfrm>
            <a:off x="4135439" y="3894351"/>
            <a:ext cx="287338" cy="357188"/>
          </a:xfrm>
          <a:custGeom>
            <a:avLst/>
            <a:gdLst>
              <a:gd name="T0" fmla="*/ 70 w 151"/>
              <a:gd name="T1" fmla="*/ 224 h 187"/>
              <a:gd name="T2" fmla="*/ 76 w 151"/>
              <a:gd name="T3" fmla="*/ 223 h 187"/>
              <a:gd name="T4" fmla="*/ 79 w 151"/>
              <a:gd name="T5" fmla="*/ 213 h 187"/>
              <a:gd name="T6" fmla="*/ 84 w 151"/>
              <a:gd name="T7" fmla="*/ 213 h 187"/>
              <a:gd name="T8" fmla="*/ 90 w 151"/>
              <a:gd name="T9" fmla="*/ 220 h 187"/>
              <a:gd name="T10" fmla="*/ 95 w 151"/>
              <a:gd name="T11" fmla="*/ 214 h 187"/>
              <a:gd name="T12" fmla="*/ 110 w 151"/>
              <a:gd name="T13" fmla="*/ 214 h 187"/>
              <a:gd name="T14" fmla="*/ 114 w 151"/>
              <a:gd name="T15" fmla="*/ 209 h 187"/>
              <a:gd name="T16" fmla="*/ 116 w 151"/>
              <a:gd name="T17" fmla="*/ 214 h 187"/>
              <a:gd name="T18" fmla="*/ 173 w 151"/>
              <a:gd name="T19" fmla="*/ 214 h 187"/>
              <a:gd name="T20" fmla="*/ 176 w 151"/>
              <a:gd name="T21" fmla="*/ 197 h 187"/>
              <a:gd name="T22" fmla="*/ 171 w 151"/>
              <a:gd name="T23" fmla="*/ 195 h 187"/>
              <a:gd name="T24" fmla="*/ 158 w 151"/>
              <a:gd name="T25" fmla="*/ 42 h 187"/>
              <a:gd name="T26" fmla="*/ 181 w 151"/>
              <a:gd name="T27" fmla="*/ 42 h 187"/>
              <a:gd name="T28" fmla="*/ 123 w 151"/>
              <a:gd name="T29" fmla="*/ 0 h 187"/>
              <a:gd name="T30" fmla="*/ 123 w 151"/>
              <a:gd name="T31" fmla="*/ 25 h 187"/>
              <a:gd name="T32" fmla="*/ 74 w 151"/>
              <a:gd name="T33" fmla="*/ 25 h 187"/>
              <a:gd name="T34" fmla="*/ 74 w 151"/>
              <a:gd name="T35" fmla="*/ 70 h 187"/>
              <a:gd name="T36" fmla="*/ 70 w 151"/>
              <a:gd name="T37" fmla="*/ 72 h 187"/>
              <a:gd name="T38" fmla="*/ 64 w 151"/>
              <a:gd name="T39" fmla="*/ 73 h 187"/>
              <a:gd name="T40" fmla="*/ 55 w 151"/>
              <a:gd name="T41" fmla="*/ 83 h 187"/>
              <a:gd name="T42" fmla="*/ 58 w 151"/>
              <a:gd name="T43" fmla="*/ 105 h 187"/>
              <a:gd name="T44" fmla="*/ 55 w 151"/>
              <a:gd name="T45" fmla="*/ 108 h 187"/>
              <a:gd name="T46" fmla="*/ 5 w 151"/>
              <a:gd name="T47" fmla="*/ 107 h 187"/>
              <a:gd name="T48" fmla="*/ 0 w 151"/>
              <a:gd name="T49" fmla="*/ 114 h 187"/>
              <a:gd name="T50" fmla="*/ 5 w 151"/>
              <a:gd name="T51" fmla="*/ 119 h 187"/>
              <a:gd name="T52" fmla="*/ 7 w 151"/>
              <a:gd name="T53" fmla="*/ 119 h 187"/>
              <a:gd name="T54" fmla="*/ 10 w 151"/>
              <a:gd name="T55" fmla="*/ 129 h 187"/>
              <a:gd name="T56" fmla="*/ 6 w 151"/>
              <a:gd name="T57" fmla="*/ 146 h 187"/>
              <a:gd name="T58" fmla="*/ 8 w 151"/>
              <a:gd name="T59" fmla="*/ 149 h 187"/>
              <a:gd name="T60" fmla="*/ 11 w 151"/>
              <a:gd name="T61" fmla="*/ 162 h 187"/>
              <a:gd name="T62" fmla="*/ 8 w 151"/>
              <a:gd name="T63" fmla="*/ 179 h 187"/>
              <a:gd name="T64" fmla="*/ 4 w 151"/>
              <a:gd name="T65" fmla="*/ 197 h 187"/>
              <a:gd name="T66" fmla="*/ 10 w 151"/>
              <a:gd name="T67" fmla="*/ 191 h 187"/>
              <a:gd name="T68" fmla="*/ 25 w 151"/>
              <a:gd name="T69" fmla="*/ 191 h 187"/>
              <a:gd name="T70" fmla="*/ 28 w 151"/>
              <a:gd name="T71" fmla="*/ 189 h 187"/>
              <a:gd name="T72" fmla="*/ 37 w 151"/>
              <a:gd name="T73" fmla="*/ 190 h 187"/>
              <a:gd name="T74" fmla="*/ 44 w 151"/>
              <a:gd name="T75" fmla="*/ 200 h 187"/>
              <a:gd name="T76" fmla="*/ 52 w 151"/>
              <a:gd name="T77" fmla="*/ 200 h 187"/>
              <a:gd name="T78" fmla="*/ 55 w 151"/>
              <a:gd name="T79" fmla="*/ 212 h 187"/>
              <a:gd name="T80" fmla="*/ 61 w 151"/>
              <a:gd name="T81" fmla="*/ 219 h 187"/>
              <a:gd name="T82" fmla="*/ 70 w 151"/>
              <a:gd name="T83" fmla="*/ 224 h 1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1"/>
              <a:gd name="T127" fmla="*/ 0 h 187"/>
              <a:gd name="T128" fmla="*/ 151 w 151"/>
              <a:gd name="T129" fmla="*/ 187 h 1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1" h="187">
                <a:moveTo>
                  <a:pt x="58" y="186"/>
                </a:moveTo>
                <a:cubicBezTo>
                  <a:pt x="60" y="186"/>
                  <a:pt x="62" y="187"/>
                  <a:pt x="63" y="185"/>
                </a:cubicBezTo>
                <a:cubicBezTo>
                  <a:pt x="65" y="183"/>
                  <a:pt x="64" y="179"/>
                  <a:pt x="66" y="177"/>
                </a:cubicBezTo>
                <a:cubicBezTo>
                  <a:pt x="66" y="176"/>
                  <a:pt x="69" y="176"/>
                  <a:pt x="70" y="177"/>
                </a:cubicBezTo>
                <a:cubicBezTo>
                  <a:pt x="72" y="178"/>
                  <a:pt x="72" y="182"/>
                  <a:pt x="75" y="183"/>
                </a:cubicBezTo>
                <a:cubicBezTo>
                  <a:pt x="77" y="183"/>
                  <a:pt x="77" y="178"/>
                  <a:pt x="79" y="178"/>
                </a:cubicBezTo>
                <a:cubicBezTo>
                  <a:pt x="83" y="176"/>
                  <a:pt x="88" y="179"/>
                  <a:pt x="92" y="178"/>
                </a:cubicBezTo>
                <a:cubicBezTo>
                  <a:pt x="94" y="177"/>
                  <a:pt x="93" y="174"/>
                  <a:pt x="95" y="174"/>
                </a:cubicBezTo>
                <a:cubicBezTo>
                  <a:pt x="96" y="174"/>
                  <a:pt x="96" y="178"/>
                  <a:pt x="97" y="178"/>
                </a:cubicBezTo>
                <a:lnTo>
                  <a:pt x="144" y="178"/>
                </a:lnTo>
                <a:lnTo>
                  <a:pt x="147" y="164"/>
                </a:lnTo>
                <a:lnTo>
                  <a:pt x="143" y="162"/>
                </a:lnTo>
                <a:lnTo>
                  <a:pt x="132" y="35"/>
                </a:lnTo>
                <a:cubicBezTo>
                  <a:pt x="131" y="29"/>
                  <a:pt x="144" y="35"/>
                  <a:pt x="151" y="35"/>
                </a:cubicBezTo>
                <a:lnTo>
                  <a:pt x="103" y="0"/>
                </a:lnTo>
                <a:lnTo>
                  <a:pt x="103" y="21"/>
                </a:lnTo>
                <a:lnTo>
                  <a:pt x="62" y="21"/>
                </a:lnTo>
                <a:lnTo>
                  <a:pt x="62" y="58"/>
                </a:lnTo>
                <a:lnTo>
                  <a:pt x="58" y="60"/>
                </a:lnTo>
                <a:cubicBezTo>
                  <a:pt x="56" y="60"/>
                  <a:pt x="54" y="60"/>
                  <a:pt x="53" y="61"/>
                </a:cubicBezTo>
                <a:cubicBezTo>
                  <a:pt x="50" y="63"/>
                  <a:pt x="48" y="66"/>
                  <a:pt x="46" y="69"/>
                </a:cubicBezTo>
                <a:cubicBezTo>
                  <a:pt x="46" y="75"/>
                  <a:pt x="48" y="81"/>
                  <a:pt x="48" y="87"/>
                </a:cubicBezTo>
                <a:cubicBezTo>
                  <a:pt x="48" y="89"/>
                  <a:pt x="46" y="89"/>
                  <a:pt x="46" y="90"/>
                </a:cubicBezTo>
                <a:lnTo>
                  <a:pt x="4" y="89"/>
                </a:lnTo>
                <a:lnTo>
                  <a:pt x="0" y="95"/>
                </a:lnTo>
                <a:cubicBezTo>
                  <a:pt x="1" y="96"/>
                  <a:pt x="2" y="98"/>
                  <a:pt x="4" y="99"/>
                </a:cubicBezTo>
                <a:cubicBezTo>
                  <a:pt x="4" y="99"/>
                  <a:pt x="6" y="98"/>
                  <a:pt x="6" y="99"/>
                </a:cubicBezTo>
                <a:cubicBezTo>
                  <a:pt x="7" y="101"/>
                  <a:pt x="8" y="104"/>
                  <a:pt x="8" y="107"/>
                </a:cubicBezTo>
                <a:cubicBezTo>
                  <a:pt x="8" y="111"/>
                  <a:pt x="6" y="116"/>
                  <a:pt x="5" y="121"/>
                </a:cubicBezTo>
                <a:cubicBezTo>
                  <a:pt x="5" y="122"/>
                  <a:pt x="7" y="123"/>
                  <a:pt x="7" y="124"/>
                </a:cubicBezTo>
                <a:cubicBezTo>
                  <a:pt x="8" y="127"/>
                  <a:pt x="9" y="131"/>
                  <a:pt x="9" y="135"/>
                </a:cubicBezTo>
                <a:cubicBezTo>
                  <a:pt x="9" y="139"/>
                  <a:pt x="8" y="144"/>
                  <a:pt x="7" y="149"/>
                </a:cubicBezTo>
                <a:cubicBezTo>
                  <a:pt x="6" y="154"/>
                  <a:pt x="4" y="160"/>
                  <a:pt x="3" y="164"/>
                </a:cubicBezTo>
                <a:cubicBezTo>
                  <a:pt x="5" y="163"/>
                  <a:pt x="6" y="160"/>
                  <a:pt x="8" y="159"/>
                </a:cubicBezTo>
                <a:cubicBezTo>
                  <a:pt x="12" y="158"/>
                  <a:pt x="17" y="160"/>
                  <a:pt x="21" y="159"/>
                </a:cubicBezTo>
                <a:cubicBezTo>
                  <a:pt x="22" y="159"/>
                  <a:pt x="22" y="157"/>
                  <a:pt x="23" y="157"/>
                </a:cubicBezTo>
                <a:cubicBezTo>
                  <a:pt x="26" y="157"/>
                  <a:pt x="29" y="156"/>
                  <a:pt x="31" y="158"/>
                </a:cubicBezTo>
                <a:cubicBezTo>
                  <a:pt x="34" y="159"/>
                  <a:pt x="34" y="164"/>
                  <a:pt x="37" y="166"/>
                </a:cubicBezTo>
                <a:cubicBezTo>
                  <a:pt x="39" y="167"/>
                  <a:pt x="41" y="165"/>
                  <a:pt x="43" y="166"/>
                </a:cubicBezTo>
                <a:cubicBezTo>
                  <a:pt x="45" y="169"/>
                  <a:pt x="45" y="173"/>
                  <a:pt x="46" y="176"/>
                </a:cubicBezTo>
                <a:cubicBezTo>
                  <a:pt x="47" y="178"/>
                  <a:pt x="49" y="181"/>
                  <a:pt x="51" y="182"/>
                </a:cubicBezTo>
                <a:cubicBezTo>
                  <a:pt x="53" y="184"/>
                  <a:pt x="56" y="185"/>
                  <a:pt x="58" y="1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" name="Freeform 2553"/>
          <p:cNvSpPr>
            <a:spLocks noChangeAspect="1"/>
          </p:cNvSpPr>
          <p:nvPr/>
        </p:nvSpPr>
        <p:spPr bwMode="auto">
          <a:xfrm>
            <a:off x="4116388" y="4192801"/>
            <a:ext cx="147638" cy="120650"/>
          </a:xfrm>
          <a:custGeom>
            <a:avLst/>
            <a:gdLst>
              <a:gd name="T0" fmla="*/ 12 w 78"/>
              <a:gd name="T1" fmla="*/ 76 h 64"/>
              <a:gd name="T2" fmla="*/ 11 w 78"/>
              <a:gd name="T3" fmla="*/ 70 h 64"/>
              <a:gd name="T4" fmla="*/ 11 w 78"/>
              <a:gd name="T5" fmla="*/ 64 h 64"/>
              <a:gd name="T6" fmla="*/ 24 w 78"/>
              <a:gd name="T7" fmla="*/ 64 h 64"/>
              <a:gd name="T8" fmla="*/ 36 w 78"/>
              <a:gd name="T9" fmla="*/ 61 h 64"/>
              <a:gd name="T10" fmla="*/ 46 w 78"/>
              <a:gd name="T11" fmla="*/ 62 h 64"/>
              <a:gd name="T12" fmla="*/ 55 w 78"/>
              <a:gd name="T13" fmla="*/ 61 h 64"/>
              <a:gd name="T14" fmla="*/ 56 w 78"/>
              <a:gd name="T15" fmla="*/ 56 h 64"/>
              <a:gd name="T16" fmla="*/ 43 w 78"/>
              <a:gd name="T17" fmla="*/ 53 h 64"/>
              <a:gd name="T18" fmla="*/ 35 w 78"/>
              <a:gd name="T19" fmla="*/ 52 h 64"/>
              <a:gd name="T20" fmla="*/ 31 w 78"/>
              <a:gd name="T21" fmla="*/ 56 h 64"/>
              <a:gd name="T22" fmla="*/ 17 w 78"/>
              <a:gd name="T23" fmla="*/ 57 h 64"/>
              <a:gd name="T24" fmla="*/ 13 w 78"/>
              <a:gd name="T25" fmla="*/ 49 h 64"/>
              <a:gd name="T26" fmla="*/ 10 w 78"/>
              <a:gd name="T27" fmla="*/ 39 h 64"/>
              <a:gd name="T28" fmla="*/ 0 w 78"/>
              <a:gd name="T29" fmla="*/ 37 h 64"/>
              <a:gd name="T30" fmla="*/ 10 w 78"/>
              <a:gd name="T31" fmla="*/ 27 h 64"/>
              <a:gd name="T32" fmla="*/ 17 w 78"/>
              <a:gd name="T33" fmla="*/ 19 h 64"/>
              <a:gd name="T34" fmla="*/ 15 w 78"/>
              <a:gd name="T35" fmla="*/ 10 h 64"/>
              <a:gd name="T36" fmla="*/ 21 w 78"/>
              <a:gd name="T37" fmla="*/ 4 h 64"/>
              <a:gd name="T38" fmla="*/ 37 w 78"/>
              <a:gd name="T39" fmla="*/ 4 h 64"/>
              <a:gd name="T40" fmla="*/ 39 w 78"/>
              <a:gd name="T41" fmla="*/ 1 h 64"/>
              <a:gd name="T42" fmla="*/ 49 w 78"/>
              <a:gd name="T43" fmla="*/ 2 h 64"/>
              <a:gd name="T44" fmla="*/ 56 w 78"/>
              <a:gd name="T45" fmla="*/ 12 h 64"/>
              <a:gd name="T46" fmla="*/ 63 w 78"/>
              <a:gd name="T47" fmla="*/ 12 h 64"/>
              <a:gd name="T48" fmla="*/ 67 w 78"/>
              <a:gd name="T49" fmla="*/ 24 h 64"/>
              <a:gd name="T50" fmla="*/ 73 w 78"/>
              <a:gd name="T51" fmla="*/ 31 h 64"/>
              <a:gd name="T52" fmla="*/ 81 w 78"/>
              <a:gd name="T53" fmla="*/ 36 h 64"/>
              <a:gd name="T54" fmla="*/ 85 w 78"/>
              <a:gd name="T55" fmla="*/ 45 h 64"/>
              <a:gd name="T56" fmla="*/ 82 w 78"/>
              <a:gd name="T57" fmla="*/ 56 h 64"/>
              <a:gd name="T58" fmla="*/ 86 w 78"/>
              <a:gd name="T59" fmla="*/ 61 h 64"/>
              <a:gd name="T60" fmla="*/ 89 w 78"/>
              <a:gd name="T61" fmla="*/ 61 h 64"/>
              <a:gd name="T62" fmla="*/ 93 w 78"/>
              <a:gd name="T63" fmla="*/ 68 h 64"/>
              <a:gd name="T64" fmla="*/ 91 w 78"/>
              <a:gd name="T65" fmla="*/ 75 h 64"/>
              <a:gd name="T66" fmla="*/ 81 w 78"/>
              <a:gd name="T67" fmla="*/ 76 h 64"/>
              <a:gd name="T68" fmla="*/ 72 w 78"/>
              <a:gd name="T69" fmla="*/ 75 h 64"/>
              <a:gd name="T70" fmla="*/ 68 w 78"/>
              <a:gd name="T71" fmla="*/ 75 h 64"/>
              <a:gd name="T72" fmla="*/ 66 w 78"/>
              <a:gd name="T73" fmla="*/ 72 h 64"/>
              <a:gd name="T74" fmla="*/ 57 w 78"/>
              <a:gd name="T75" fmla="*/ 72 h 64"/>
              <a:gd name="T76" fmla="*/ 39 w 78"/>
              <a:gd name="T77" fmla="*/ 71 h 64"/>
              <a:gd name="T78" fmla="*/ 30 w 78"/>
              <a:gd name="T79" fmla="*/ 76 h 64"/>
              <a:gd name="T80" fmla="*/ 19 w 78"/>
              <a:gd name="T81" fmla="*/ 75 h 64"/>
              <a:gd name="T82" fmla="*/ 12 w 78"/>
              <a:gd name="T83" fmla="*/ 76 h 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"/>
              <a:gd name="T127" fmla="*/ 0 h 64"/>
              <a:gd name="T128" fmla="*/ 78 w 78"/>
              <a:gd name="T129" fmla="*/ 64 h 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" h="64">
                <a:moveTo>
                  <a:pt x="10" y="64"/>
                </a:moveTo>
                <a:cubicBezTo>
                  <a:pt x="10" y="62"/>
                  <a:pt x="9" y="61"/>
                  <a:pt x="9" y="59"/>
                </a:cubicBezTo>
                <a:cubicBezTo>
                  <a:pt x="9" y="57"/>
                  <a:pt x="9" y="56"/>
                  <a:pt x="9" y="54"/>
                </a:cubicBezTo>
                <a:cubicBezTo>
                  <a:pt x="13" y="54"/>
                  <a:pt x="16" y="55"/>
                  <a:pt x="20" y="54"/>
                </a:cubicBezTo>
                <a:cubicBezTo>
                  <a:pt x="23" y="54"/>
                  <a:pt x="26" y="51"/>
                  <a:pt x="30" y="51"/>
                </a:cubicBezTo>
                <a:cubicBezTo>
                  <a:pt x="33" y="51"/>
                  <a:pt x="36" y="52"/>
                  <a:pt x="39" y="52"/>
                </a:cubicBezTo>
                <a:cubicBezTo>
                  <a:pt x="42" y="52"/>
                  <a:pt x="44" y="52"/>
                  <a:pt x="46" y="51"/>
                </a:cubicBezTo>
                <a:cubicBezTo>
                  <a:pt x="47" y="50"/>
                  <a:pt x="48" y="48"/>
                  <a:pt x="47" y="47"/>
                </a:cubicBezTo>
                <a:cubicBezTo>
                  <a:pt x="44" y="46"/>
                  <a:pt x="39" y="45"/>
                  <a:pt x="36" y="45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5"/>
                  <a:pt x="27" y="47"/>
                  <a:pt x="26" y="47"/>
                </a:cubicBezTo>
                <a:cubicBezTo>
                  <a:pt x="22" y="48"/>
                  <a:pt x="18" y="48"/>
                  <a:pt x="14" y="48"/>
                </a:cubicBezTo>
                <a:cubicBezTo>
                  <a:pt x="13" y="46"/>
                  <a:pt x="12" y="43"/>
                  <a:pt x="11" y="41"/>
                </a:cubicBezTo>
                <a:cubicBezTo>
                  <a:pt x="10" y="38"/>
                  <a:pt x="10" y="35"/>
                  <a:pt x="8" y="33"/>
                </a:cubicBezTo>
                <a:cubicBezTo>
                  <a:pt x="6" y="32"/>
                  <a:pt x="0" y="34"/>
                  <a:pt x="0" y="31"/>
                </a:cubicBezTo>
                <a:cubicBezTo>
                  <a:pt x="0" y="27"/>
                  <a:pt x="6" y="26"/>
                  <a:pt x="8" y="23"/>
                </a:cubicBezTo>
                <a:cubicBezTo>
                  <a:pt x="10" y="21"/>
                  <a:pt x="13" y="19"/>
                  <a:pt x="14" y="16"/>
                </a:cubicBezTo>
                <a:cubicBezTo>
                  <a:pt x="14" y="14"/>
                  <a:pt x="13" y="11"/>
                  <a:pt x="13" y="8"/>
                </a:cubicBezTo>
                <a:cubicBezTo>
                  <a:pt x="15" y="7"/>
                  <a:pt x="16" y="4"/>
                  <a:pt x="18" y="3"/>
                </a:cubicBezTo>
                <a:cubicBezTo>
                  <a:pt x="22" y="2"/>
                  <a:pt x="27" y="4"/>
                  <a:pt x="31" y="3"/>
                </a:cubicBezTo>
                <a:cubicBezTo>
                  <a:pt x="32" y="3"/>
                  <a:pt x="32" y="1"/>
                  <a:pt x="33" y="1"/>
                </a:cubicBezTo>
                <a:cubicBezTo>
                  <a:pt x="36" y="1"/>
                  <a:pt x="39" y="0"/>
                  <a:pt x="41" y="2"/>
                </a:cubicBezTo>
                <a:cubicBezTo>
                  <a:pt x="44" y="3"/>
                  <a:pt x="44" y="8"/>
                  <a:pt x="47" y="10"/>
                </a:cubicBezTo>
                <a:cubicBezTo>
                  <a:pt x="49" y="11"/>
                  <a:pt x="51" y="9"/>
                  <a:pt x="53" y="10"/>
                </a:cubicBezTo>
                <a:cubicBezTo>
                  <a:pt x="55" y="13"/>
                  <a:pt x="55" y="17"/>
                  <a:pt x="56" y="20"/>
                </a:cubicBezTo>
                <a:cubicBezTo>
                  <a:pt x="57" y="22"/>
                  <a:pt x="59" y="25"/>
                  <a:pt x="61" y="26"/>
                </a:cubicBezTo>
                <a:cubicBezTo>
                  <a:pt x="63" y="28"/>
                  <a:pt x="66" y="29"/>
                  <a:pt x="68" y="30"/>
                </a:cubicBezTo>
                <a:lnTo>
                  <a:pt x="71" y="38"/>
                </a:lnTo>
                <a:lnTo>
                  <a:pt x="69" y="47"/>
                </a:lnTo>
                <a:lnTo>
                  <a:pt x="72" y="51"/>
                </a:lnTo>
                <a:lnTo>
                  <a:pt x="75" y="51"/>
                </a:lnTo>
                <a:lnTo>
                  <a:pt x="78" y="57"/>
                </a:lnTo>
                <a:lnTo>
                  <a:pt x="76" y="63"/>
                </a:lnTo>
                <a:cubicBezTo>
                  <a:pt x="73" y="63"/>
                  <a:pt x="71" y="64"/>
                  <a:pt x="68" y="64"/>
                </a:cubicBezTo>
                <a:cubicBezTo>
                  <a:pt x="66" y="63"/>
                  <a:pt x="63" y="63"/>
                  <a:pt x="60" y="63"/>
                </a:cubicBezTo>
                <a:cubicBezTo>
                  <a:pt x="59" y="63"/>
                  <a:pt x="58" y="64"/>
                  <a:pt x="57" y="63"/>
                </a:cubicBezTo>
                <a:cubicBezTo>
                  <a:pt x="56" y="63"/>
                  <a:pt x="56" y="61"/>
                  <a:pt x="55" y="61"/>
                </a:cubicBezTo>
                <a:cubicBezTo>
                  <a:pt x="53" y="60"/>
                  <a:pt x="50" y="61"/>
                  <a:pt x="48" y="61"/>
                </a:cubicBezTo>
                <a:cubicBezTo>
                  <a:pt x="43" y="60"/>
                  <a:pt x="38" y="59"/>
                  <a:pt x="33" y="60"/>
                </a:cubicBezTo>
                <a:cubicBezTo>
                  <a:pt x="30" y="60"/>
                  <a:pt x="28" y="63"/>
                  <a:pt x="25" y="64"/>
                </a:cubicBezTo>
                <a:cubicBezTo>
                  <a:pt x="22" y="64"/>
                  <a:pt x="19" y="63"/>
                  <a:pt x="16" y="63"/>
                </a:cubicBezTo>
                <a:cubicBezTo>
                  <a:pt x="14" y="63"/>
                  <a:pt x="12" y="63"/>
                  <a:pt x="10" y="6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" name="Freeform 2554"/>
          <p:cNvSpPr>
            <a:spLocks noChangeAspect="1"/>
          </p:cNvSpPr>
          <p:nvPr/>
        </p:nvSpPr>
        <p:spPr bwMode="auto">
          <a:xfrm>
            <a:off x="4135438" y="4303926"/>
            <a:ext cx="79375" cy="52388"/>
          </a:xfrm>
          <a:custGeom>
            <a:avLst/>
            <a:gdLst>
              <a:gd name="T0" fmla="*/ 26 w 42"/>
              <a:gd name="T1" fmla="*/ 33 h 27"/>
              <a:gd name="T2" fmla="*/ 31 w 42"/>
              <a:gd name="T3" fmla="*/ 22 h 27"/>
              <a:gd name="T4" fmla="*/ 39 w 42"/>
              <a:gd name="T5" fmla="*/ 18 h 27"/>
              <a:gd name="T6" fmla="*/ 48 w 42"/>
              <a:gd name="T7" fmla="*/ 17 h 27"/>
              <a:gd name="T8" fmla="*/ 45 w 42"/>
              <a:gd name="T9" fmla="*/ 10 h 27"/>
              <a:gd name="T10" fmla="*/ 46 w 42"/>
              <a:gd name="T11" fmla="*/ 6 h 27"/>
              <a:gd name="T12" fmla="*/ 45 w 42"/>
              <a:gd name="T13" fmla="*/ 2 h 27"/>
              <a:gd name="T14" fmla="*/ 27 w 42"/>
              <a:gd name="T15" fmla="*/ 1 h 27"/>
              <a:gd name="T16" fmla="*/ 18 w 42"/>
              <a:gd name="T17" fmla="*/ 6 h 27"/>
              <a:gd name="T18" fmla="*/ 7 w 42"/>
              <a:gd name="T19" fmla="*/ 5 h 27"/>
              <a:gd name="T20" fmla="*/ 0 w 42"/>
              <a:gd name="T21" fmla="*/ 6 h 27"/>
              <a:gd name="T22" fmla="*/ 6 w 42"/>
              <a:gd name="T23" fmla="*/ 15 h 27"/>
              <a:gd name="T24" fmla="*/ 26 w 42"/>
              <a:gd name="T25" fmla="*/ 15 h 27"/>
              <a:gd name="T26" fmla="*/ 17 w 42"/>
              <a:gd name="T27" fmla="*/ 18 h 27"/>
              <a:gd name="T28" fmla="*/ 21 w 42"/>
              <a:gd name="T29" fmla="*/ 24 h 27"/>
              <a:gd name="T30" fmla="*/ 26 w 42"/>
              <a:gd name="T31" fmla="*/ 33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"/>
              <a:gd name="T49" fmla="*/ 0 h 27"/>
              <a:gd name="T50" fmla="*/ 42 w 42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" h="27">
                <a:moveTo>
                  <a:pt x="22" y="27"/>
                </a:moveTo>
                <a:cubicBezTo>
                  <a:pt x="23" y="24"/>
                  <a:pt x="23" y="21"/>
                  <a:pt x="26" y="18"/>
                </a:cubicBezTo>
                <a:cubicBezTo>
                  <a:pt x="27" y="16"/>
                  <a:pt x="31" y="16"/>
                  <a:pt x="33" y="15"/>
                </a:cubicBezTo>
                <a:cubicBezTo>
                  <a:pt x="36" y="15"/>
                  <a:pt x="39" y="16"/>
                  <a:pt x="40" y="14"/>
                </a:cubicBezTo>
                <a:cubicBezTo>
                  <a:pt x="42" y="12"/>
                  <a:pt x="38" y="10"/>
                  <a:pt x="38" y="8"/>
                </a:cubicBezTo>
                <a:cubicBezTo>
                  <a:pt x="38" y="7"/>
                  <a:pt x="39" y="6"/>
                  <a:pt x="39" y="5"/>
                </a:cubicBezTo>
                <a:cubicBezTo>
                  <a:pt x="39" y="4"/>
                  <a:pt x="39" y="3"/>
                  <a:pt x="38" y="2"/>
                </a:cubicBezTo>
                <a:cubicBezTo>
                  <a:pt x="33" y="1"/>
                  <a:pt x="28" y="0"/>
                  <a:pt x="23" y="1"/>
                </a:cubicBezTo>
                <a:cubicBezTo>
                  <a:pt x="20" y="1"/>
                  <a:pt x="18" y="4"/>
                  <a:pt x="15" y="5"/>
                </a:cubicBezTo>
                <a:cubicBezTo>
                  <a:pt x="12" y="5"/>
                  <a:pt x="9" y="4"/>
                  <a:pt x="6" y="4"/>
                </a:cubicBezTo>
                <a:cubicBezTo>
                  <a:pt x="4" y="4"/>
                  <a:pt x="2" y="4"/>
                  <a:pt x="0" y="5"/>
                </a:cubicBezTo>
                <a:cubicBezTo>
                  <a:pt x="1" y="7"/>
                  <a:pt x="2" y="11"/>
                  <a:pt x="5" y="12"/>
                </a:cubicBezTo>
                <a:cubicBezTo>
                  <a:pt x="11" y="14"/>
                  <a:pt x="16" y="10"/>
                  <a:pt x="22" y="12"/>
                </a:cubicBezTo>
                <a:cubicBezTo>
                  <a:pt x="24" y="12"/>
                  <a:pt x="15" y="12"/>
                  <a:pt x="14" y="15"/>
                </a:cubicBezTo>
                <a:cubicBezTo>
                  <a:pt x="14" y="16"/>
                  <a:pt x="17" y="18"/>
                  <a:pt x="18" y="20"/>
                </a:cubicBezTo>
                <a:cubicBezTo>
                  <a:pt x="20" y="22"/>
                  <a:pt x="21" y="24"/>
                  <a:pt x="22" y="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" name="Freeform 2555"/>
          <p:cNvSpPr>
            <a:spLocks noChangeAspect="1"/>
          </p:cNvSpPr>
          <p:nvPr/>
        </p:nvSpPr>
        <p:spPr bwMode="auto">
          <a:xfrm>
            <a:off x="4133851" y="4275352"/>
            <a:ext cx="73025" cy="22225"/>
          </a:xfrm>
          <a:custGeom>
            <a:avLst/>
            <a:gdLst>
              <a:gd name="T0" fmla="*/ 0 w 39"/>
              <a:gd name="T1" fmla="*/ 13 h 11"/>
              <a:gd name="T2" fmla="*/ 17 w 39"/>
              <a:gd name="T3" fmla="*/ 9 h 11"/>
              <a:gd name="T4" fmla="*/ 6 w 39"/>
              <a:gd name="T5" fmla="*/ 5 h 11"/>
              <a:gd name="T6" fmla="*/ 20 w 39"/>
              <a:gd name="T7" fmla="*/ 4 h 11"/>
              <a:gd name="T8" fmla="*/ 24 w 39"/>
              <a:gd name="T9" fmla="*/ 0 h 11"/>
              <a:gd name="T10" fmla="*/ 32 w 39"/>
              <a:gd name="T11" fmla="*/ 1 h 11"/>
              <a:gd name="T12" fmla="*/ 45 w 39"/>
              <a:gd name="T13" fmla="*/ 4 h 11"/>
              <a:gd name="T14" fmla="*/ 44 w 39"/>
              <a:gd name="T15" fmla="*/ 9 h 11"/>
              <a:gd name="T16" fmla="*/ 35 w 39"/>
              <a:gd name="T17" fmla="*/ 10 h 11"/>
              <a:gd name="T18" fmla="*/ 25 w 39"/>
              <a:gd name="T19" fmla="*/ 9 h 11"/>
              <a:gd name="T20" fmla="*/ 13 w 39"/>
              <a:gd name="T21" fmla="*/ 13 h 11"/>
              <a:gd name="T22" fmla="*/ 0 w 39"/>
              <a:gd name="T23" fmla="*/ 13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11"/>
              <a:gd name="T38" fmla="*/ 39 w 39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11">
                <a:moveTo>
                  <a:pt x="0" y="10"/>
                </a:moveTo>
                <a:cubicBezTo>
                  <a:pt x="5" y="9"/>
                  <a:pt x="9" y="8"/>
                  <a:pt x="14" y="7"/>
                </a:cubicBezTo>
                <a:cubicBezTo>
                  <a:pt x="11" y="5"/>
                  <a:pt x="8" y="5"/>
                  <a:pt x="5" y="4"/>
                </a:cubicBezTo>
                <a:cubicBezTo>
                  <a:pt x="9" y="4"/>
                  <a:pt x="13" y="4"/>
                  <a:pt x="17" y="3"/>
                </a:cubicBezTo>
                <a:cubicBezTo>
                  <a:pt x="18" y="3"/>
                  <a:pt x="19" y="1"/>
                  <a:pt x="20" y="0"/>
                </a:cubicBezTo>
                <a:cubicBezTo>
                  <a:pt x="22" y="0"/>
                  <a:pt x="24" y="0"/>
                  <a:pt x="27" y="1"/>
                </a:cubicBezTo>
                <a:cubicBezTo>
                  <a:pt x="30" y="1"/>
                  <a:pt x="35" y="2"/>
                  <a:pt x="38" y="3"/>
                </a:cubicBezTo>
                <a:cubicBezTo>
                  <a:pt x="39" y="4"/>
                  <a:pt x="38" y="6"/>
                  <a:pt x="37" y="7"/>
                </a:cubicBezTo>
                <a:cubicBezTo>
                  <a:pt x="35" y="8"/>
                  <a:pt x="33" y="8"/>
                  <a:pt x="30" y="8"/>
                </a:cubicBezTo>
                <a:cubicBezTo>
                  <a:pt x="27" y="8"/>
                  <a:pt x="24" y="7"/>
                  <a:pt x="21" y="7"/>
                </a:cubicBezTo>
                <a:cubicBezTo>
                  <a:pt x="17" y="7"/>
                  <a:pt x="14" y="10"/>
                  <a:pt x="11" y="10"/>
                </a:cubicBezTo>
                <a:cubicBezTo>
                  <a:pt x="7" y="11"/>
                  <a:pt x="4" y="10"/>
                  <a:pt x="0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" name="Freeform 2556"/>
          <p:cNvSpPr>
            <a:spLocks noChangeAspect="1"/>
          </p:cNvSpPr>
          <p:nvPr/>
        </p:nvSpPr>
        <p:spPr bwMode="auto">
          <a:xfrm>
            <a:off x="4176714" y="4307101"/>
            <a:ext cx="182563" cy="153988"/>
          </a:xfrm>
          <a:custGeom>
            <a:avLst/>
            <a:gdLst>
              <a:gd name="T0" fmla="*/ 102 w 96"/>
              <a:gd name="T1" fmla="*/ 38 h 81"/>
              <a:gd name="T2" fmla="*/ 96 w 96"/>
              <a:gd name="T3" fmla="*/ 32 h 81"/>
              <a:gd name="T4" fmla="*/ 96 w 96"/>
              <a:gd name="T5" fmla="*/ 18 h 81"/>
              <a:gd name="T6" fmla="*/ 85 w 96"/>
              <a:gd name="T7" fmla="*/ 6 h 81"/>
              <a:gd name="T8" fmla="*/ 80 w 96"/>
              <a:gd name="T9" fmla="*/ 11 h 81"/>
              <a:gd name="T10" fmla="*/ 67 w 96"/>
              <a:gd name="T11" fmla="*/ 14 h 81"/>
              <a:gd name="T12" fmla="*/ 59 w 96"/>
              <a:gd name="T13" fmla="*/ 11 h 81"/>
              <a:gd name="T14" fmla="*/ 53 w 96"/>
              <a:gd name="T15" fmla="*/ 4 h 81"/>
              <a:gd name="T16" fmla="*/ 34 w 96"/>
              <a:gd name="T17" fmla="*/ 4 h 81"/>
              <a:gd name="T18" fmla="*/ 28 w 96"/>
              <a:gd name="T19" fmla="*/ 1 h 81"/>
              <a:gd name="T20" fmla="*/ 20 w 96"/>
              <a:gd name="T21" fmla="*/ 5 h 81"/>
              <a:gd name="T22" fmla="*/ 22 w 96"/>
              <a:gd name="T23" fmla="*/ 16 h 81"/>
              <a:gd name="T24" fmla="*/ 5 w 96"/>
              <a:gd name="T25" fmla="*/ 20 h 81"/>
              <a:gd name="T26" fmla="*/ 7 w 96"/>
              <a:gd name="T27" fmla="*/ 31 h 81"/>
              <a:gd name="T28" fmla="*/ 14 w 96"/>
              <a:gd name="T29" fmla="*/ 44 h 81"/>
              <a:gd name="T30" fmla="*/ 25 w 96"/>
              <a:gd name="T31" fmla="*/ 56 h 81"/>
              <a:gd name="T32" fmla="*/ 34 w 96"/>
              <a:gd name="T33" fmla="*/ 57 h 81"/>
              <a:gd name="T34" fmla="*/ 47 w 96"/>
              <a:gd name="T35" fmla="*/ 50 h 81"/>
              <a:gd name="T36" fmla="*/ 56 w 96"/>
              <a:gd name="T37" fmla="*/ 48 h 81"/>
              <a:gd name="T38" fmla="*/ 62 w 96"/>
              <a:gd name="T39" fmla="*/ 55 h 81"/>
              <a:gd name="T40" fmla="*/ 66 w 96"/>
              <a:gd name="T41" fmla="*/ 63 h 81"/>
              <a:gd name="T42" fmla="*/ 66 w 96"/>
              <a:gd name="T43" fmla="*/ 75 h 81"/>
              <a:gd name="T44" fmla="*/ 74 w 96"/>
              <a:gd name="T45" fmla="*/ 74 h 81"/>
              <a:gd name="T46" fmla="*/ 80 w 96"/>
              <a:gd name="T47" fmla="*/ 73 h 81"/>
              <a:gd name="T48" fmla="*/ 85 w 96"/>
              <a:gd name="T49" fmla="*/ 80 h 81"/>
              <a:gd name="T50" fmla="*/ 85 w 96"/>
              <a:gd name="T51" fmla="*/ 89 h 81"/>
              <a:gd name="T52" fmla="*/ 89 w 96"/>
              <a:gd name="T53" fmla="*/ 97 h 81"/>
              <a:gd name="T54" fmla="*/ 97 w 96"/>
              <a:gd name="T55" fmla="*/ 89 h 81"/>
              <a:gd name="T56" fmla="*/ 105 w 96"/>
              <a:gd name="T57" fmla="*/ 90 h 81"/>
              <a:gd name="T58" fmla="*/ 109 w 96"/>
              <a:gd name="T59" fmla="*/ 80 h 81"/>
              <a:gd name="T60" fmla="*/ 114 w 96"/>
              <a:gd name="T61" fmla="*/ 74 h 81"/>
              <a:gd name="T62" fmla="*/ 111 w 96"/>
              <a:gd name="T63" fmla="*/ 66 h 81"/>
              <a:gd name="T64" fmla="*/ 105 w 96"/>
              <a:gd name="T65" fmla="*/ 51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81"/>
              <a:gd name="T101" fmla="*/ 96 w 96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81">
                <a:moveTo>
                  <a:pt x="92" y="38"/>
                </a:moveTo>
                <a:cubicBezTo>
                  <a:pt x="90" y="36"/>
                  <a:pt x="86" y="35"/>
                  <a:pt x="85" y="32"/>
                </a:cubicBezTo>
                <a:cubicBezTo>
                  <a:pt x="84" y="31"/>
                  <a:pt x="86" y="28"/>
                  <a:pt x="85" y="26"/>
                </a:cubicBezTo>
                <a:cubicBezTo>
                  <a:pt x="84" y="25"/>
                  <a:pt x="80" y="28"/>
                  <a:pt x="80" y="27"/>
                </a:cubicBezTo>
                <a:cubicBezTo>
                  <a:pt x="80" y="24"/>
                  <a:pt x="84" y="22"/>
                  <a:pt x="84" y="19"/>
                </a:cubicBezTo>
                <a:cubicBezTo>
                  <a:pt x="84" y="17"/>
                  <a:pt x="81" y="17"/>
                  <a:pt x="80" y="15"/>
                </a:cubicBezTo>
                <a:cubicBezTo>
                  <a:pt x="79" y="13"/>
                  <a:pt x="80" y="9"/>
                  <a:pt x="79" y="7"/>
                </a:cubicBezTo>
                <a:cubicBezTo>
                  <a:pt x="77" y="5"/>
                  <a:pt x="74" y="4"/>
                  <a:pt x="71" y="5"/>
                </a:cubicBezTo>
                <a:cubicBezTo>
                  <a:pt x="70" y="5"/>
                  <a:pt x="72" y="7"/>
                  <a:pt x="71" y="8"/>
                </a:cubicBezTo>
                <a:cubicBezTo>
                  <a:pt x="70" y="9"/>
                  <a:pt x="69" y="9"/>
                  <a:pt x="67" y="9"/>
                </a:cubicBezTo>
                <a:cubicBezTo>
                  <a:pt x="66" y="9"/>
                  <a:pt x="64" y="7"/>
                  <a:pt x="63" y="8"/>
                </a:cubicBezTo>
                <a:cubicBezTo>
                  <a:pt x="60" y="8"/>
                  <a:pt x="58" y="12"/>
                  <a:pt x="56" y="12"/>
                </a:cubicBezTo>
                <a:cubicBezTo>
                  <a:pt x="54" y="11"/>
                  <a:pt x="54" y="7"/>
                  <a:pt x="52" y="6"/>
                </a:cubicBezTo>
                <a:cubicBezTo>
                  <a:pt x="51" y="6"/>
                  <a:pt x="50" y="8"/>
                  <a:pt x="49" y="9"/>
                </a:cubicBezTo>
                <a:cubicBezTo>
                  <a:pt x="48" y="9"/>
                  <a:pt x="46" y="10"/>
                  <a:pt x="45" y="9"/>
                </a:cubicBezTo>
                <a:cubicBezTo>
                  <a:pt x="44" y="8"/>
                  <a:pt x="44" y="5"/>
                  <a:pt x="44" y="3"/>
                </a:cubicBezTo>
                <a:cubicBezTo>
                  <a:pt x="41" y="3"/>
                  <a:pt x="39" y="4"/>
                  <a:pt x="36" y="4"/>
                </a:cubicBezTo>
                <a:cubicBezTo>
                  <a:pt x="34" y="3"/>
                  <a:pt x="31" y="3"/>
                  <a:pt x="28" y="3"/>
                </a:cubicBezTo>
                <a:cubicBezTo>
                  <a:pt x="27" y="3"/>
                  <a:pt x="26" y="4"/>
                  <a:pt x="25" y="3"/>
                </a:cubicBezTo>
                <a:cubicBezTo>
                  <a:pt x="24" y="3"/>
                  <a:pt x="24" y="1"/>
                  <a:pt x="23" y="1"/>
                </a:cubicBezTo>
                <a:cubicBezTo>
                  <a:pt x="21" y="0"/>
                  <a:pt x="18" y="1"/>
                  <a:pt x="16" y="1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5"/>
                  <a:pt x="16" y="6"/>
                  <a:pt x="16" y="7"/>
                </a:cubicBezTo>
                <a:cubicBezTo>
                  <a:pt x="16" y="9"/>
                  <a:pt x="20" y="11"/>
                  <a:pt x="18" y="13"/>
                </a:cubicBezTo>
                <a:cubicBezTo>
                  <a:pt x="17" y="15"/>
                  <a:pt x="14" y="14"/>
                  <a:pt x="11" y="14"/>
                </a:cubicBezTo>
                <a:cubicBezTo>
                  <a:pt x="9" y="15"/>
                  <a:pt x="5" y="15"/>
                  <a:pt x="4" y="17"/>
                </a:cubicBezTo>
                <a:cubicBezTo>
                  <a:pt x="1" y="20"/>
                  <a:pt x="1" y="23"/>
                  <a:pt x="0" y="26"/>
                </a:cubicBezTo>
                <a:cubicBezTo>
                  <a:pt x="2" y="26"/>
                  <a:pt x="4" y="25"/>
                  <a:pt x="6" y="26"/>
                </a:cubicBezTo>
                <a:cubicBezTo>
                  <a:pt x="7" y="26"/>
                  <a:pt x="6" y="29"/>
                  <a:pt x="7" y="30"/>
                </a:cubicBezTo>
                <a:cubicBezTo>
                  <a:pt x="9" y="33"/>
                  <a:pt x="11" y="35"/>
                  <a:pt x="12" y="37"/>
                </a:cubicBezTo>
                <a:cubicBezTo>
                  <a:pt x="13" y="39"/>
                  <a:pt x="13" y="41"/>
                  <a:pt x="15" y="42"/>
                </a:cubicBezTo>
                <a:cubicBezTo>
                  <a:pt x="16" y="44"/>
                  <a:pt x="19" y="45"/>
                  <a:pt x="21" y="47"/>
                </a:cubicBezTo>
                <a:cubicBezTo>
                  <a:pt x="22" y="49"/>
                  <a:pt x="24" y="50"/>
                  <a:pt x="25" y="52"/>
                </a:cubicBezTo>
                <a:cubicBezTo>
                  <a:pt x="26" y="51"/>
                  <a:pt x="26" y="49"/>
                  <a:pt x="28" y="48"/>
                </a:cubicBezTo>
                <a:cubicBezTo>
                  <a:pt x="29" y="45"/>
                  <a:pt x="31" y="43"/>
                  <a:pt x="34" y="42"/>
                </a:cubicBezTo>
                <a:cubicBezTo>
                  <a:pt x="35" y="41"/>
                  <a:pt x="37" y="42"/>
                  <a:pt x="39" y="42"/>
                </a:cubicBezTo>
                <a:cubicBezTo>
                  <a:pt x="40" y="42"/>
                  <a:pt x="40" y="40"/>
                  <a:pt x="41" y="40"/>
                </a:cubicBezTo>
                <a:cubicBezTo>
                  <a:pt x="43" y="39"/>
                  <a:pt x="45" y="39"/>
                  <a:pt x="47" y="40"/>
                </a:cubicBezTo>
                <a:cubicBezTo>
                  <a:pt x="49" y="40"/>
                  <a:pt x="50" y="41"/>
                  <a:pt x="51" y="42"/>
                </a:cubicBezTo>
                <a:cubicBezTo>
                  <a:pt x="52" y="43"/>
                  <a:pt x="52" y="45"/>
                  <a:pt x="52" y="46"/>
                </a:cubicBezTo>
                <a:cubicBezTo>
                  <a:pt x="53" y="47"/>
                  <a:pt x="55" y="48"/>
                  <a:pt x="56" y="49"/>
                </a:cubicBezTo>
                <a:cubicBezTo>
                  <a:pt x="56" y="50"/>
                  <a:pt x="55" y="52"/>
                  <a:pt x="55" y="53"/>
                </a:cubicBezTo>
                <a:cubicBezTo>
                  <a:pt x="56" y="55"/>
                  <a:pt x="58" y="57"/>
                  <a:pt x="58" y="59"/>
                </a:cubicBezTo>
                <a:cubicBezTo>
                  <a:pt x="58" y="60"/>
                  <a:pt x="56" y="61"/>
                  <a:pt x="55" y="63"/>
                </a:cubicBezTo>
                <a:cubicBezTo>
                  <a:pt x="55" y="64"/>
                  <a:pt x="57" y="65"/>
                  <a:pt x="57" y="65"/>
                </a:cubicBezTo>
                <a:cubicBezTo>
                  <a:pt x="59" y="64"/>
                  <a:pt x="60" y="63"/>
                  <a:pt x="62" y="62"/>
                </a:cubicBezTo>
                <a:cubicBezTo>
                  <a:pt x="63" y="62"/>
                  <a:pt x="65" y="63"/>
                  <a:pt x="66" y="63"/>
                </a:cubicBezTo>
                <a:cubicBezTo>
                  <a:pt x="67" y="63"/>
                  <a:pt x="66" y="61"/>
                  <a:pt x="67" y="61"/>
                </a:cubicBezTo>
                <a:cubicBezTo>
                  <a:pt x="69" y="61"/>
                  <a:pt x="70" y="61"/>
                  <a:pt x="71" y="62"/>
                </a:cubicBezTo>
                <a:cubicBezTo>
                  <a:pt x="72" y="64"/>
                  <a:pt x="70" y="66"/>
                  <a:pt x="71" y="67"/>
                </a:cubicBezTo>
                <a:cubicBezTo>
                  <a:pt x="72" y="69"/>
                  <a:pt x="75" y="70"/>
                  <a:pt x="75" y="72"/>
                </a:cubicBezTo>
                <a:cubicBezTo>
                  <a:pt x="75" y="74"/>
                  <a:pt x="72" y="73"/>
                  <a:pt x="71" y="74"/>
                </a:cubicBezTo>
                <a:cubicBezTo>
                  <a:pt x="70" y="76"/>
                  <a:pt x="70" y="78"/>
                  <a:pt x="70" y="80"/>
                </a:cubicBezTo>
                <a:cubicBezTo>
                  <a:pt x="71" y="81"/>
                  <a:pt x="73" y="81"/>
                  <a:pt x="74" y="81"/>
                </a:cubicBezTo>
                <a:cubicBezTo>
                  <a:pt x="76" y="81"/>
                  <a:pt x="77" y="80"/>
                  <a:pt x="78" y="79"/>
                </a:cubicBezTo>
                <a:cubicBezTo>
                  <a:pt x="79" y="78"/>
                  <a:pt x="79" y="74"/>
                  <a:pt x="81" y="74"/>
                </a:cubicBezTo>
                <a:cubicBezTo>
                  <a:pt x="83" y="74"/>
                  <a:pt x="84" y="77"/>
                  <a:pt x="86" y="79"/>
                </a:cubicBezTo>
                <a:cubicBezTo>
                  <a:pt x="87" y="78"/>
                  <a:pt x="88" y="77"/>
                  <a:pt x="88" y="75"/>
                </a:cubicBezTo>
                <a:cubicBezTo>
                  <a:pt x="89" y="74"/>
                  <a:pt x="87" y="73"/>
                  <a:pt x="87" y="72"/>
                </a:cubicBezTo>
                <a:cubicBezTo>
                  <a:pt x="87" y="70"/>
                  <a:pt x="91" y="69"/>
                  <a:pt x="91" y="67"/>
                </a:cubicBezTo>
                <a:cubicBezTo>
                  <a:pt x="91" y="66"/>
                  <a:pt x="85" y="66"/>
                  <a:pt x="86" y="65"/>
                </a:cubicBezTo>
                <a:cubicBezTo>
                  <a:pt x="88" y="62"/>
                  <a:pt x="93" y="64"/>
                  <a:pt x="95" y="62"/>
                </a:cubicBezTo>
                <a:cubicBezTo>
                  <a:pt x="96" y="60"/>
                  <a:pt x="91" y="60"/>
                  <a:pt x="90" y="58"/>
                </a:cubicBezTo>
                <a:cubicBezTo>
                  <a:pt x="90" y="57"/>
                  <a:pt x="92" y="57"/>
                  <a:pt x="93" y="55"/>
                </a:cubicBezTo>
                <a:cubicBezTo>
                  <a:pt x="93" y="54"/>
                  <a:pt x="93" y="52"/>
                  <a:pt x="92" y="50"/>
                </a:cubicBezTo>
                <a:cubicBezTo>
                  <a:pt x="92" y="48"/>
                  <a:pt x="89" y="46"/>
                  <a:pt x="88" y="43"/>
                </a:cubicBezTo>
                <a:cubicBezTo>
                  <a:pt x="88" y="41"/>
                  <a:pt x="91" y="40"/>
                  <a:pt x="92" y="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" name="Freeform 2557"/>
          <p:cNvSpPr>
            <a:spLocks noChangeAspect="1"/>
          </p:cNvSpPr>
          <p:nvPr/>
        </p:nvSpPr>
        <p:spPr bwMode="auto">
          <a:xfrm>
            <a:off x="4221163" y="4380126"/>
            <a:ext cx="68263" cy="88900"/>
          </a:xfrm>
          <a:custGeom>
            <a:avLst/>
            <a:gdLst>
              <a:gd name="T0" fmla="*/ 41 w 36"/>
              <a:gd name="T1" fmla="*/ 32 h 46"/>
              <a:gd name="T2" fmla="*/ 42 w 36"/>
              <a:gd name="T3" fmla="*/ 41 h 46"/>
              <a:gd name="T4" fmla="*/ 33 w 36"/>
              <a:gd name="T5" fmla="*/ 46 h 46"/>
              <a:gd name="T6" fmla="*/ 31 w 36"/>
              <a:gd name="T7" fmla="*/ 51 h 46"/>
              <a:gd name="T8" fmla="*/ 27 w 36"/>
              <a:gd name="T9" fmla="*/ 56 h 46"/>
              <a:gd name="T10" fmla="*/ 13 w 36"/>
              <a:gd name="T11" fmla="*/ 49 h 46"/>
              <a:gd name="T12" fmla="*/ 13 w 36"/>
              <a:gd name="T13" fmla="*/ 44 h 46"/>
              <a:gd name="T14" fmla="*/ 5 w 36"/>
              <a:gd name="T15" fmla="*/ 39 h 46"/>
              <a:gd name="T16" fmla="*/ 5 w 36"/>
              <a:gd name="T17" fmla="*/ 32 h 46"/>
              <a:gd name="T18" fmla="*/ 0 w 36"/>
              <a:gd name="T19" fmla="*/ 28 h 46"/>
              <a:gd name="T20" fmla="*/ 1 w 36"/>
              <a:gd name="T21" fmla="*/ 21 h 46"/>
              <a:gd name="T22" fmla="*/ 2 w 36"/>
              <a:gd name="T23" fmla="*/ 16 h 46"/>
              <a:gd name="T24" fmla="*/ 6 w 36"/>
              <a:gd name="T25" fmla="*/ 11 h 46"/>
              <a:gd name="T26" fmla="*/ 13 w 36"/>
              <a:gd name="T27" fmla="*/ 4 h 46"/>
              <a:gd name="T28" fmla="*/ 19 w 36"/>
              <a:gd name="T29" fmla="*/ 4 h 46"/>
              <a:gd name="T30" fmla="*/ 22 w 36"/>
              <a:gd name="T31" fmla="*/ 1 h 46"/>
              <a:gd name="T32" fmla="*/ 29 w 36"/>
              <a:gd name="T33" fmla="*/ 1 h 46"/>
              <a:gd name="T34" fmla="*/ 33 w 36"/>
              <a:gd name="T35" fmla="*/ 4 h 46"/>
              <a:gd name="T36" fmla="*/ 35 w 36"/>
              <a:gd name="T37" fmla="*/ 9 h 46"/>
              <a:gd name="T38" fmla="*/ 39 w 36"/>
              <a:gd name="T39" fmla="*/ 12 h 46"/>
              <a:gd name="T40" fmla="*/ 38 w 36"/>
              <a:gd name="T41" fmla="*/ 17 h 46"/>
              <a:gd name="T42" fmla="*/ 42 w 36"/>
              <a:gd name="T43" fmla="*/ 24 h 46"/>
              <a:gd name="T44" fmla="*/ 38 w 36"/>
              <a:gd name="T45" fmla="*/ 29 h 46"/>
              <a:gd name="T46" fmla="*/ 41 w 36"/>
              <a:gd name="T47" fmla="*/ 32 h 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46"/>
              <a:gd name="T74" fmla="*/ 36 w 36"/>
              <a:gd name="T75" fmla="*/ 46 h 4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46">
                <a:moveTo>
                  <a:pt x="34" y="26"/>
                </a:moveTo>
                <a:cubicBezTo>
                  <a:pt x="34" y="29"/>
                  <a:pt x="36" y="31"/>
                  <a:pt x="35" y="34"/>
                </a:cubicBezTo>
                <a:cubicBezTo>
                  <a:pt x="33" y="36"/>
                  <a:pt x="30" y="36"/>
                  <a:pt x="28" y="38"/>
                </a:cubicBezTo>
                <a:cubicBezTo>
                  <a:pt x="27" y="39"/>
                  <a:pt x="27" y="41"/>
                  <a:pt x="26" y="42"/>
                </a:cubicBezTo>
                <a:cubicBezTo>
                  <a:pt x="25" y="44"/>
                  <a:pt x="24" y="45"/>
                  <a:pt x="23" y="46"/>
                </a:cubicBezTo>
                <a:cubicBezTo>
                  <a:pt x="19" y="45"/>
                  <a:pt x="15" y="43"/>
                  <a:pt x="11" y="40"/>
                </a:cubicBezTo>
                <a:cubicBezTo>
                  <a:pt x="10" y="39"/>
                  <a:pt x="12" y="37"/>
                  <a:pt x="11" y="36"/>
                </a:cubicBezTo>
                <a:cubicBezTo>
                  <a:pt x="9" y="34"/>
                  <a:pt x="6" y="34"/>
                  <a:pt x="4" y="32"/>
                </a:cubicBezTo>
                <a:cubicBezTo>
                  <a:pt x="3" y="30"/>
                  <a:pt x="5" y="27"/>
                  <a:pt x="4" y="26"/>
                </a:cubicBezTo>
                <a:cubicBezTo>
                  <a:pt x="3" y="24"/>
                  <a:pt x="1" y="24"/>
                  <a:pt x="0" y="23"/>
                </a:cubicBezTo>
                <a:cubicBezTo>
                  <a:pt x="0" y="21"/>
                  <a:pt x="1" y="19"/>
                  <a:pt x="1" y="17"/>
                </a:cubicBezTo>
                <a:cubicBezTo>
                  <a:pt x="1" y="16"/>
                  <a:pt x="2" y="15"/>
                  <a:pt x="2" y="13"/>
                </a:cubicBezTo>
                <a:cubicBezTo>
                  <a:pt x="3" y="12"/>
                  <a:pt x="3" y="10"/>
                  <a:pt x="5" y="9"/>
                </a:cubicBezTo>
                <a:cubicBezTo>
                  <a:pt x="6" y="6"/>
                  <a:pt x="8" y="4"/>
                  <a:pt x="11" y="3"/>
                </a:cubicBezTo>
                <a:cubicBezTo>
                  <a:pt x="12" y="2"/>
                  <a:pt x="14" y="3"/>
                  <a:pt x="16" y="3"/>
                </a:cubicBezTo>
                <a:cubicBezTo>
                  <a:pt x="17" y="3"/>
                  <a:pt x="17" y="1"/>
                  <a:pt x="18" y="1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7" y="2"/>
                  <a:pt x="28" y="3"/>
                </a:cubicBezTo>
                <a:cubicBezTo>
                  <a:pt x="29" y="4"/>
                  <a:pt x="29" y="6"/>
                  <a:pt x="29" y="7"/>
                </a:cubicBezTo>
                <a:cubicBezTo>
                  <a:pt x="30" y="8"/>
                  <a:pt x="32" y="9"/>
                  <a:pt x="33" y="10"/>
                </a:cubicBezTo>
                <a:cubicBezTo>
                  <a:pt x="33" y="11"/>
                  <a:pt x="32" y="13"/>
                  <a:pt x="32" y="14"/>
                </a:cubicBezTo>
                <a:cubicBezTo>
                  <a:pt x="33" y="16"/>
                  <a:pt x="35" y="18"/>
                  <a:pt x="35" y="20"/>
                </a:cubicBezTo>
                <a:cubicBezTo>
                  <a:pt x="35" y="21"/>
                  <a:pt x="33" y="22"/>
                  <a:pt x="32" y="24"/>
                </a:cubicBezTo>
                <a:cubicBezTo>
                  <a:pt x="32" y="25"/>
                  <a:pt x="34" y="26"/>
                  <a:pt x="34" y="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" name="Freeform 2558"/>
          <p:cNvSpPr>
            <a:spLocks noChangeAspect="1"/>
          </p:cNvSpPr>
          <p:nvPr/>
        </p:nvSpPr>
        <p:spPr bwMode="auto">
          <a:xfrm>
            <a:off x="4264026" y="4422990"/>
            <a:ext cx="100013" cy="117475"/>
          </a:xfrm>
          <a:custGeom>
            <a:avLst/>
            <a:gdLst>
              <a:gd name="T0" fmla="*/ 59 w 52"/>
              <a:gd name="T1" fmla="*/ 74 h 62"/>
              <a:gd name="T2" fmla="*/ 52 w 52"/>
              <a:gd name="T3" fmla="*/ 69 h 62"/>
              <a:gd name="T4" fmla="*/ 42 w 52"/>
              <a:gd name="T5" fmla="*/ 64 h 62"/>
              <a:gd name="T6" fmla="*/ 30 w 52"/>
              <a:gd name="T7" fmla="*/ 56 h 62"/>
              <a:gd name="T8" fmla="*/ 19 w 52"/>
              <a:gd name="T9" fmla="*/ 45 h 62"/>
              <a:gd name="T10" fmla="*/ 10 w 52"/>
              <a:gd name="T11" fmla="*/ 38 h 62"/>
              <a:gd name="T12" fmla="*/ 1 w 52"/>
              <a:gd name="T13" fmla="*/ 33 h 62"/>
              <a:gd name="T14" fmla="*/ 0 w 52"/>
              <a:gd name="T15" fmla="*/ 29 h 62"/>
              <a:gd name="T16" fmla="*/ 4 w 52"/>
              <a:gd name="T17" fmla="*/ 24 h 62"/>
              <a:gd name="T18" fmla="*/ 6 w 52"/>
              <a:gd name="T19" fmla="*/ 19 h 62"/>
              <a:gd name="T20" fmla="*/ 15 w 52"/>
              <a:gd name="T21" fmla="*/ 14 h 62"/>
              <a:gd name="T22" fmla="*/ 13 w 52"/>
              <a:gd name="T23" fmla="*/ 5 h 62"/>
              <a:gd name="T24" fmla="*/ 19 w 52"/>
              <a:gd name="T25" fmla="*/ 1 h 62"/>
              <a:gd name="T26" fmla="*/ 24 w 52"/>
              <a:gd name="T27" fmla="*/ 2 h 62"/>
              <a:gd name="T28" fmla="*/ 25 w 52"/>
              <a:gd name="T29" fmla="*/ 0 h 62"/>
              <a:gd name="T30" fmla="*/ 30 w 52"/>
              <a:gd name="T31" fmla="*/ 1 h 62"/>
              <a:gd name="T32" fmla="*/ 30 w 52"/>
              <a:gd name="T33" fmla="*/ 7 h 62"/>
              <a:gd name="T34" fmla="*/ 35 w 52"/>
              <a:gd name="T35" fmla="*/ 13 h 62"/>
              <a:gd name="T36" fmla="*/ 30 w 52"/>
              <a:gd name="T37" fmla="*/ 16 h 62"/>
              <a:gd name="T38" fmla="*/ 29 w 52"/>
              <a:gd name="T39" fmla="*/ 23 h 62"/>
              <a:gd name="T40" fmla="*/ 34 w 52"/>
              <a:gd name="T41" fmla="*/ 24 h 62"/>
              <a:gd name="T42" fmla="*/ 39 w 52"/>
              <a:gd name="T43" fmla="*/ 21 h 62"/>
              <a:gd name="T44" fmla="*/ 42 w 52"/>
              <a:gd name="T45" fmla="*/ 16 h 62"/>
              <a:gd name="T46" fmla="*/ 48 w 52"/>
              <a:gd name="T47" fmla="*/ 21 h 62"/>
              <a:gd name="T48" fmla="*/ 50 w 52"/>
              <a:gd name="T49" fmla="*/ 27 h 62"/>
              <a:gd name="T50" fmla="*/ 45 w 52"/>
              <a:gd name="T51" fmla="*/ 33 h 62"/>
              <a:gd name="T52" fmla="*/ 50 w 52"/>
              <a:gd name="T53" fmla="*/ 39 h 62"/>
              <a:gd name="T54" fmla="*/ 56 w 52"/>
              <a:gd name="T55" fmla="*/ 41 h 62"/>
              <a:gd name="T56" fmla="*/ 56 w 52"/>
              <a:gd name="T57" fmla="*/ 45 h 62"/>
              <a:gd name="T58" fmla="*/ 62 w 52"/>
              <a:gd name="T59" fmla="*/ 47 h 62"/>
              <a:gd name="T60" fmla="*/ 62 w 52"/>
              <a:gd name="T61" fmla="*/ 55 h 62"/>
              <a:gd name="T62" fmla="*/ 58 w 52"/>
              <a:gd name="T63" fmla="*/ 61 h 62"/>
              <a:gd name="T64" fmla="*/ 59 w 52"/>
              <a:gd name="T65" fmla="*/ 74 h 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62"/>
              <a:gd name="T101" fmla="*/ 52 w 52"/>
              <a:gd name="T102" fmla="*/ 62 h 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62">
                <a:moveTo>
                  <a:pt x="49" y="62"/>
                </a:moveTo>
                <a:cubicBezTo>
                  <a:pt x="47" y="61"/>
                  <a:pt x="45" y="59"/>
                  <a:pt x="43" y="58"/>
                </a:cubicBezTo>
                <a:cubicBezTo>
                  <a:pt x="40" y="57"/>
                  <a:pt x="38" y="56"/>
                  <a:pt x="35" y="54"/>
                </a:cubicBezTo>
                <a:cubicBezTo>
                  <a:pt x="32" y="52"/>
                  <a:pt x="28" y="50"/>
                  <a:pt x="25" y="47"/>
                </a:cubicBezTo>
                <a:cubicBezTo>
                  <a:pt x="21" y="44"/>
                  <a:pt x="19" y="41"/>
                  <a:pt x="16" y="38"/>
                </a:cubicBezTo>
                <a:cubicBezTo>
                  <a:pt x="14" y="36"/>
                  <a:pt x="11" y="33"/>
                  <a:pt x="8" y="32"/>
                </a:cubicBezTo>
                <a:cubicBezTo>
                  <a:pt x="6" y="30"/>
                  <a:pt x="3" y="30"/>
                  <a:pt x="1" y="28"/>
                </a:cubicBezTo>
                <a:cubicBezTo>
                  <a:pt x="0" y="28"/>
                  <a:pt x="0" y="26"/>
                  <a:pt x="0" y="24"/>
                </a:cubicBezTo>
                <a:cubicBezTo>
                  <a:pt x="1" y="23"/>
                  <a:pt x="2" y="22"/>
                  <a:pt x="3" y="20"/>
                </a:cubicBezTo>
                <a:cubicBezTo>
                  <a:pt x="4" y="19"/>
                  <a:pt x="4" y="17"/>
                  <a:pt x="5" y="16"/>
                </a:cubicBezTo>
                <a:cubicBezTo>
                  <a:pt x="7" y="14"/>
                  <a:pt x="10" y="14"/>
                  <a:pt x="12" y="12"/>
                </a:cubicBezTo>
                <a:cubicBezTo>
                  <a:pt x="13" y="9"/>
                  <a:pt x="11" y="7"/>
                  <a:pt x="11" y="4"/>
                </a:cubicBezTo>
                <a:cubicBezTo>
                  <a:pt x="13" y="3"/>
                  <a:pt x="14" y="2"/>
                  <a:pt x="16" y="1"/>
                </a:cubicBezTo>
                <a:cubicBezTo>
                  <a:pt x="17" y="1"/>
                  <a:pt x="19" y="2"/>
                  <a:pt x="20" y="2"/>
                </a:cubicBezTo>
                <a:cubicBezTo>
                  <a:pt x="21" y="2"/>
                  <a:pt x="20" y="0"/>
                  <a:pt x="21" y="0"/>
                </a:cubicBezTo>
                <a:cubicBezTo>
                  <a:pt x="23" y="0"/>
                  <a:pt x="24" y="0"/>
                  <a:pt x="25" y="1"/>
                </a:cubicBezTo>
                <a:cubicBezTo>
                  <a:pt x="26" y="3"/>
                  <a:pt x="24" y="5"/>
                  <a:pt x="25" y="6"/>
                </a:cubicBezTo>
                <a:cubicBezTo>
                  <a:pt x="26" y="8"/>
                  <a:pt x="29" y="9"/>
                  <a:pt x="29" y="11"/>
                </a:cubicBezTo>
                <a:cubicBezTo>
                  <a:pt x="29" y="13"/>
                  <a:pt x="26" y="12"/>
                  <a:pt x="25" y="13"/>
                </a:cubicBezTo>
                <a:cubicBezTo>
                  <a:pt x="24" y="15"/>
                  <a:pt x="24" y="17"/>
                  <a:pt x="24" y="19"/>
                </a:cubicBezTo>
                <a:cubicBezTo>
                  <a:pt x="25" y="20"/>
                  <a:pt x="27" y="20"/>
                  <a:pt x="28" y="20"/>
                </a:cubicBezTo>
                <a:cubicBezTo>
                  <a:pt x="30" y="20"/>
                  <a:pt x="31" y="19"/>
                  <a:pt x="32" y="18"/>
                </a:cubicBezTo>
                <a:cubicBezTo>
                  <a:pt x="33" y="17"/>
                  <a:pt x="33" y="13"/>
                  <a:pt x="35" y="13"/>
                </a:cubicBezTo>
                <a:cubicBezTo>
                  <a:pt x="37" y="13"/>
                  <a:pt x="38" y="16"/>
                  <a:pt x="40" y="18"/>
                </a:cubicBezTo>
                <a:cubicBezTo>
                  <a:pt x="40" y="20"/>
                  <a:pt x="41" y="21"/>
                  <a:pt x="41" y="23"/>
                </a:cubicBezTo>
                <a:cubicBezTo>
                  <a:pt x="40" y="25"/>
                  <a:pt x="37" y="26"/>
                  <a:pt x="37" y="28"/>
                </a:cubicBezTo>
                <a:cubicBezTo>
                  <a:pt x="37" y="30"/>
                  <a:pt x="39" y="32"/>
                  <a:pt x="41" y="33"/>
                </a:cubicBezTo>
                <a:cubicBezTo>
                  <a:pt x="43" y="34"/>
                  <a:pt x="45" y="33"/>
                  <a:pt x="46" y="34"/>
                </a:cubicBezTo>
                <a:cubicBezTo>
                  <a:pt x="47" y="35"/>
                  <a:pt x="45" y="37"/>
                  <a:pt x="46" y="38"/>
                </a:cubicBezTo>
                <a:cubicBezTo>
                  <a:pt x="47" y="39"/>
                  <a:pt x="50" y="38"/>
                  <a:pt x="51" y="39"/>
                </a:cubicBezTo>
                <a:cubicBezTo>
                  <a:pt x="52" y="41"/>
                  <a:pt x="51" y="44"/>
                  <a:pt x="51" y="46"/>
                </a:cubicBezTo>
                <a:cubicBezTo>
                  <a:pt x="50" y="48"/>
                  <a:pt x="48" y="49"/>
                  <a:pt x="48" y="51"/>
                </a:cubicBezTo>
                <a:cubicBezTo>
                  <a:pt x="48" y="54"/>
                  <a:pt x="49" y="58"/>
                  <a:pt x="49" y="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" name="Freeform 2559"/>
          <p:cNvSpPr>
            <a:spLocks noChangeAspect="1"/>
          </p:cNvSpPr>
          <p:nvPr/>
        </p:nvSpPr>
        <p:spPr bwMode="auto">
          <a:xfrm>
            <a:off x="4335464" y="4365840"/>
            <a:ext cx="144463" cy="174625"/>
          </a:xfrm>
          <a:custGeom>
            <a:avLst/>
            <a:gdLst>
              <a:gd name="T0" fmla="*/ 86 w 76"/>
              <a:gd name="T1" fmla="*/ 97 h 92"/>
              <a:gd name="T2" fmla="*/ 72 w 76"/>
              <a:gd name="T3" fmla="*/ 94 h 92"/>
              <a:gd name="T4" fmla="*/ 68 w 76"/>
              <a:gd name="T5" fmla="*/ 97 h 92"/>
              <a:gd name="T6" fmla="*/ 63 w 76"/>
              <a:gd name="T7" fmla="*/ 94 h 92"/>
              <a:gd name="T8" fmla="*/ 46 w 76"/>
              <a:gd name="T9" fmla="*/ 96 h 92"/>
              <a:gd name="T10" fmla="*/ 28 w 76"/>
              <a:gd name="T11" fmla="*/ 102 h 92"/>
              <a:gd name="T12" fmla="*/ 14 w 76"/>
              <a:gd name="T13" fmla="*/ 110 h 92"/>
              <a:gd name="T14" fmla="*/ 13 w 76"/>
              <a:gd name="T15" fmla="*/ 97 h 92"/>
              <a:gd name="T16" fmla="*/ 17 w 76"/>
              <a:gd name="T17" fmla="*/ 91 h 92"/>
              <a:gd name="T18" fmla="*/ 17 w 76"/>
              <a:gd name="T19" fmla="*/ 83 h 92"/>
              <a:gd name="T20" fmla="*/ 11 w 76"/>
              <a:gd name="T21" fmla="*/ 81 h 92"/>
              <a:gd name="T22" fmla="*/ 11 w 76"/>
              <a:gd name="T23" fmla="*/ 77 h 92"/>
              <a:gd name="T24" fmla="*/ 5 w 76"/>
              <a:gd name="T25" fmla="*/ 75 h 92"/>
              <a:gd name="T26" fmla="*/ 0 w 76"/>
              <a:gd name="T27" fmla="*/ 69 h 92"/>
              <a:gd name="T28" fmla="*/ 5 w 76"/>
              <a:gd name="T29" fmla="*/ 63 h 92"/>
              <a:gd name="T30" fmla="*/ 4 w 76"/>
              <a:gd name="T31" fmla="*/ 57 h 92"/>
              <a:gd name="T32" fmla="*/ 6 w 76"/>
              <a:gd name="T33" fmla="*/ 53 h 92"/>
              <a:gd name="T34" fmla="*/ 5 w 76"/>
              <a:gd name="T35" fmla="*/ 49 h 92"/>
              <a:gd name="T36" fmla="*/ 10 w 76"/>
              <a:gd name="T37" fmla="*/ 43 h 92"/>
              <a:gd name="T38" fmla="*/ 4 w 76"/>
              <a:gd name="T39" fmla="*/ 41 h 92"/>
              <a:gd name="T40" fmla="*/ 14 w 76"/>
              <a:gd name="T41" fmla="*/ 37 h 92"/>
              <a:gd name="T42" fmla="*/ 8 w 76"/>
              <a:gd name="T43" fmla="*/ 32 h 92"/>
              <a:gd name="T44" fmla="*/ 12 w 76"/>
              <a:gd name="T45" fmla="*/ 29 h 92"/>
              <a:gd name="T46" fmla="*/ 11 w 76"/>
              <a:gd name="T47" fmla="*/ 23 h 92"/>
              <a:gd name="T48" fmla="*/ 6 w 76"/>
              <a:gd name="T49" fmla="*/ 14 h 92"/>
              <a:gd name="T50" fmla="*/ 11 w 76"/>
              <a:gd name="T51" fmla="*/ 8 h 92"/>
              <a:gd name="T52" fmla="*/ 13 w 76"/>
              <a:gd name="T53" fmla="*/ 4 h 92"/>
              <a:gd name="T54" fmla="*/ 19 w 76"/>
              <a:gd name="T55" fmla="*/ 5 h 92"/>
              <a:gd name="T56" fmla="*/ 25 w 76"/>
              <a:gd name="T57" fmla="*/ 6 h 92"/>
              <a:gd name="T58" fmla="*/ 26 w 76"/>
              <a:gd name="T59" fmla="*/ 0 h 92"/>
              <a:gd name="T60" fmla="*/ 30 w 76"/>
              <a:gd name="T61" fmla="*/ 2 h 92"/>
              <a:gd name="T62" fmla="*/ 35 w 76"/>
              <a:gd name="T63" fmla="*/ 0 h 92"/>
              <a:gd name="T64" fmla="*/ 35 w 76"/>
              <a:gd name="T65" fmla="*/ 7 h 92"/>
              <a:gd name="T66" fmla="*/ 40 w 76"/>
              <a:gd name="T67" fmla="*/ 6 h 92"/>
              <a:gd name="T68" fmla="*/ 49 w 76"/>
              <a:gd name="T69" fmla="*/ 4 h 92"/>
              <a:gd name="T70" fmla="*/ 49 w 76"/>
              <a:gd name="T71" fmla="*/ 8 h 92"/>
              <a:gd name="T72" fmla="*/ 53 w 76"/>
              <a:gd name="T73" fmla="*/ 10 h 92"/>
              <a:gd name="T74" fmla="*/ 53 w 76"/>
              <a:gd name="T75" fmla="*/ 14 h 92"/>
              <a:gd name="T76" fmla="*/ 56 w 76"/>
              <a:gd name="T77" fmla="*/ 16 h 92"/>
              <a:gd name="T78" fmla="*/ 60 w 76"/>
              <a:gd name="T79" fmla="*/ 17 h 92"/>
              <a:gd name="T80" fmla="*/ 67 w 76"/>
              <a:gd name="T81" fmla="*/ 14 h 92"/>
              <a:gd name="T82" fmla="*/ 77 w 76"/>
              <a:gd name="T83" fmla="*/ 13 h 92"/>
              <a:gd name="T84" fmla="*/ 83 w 76"/>
              <a:gd name="T85" fmla="*/ 14 h 92"/>
              <a:gd name="T86" fmla="*/ 86 w 76"/>
              <a:gd name="T87" fmla="*/ 18 h 92"/>
              <a:gd name="T88" fmla="*/ 87 w 76"/>
              <a:gd name="T89" fmla="*/ 25 h 92"/>
              <a:gd name="T90" fmla="*/ 89 w 76"/>
              <a:gd name="T91" fmla="*/ 30 h 92"/>
              <a:gd name="T92" fmla="*/ 90 w 76"/>
              <a:gd name="T93" fmla="*/ 36 h 92"/>
              <a:gd name="T94" fmla="*/ 90 w 76"/>
              <a:gd name="T95" fmla="*/ 42 h 92"/>
              <a:gd name="T96" fmla="*/ 87 w 76"/>
              <a:gd name="T97" fmla="*/ 48 h 92"/>
              <a:gd name="T98" fmla="*/ 86 w 76"/>
              <a:gd name="T99" fmla="*/ 59 h 92"/>
              <a:gd name="T100" fmla="*/ 81 w 76"/>
              <a:gd name="T101" fmla="*/ 66 h 92"/>
              <a:gd name="T102" fmla="*/ 84 w 76"/>
              <a:gd name="T103" fmla="*/ 75 h 92"/>
              <a:gd name="T104" fmla="*/ 83 w 76"/>
              <a:gd name="T105" fmla="*/ 84 h 92"/>
              <a:gd name="T106" fmla="*/ 87 w 76"/>
              <a:gd name="T107" fmla="*/ 87 h 92"/>
              <a:gd name="T108" fmla="*/ 87 w 76"/>
              <a:gd name="T109" fmla="*/ 94 h 92"/>
              <a:gd name="T110" fmla="*/ 86 w 76"/>
              <a:gd name="T111" fmla="*/ 97 h 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6"/>
              <a:gd name="T169" fmla="*/ 0 h 92"/>
              <a:gd name="T170" fmla="*/ 76 w 76"/>
              <a:gd name="T171" fmla="*/ 92 h 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6" h="92">
                <a:moveTo>
                  <a:pt x="72" y="81"/>
                </a:moveTo>
                <a:cubicBezTo>
                  <a:pt x="68" y="80"/>
                  <a:pt x="64" y="79"/>
                  <a:pt x="60" y="79"/>
                </a:cubicBezTo>
                <a:cubicBezTo>
                  <a:pt x="59" y="79"/>
                  <a:pt x="58" y="81"/>
                  <a:pt x="57" y="81"/>
                </a:cubicBezTo>
                <a:cubicBezTo>
                  <a:pt x="56" y="81"/>
                  <a:pt x="54" y="79"/>
                  <a:pt x="53" y="79"/>
                </a:cubicBezTo>
                <a:cubicBezTo>
                  <a:pt x="48" y="79"/>
                  <a:pt x="42" y="79"/>
                  <a:pt x="38" y="80"/>
                </a:cubicBezTo>
                <a:cubicBezTo>
                  <a:pt x="32" y="81"/>
                  <a:pt x="28" y="83"/>
                  <a:pt x="23" y="85"/>
                </a:cubicBezTo>
                <a:cubicBezTo>
                  <a:pt x="19" y="87"/>
                  <a:pt x="16" y="89"/>
                  <a:pt x="12" y="92"/>
                </a:cubicBezTo>
                <a:cubicBezTo>
                  <a:pt x="12" y="88"/>
                  <a:pt x="11" y="84"/>
                  <a:pt x="11" y="81"/>
                </a:cubicBezTo>
                <a:cubicBezTo>
                  <a:pt x="11" y="79"/>
                  <a:pt x="13" y="78"/>
                  <a:pt x="14" y="76"/>
                </a:cubicBezTo>
                <a:cubicBezTo>
                  <a:pt x="14" y="74"/>
                  <a:pt x="15" y="71"/>
                  <a:pt x="14" y="69"/>
                </a:cubicBezTo>
                <a:cubicBezTo>
                  <a:pt x="13" y="68"/>
                  <a:pt x="10" y="69"/>
                  <a:pt x="9" y="68"/>
                </a:cubicBezTo>
                <a:cubicBezTo>
                  <a:pt x="8" y="67"/>
                  <a:pt x="10" y="65"/>
                  <a:pt x="9" y="64"/>
                </a:cubicBezTo>
                <a:cubicBezTo>
                  <a:pt x="8" y="63"/>
                  <a:pt x="6" y="64"/>
                  <a:pt x="4" y="63"/>
                </a:cubicBezTo>
                <a:cubicBezTo>
                  <a:pt x="2" y="62"/>
                  <a:pt x="0" y="60"/>
                  <a:pt x="0" y="58"/>
                </a:cubicBezTo>
                <a:cubicBezTo>
                  <a:pt x="0" y="56"/>
                  <a:pt x="3" y="55"/>
                  <a:pt x="4" y="53"/>
                </a:cubicBezTo>
                <a:cubicBezTo>
                  <a:pt x="4" y="51"/>
                  <a:pt x="3" y="50"/>
                  <a:pt x="3" y="48"/>
                </a:cubicBezTo>
                <a:cubicBezTo>
                  <a:pt x="4" y="47"/>
                  <a:pt x="5" y="46"/>
                  <a:pt x="5" y="44"/>
                </a:cubicBezTo>
                <a:cubicBezTo>
                  <a:pt x="6" y="43"/>
                  <a:pt x="4" y="42"/>
                  <a:pt x="4" y="41"/>
                </a:cubicBezTo>
                <a:cubicBezTo>
                  <a:pt x="4" y="39"/>
                  <a:pt x="8" y="38"/>
                  <a:pt x="8" y="36"/>
                </a:cubicBezTo>
                <a:cubicBezTo>
                  <a:pt x="8" y="35"/>
                  <a:pt x="2" y="35"/>
                  <a:pt x="3" y="34"/>
                </a:cubicBezTo>
                <a:cubicBezTo>
                  <a:pt x="5" y="31"/>
                  <a:pt x="10" y="33"/>
                  <a:pt x="12" y="31"/>
                </a:cubicBezTo>
                <a:cubicBezTo>
                  <a:pt x="13" y="29"/>
                  <a:pt x="8" y="29"/>
                  <a:pt x="7" y="27"/>
                </a:cubicBezTo>
                <a:cubicBezTo>
                  <a:pt x="7" y="26"/>
                  <a:pt x="9" y="26"/>
                  <a:pt x="10" y="24"/>
                </a:cubicBezTo>
                <a:cubicBezTo>
                  <a:pt x="10" y="23"/>
                  <a:pt x="10" y="21"/>
                  <a:pt x="9" y="19"/>
                </a:cubicBezTo>
                <a:cubicBezTo>
                  <a:pt x="9" y="17"/>
                  <a:pt x="6" y="15"/>
                  <a:pt x="5" y="12"/>
                </a:cubicBezTo>
                <a:cubicBezTo>
                  <a:pt x="5" y="10"/>
                  <a:pt x="8" y="9"/>
                  <a:pt x="9" y="7"/>
                </a:cubicBezTo>
                <a:cubicBezTo>
                  <a:pt x="10" y="6"/>
                  <a:pt x="10" y="4"/>
                  <a:pt x="11" y="3"/>
                </a:cubicBezTo>
                <a:cubicBezTo>
                  <a:pt x="13" y="3"/>
                  <a:pt x="15" y="4"/>
                  <a:pt x="16" y="4"/>
                </a:cubicBezTo>
                <a:cubicBezTo>
                  <a:pt x="18" y="5"/>
                  <a:pt x="19" y="6"/>
                  <a:pt x="21" y="5"/>
                </a:cubicBezTo>
                <a:cubicBezTo>
                  <a:pt x="22" y="4"/>
                  <a:pt x="21" y="1"/>
                  <a:pt x="22" y="0"/>
                </a:cubicBezTo>
                <a:cubicBezTo>
                  <a:pt x="23" y="0"/>
                  <a:pt x="24" y="2"/>
                  <a:pt x="25" y="2"/>
                </a:cubicBezTo>
                <a:cubicBezTo>
                  <a:pt x="27" y="2"/>
                  <a:pt x="28" y="0"/>
                  <a:pt x="29" y="0"/>
                </a:cubicBezTo>
                <a:cubicBezTo>
                  <a:pt x="30" y="2"/>
                  <a:pt x="28" y="5"/>
                  <a:pt x="29" y="6"/>
                </a:cubicBezTo>
                <a:cubicBezTo>
                  <a:pt x="30" y="7"/>
                  <a:pt x="32" y="5"/>
                  <a:pt x="33" y="5"/>
                </a:cubicBezTo>
                <a:cubicBezTo>
                  <a:pt x="36" y="4"/>
                  <a:pt x="39" y="4"/>
                  <a:pt x="41" y="3"/>
                </a:cubicBezTo>
                <a:cubicBezTo>
                  <a:pt x="41" y="4"/>
                  <a:pt x="40" y="6"/>
                  <a:pt x="41" y="7"/>
                </a:cubicBezTo>
                <a:cubicBezTo>
                  <a:pt x="41" y="8"/>
                  <a:pt x="43" y="7"/>
                  <a:pt x="44" y="8"/>
                </a:cubicBezTo>
                <a:cubicBezTo>
                  <a:pt x="44" y="9"/>
                  <a:pt x="43" y="11"/>
                  <a:pt x="44" y="12"/>
                </a:cubicBezTo>
                <a:cubicBezTo>
                  <a:pt x="44" y="13"/>
                  <a:pt x="46" y="12"/>
                  <a:pt x="47" y="13"/>
                </a:cubicBezTo>
                <a:cubicBezTo>
                  <a:pt x="48" y="13"/>
                  <a:pt x="49" y="15"/>
                  <a:pt x="50" y="14"/>
                </a:cubicBezTo>
                <a:cubicBezTo>
                  <a:pt x="52" y="14"/>
                  <a:pt x="54" y="12"/>
                  <a:pt x="56" y="12"/>
                </a:cubicBezTo>
                <a:cubicBezTo>
                  <a:pt x="58" y="11"/>
                  <a:pt x="61" y="11"/>
                  <a:pt x="64" y="11"/>
                </a:cubicBezTo>
                <a:cubicBezTo>
                  <a:pt x="66" y="11"/>
                  <a:pt x="68" y="11"/>
                  <a:pt x="69" y="12"/>
                </a:cubicBezTo>
                <a:cubicBezTo>
                  <a:pt x="70" y="13"/>
                  <a:pt x="71" y="14"/>
                  <a:pt x="72" y="15"/>
                </a:cubicBezTo>
                <a:cubicBezTo>
                  <a:pt x="72" y="17"/>
                  <a:pt x="72" y="19"/>
                  <a:pt x="73" y="21"/>
                </a:cubicBezTo>
                <a:cubicBezTo>
                  <a:pt x="73" y="22"/>
                  <a:pt x="73" y="23"/>
                  <a:pt x="74" y="25"/>
                </a:cubicBezTo>
                <a:cubicBezTo>
                  <a:pt x="74" y="27"/>
                  <a:pt x="75" y="28"/>
                  <a:pt x="75" y="30"/>
                </a:cubicBezTo>
                <a:cubicBezTo>
                  <a:pt x="76" y="32"/>
                  <a:pt x="76" y="34"/>
                  <a:pt x="75" y="35"/>
                </a:cubicBezTo>
                <a:cubicBezTo>
                  <a:pt x="75" y="37"/>
                  <a:pt x="73" y="38"/>
                  <a:pt x="73" y="40"/>
                </a:cubicBezTo>
                <a:cubicBezTo>
                  <a:pt x="72" y="43"/>
                  <a:pt x="73" y="46"/>
                  <a:pt x="72" y="49"/>
                </a:cubicBezTo>
                <a:cubicBezTo>
                  <a:pt x="71" y="51"/>
                  <a:pt x="68" y="53"/>
                  <a:pt x="68" y="55"/>
                </a:cubicBezTo>
                <a:cubicBezTo>
                  <a:pt x="67" y="58"/>
                  <a:pt x="70" y="60"/>
                  <a:pt x="70" y="63"/>
                </a:cubicBezTo>
                <a:cubicBezTo>
                  <a:pt x="70" y="65"/>
                  <a:pt x="69" y="68"/>
                  <a:pt x="69" y="70"/>
                </a:cubicBezTo>
                <a:cubicBezTo>
                  <a:pt x="70" y="71"/>
                  <a:pt x="72" y="71"/>
                  <a:pt x="73" y="73"/>
                </a:cubicBezTo>
                <a:cubicBezTo>
                  <a:pt x="74" y="75"/>
                  <a:pt x="73" y="77"/>
                  <a:pt x="73" y="79"/>
                </a:cubicBezTo>
                <a:cubicBezTo>
                  <a:pt x="73" y="79"/>
                  <a:pt x="72" y="80"/>
                  <a:pt x="72" y="8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" name="Freeform 2560"/>
          <p:cNvSpPr>
            <a:spLocks noChangeAspect="1"/>
          </p:cNvSpPr>
          <p:nvPr/>
        </p:nvSpPr>
        <p:spPr bwMode="auto">
          <a:xfrm>
            <a:off x="4244976" y="3949915"/>
            <a:ext cx="396875" cy="428625"/>
          </a:xfrm>
          <a:custGeom>
            <a:avLst/>
            <a:gdLst>
              <a:gd name="T0" fmla="*/ 96 w 208"/>
              <a:gd name="T1" fmla="*/ 268 h 225"/>
              <a:gd name="T2" fmla="*/ 91 w 208"/>
              <a:gd name="T3" fmla="*/ 262 h 225"/>
              <a:gd name="T4" fmla="*/ 83 w 208"/>
              <a:gd name="T5" fmla="*/ 262 h 225"/>
              <a:gd name="T6" fmla="*/ 76 w 208"/>
              <a:gd name="T7" fmla="*/ 266 h 225"/>
              <a:gd name="T8" fmla="*/ 67 w 208"/>
              <a:gd name="T9" fmla="*/ 270 h 225"/>
              <a:gd name="T10" fmla="*/ 59 w 208"/>
              <a:gd name="T11" fmla="*/ 256 h 225"/>
              <a:gd name="T12" fmla="*/ 58 w 208"/>
              <a:gd name="T13" fmla="*/ 247 h 225"/>
              <a:gd name="T14" fmla="*/ 52 w 208"/>
              <a:gd name="T15" fmla="*/ 233 h 225"/>
              <a:gd name="T16" fmla="*/ 42 w 208"/>
              <a:gd name="T17" fmla="*/ 234 h 225"/>
              <a:gd name="T18" fmla="*/ 32 w 208"/>
              <a:gd name="T19" fmla="*/ 234 h 225"/>
              <a:gd name="T20" fmla="*/ 19 w 208"/>
              <a:gd name="T21" fmla="*/ 232 h 225"/>
              <a:gd name="T22" fmla="*/ 11 w 208"/>
              <a:gd name="T23" fmla="*/ 235 h 225"/>
              <a:gd name="T24" fmla="*/ 12 w 208"/>
              <a:gd name="T25" fmla="*/ 221 h 225"/>
              <a:gd name="T26" fmla="*/ 5 w 208"/>
              <a:gd name="T27" fmla="*/ 214 h 225"/>
              <a:gd name="T28" fmla="*/ 4 w 208"/>
              <a:gd name="T29" fmla="*/ 198 h 225"/>
              <a:gd name="T30" fmla="*/ 6 w 208"/>
              <a:gd name="T31" fmla="*/ 187 h 225"/>
              <a:gd name="T32" fmla="*/ 14 w 208"/>
              <a:gd name="T33" fmla="*/ 178 h 225"/>
              <a:gd name="T34" fmla="*/ 25 w 208"/>
              <a:gd name="T35" fmla="*/ 179 h 225"/>
              <a:gd name="T36" fmla="*/ 44 w 208"/>
              <a:gd name="T37" fmla="*/ 174 h 225"/>
              <a:gd name="T38" fmla="*/ 103 w 208"/>
              <a:gd name="T39" fmla="*/ 179 h 225"/>
              <a:gd name="T40" fmla="*/ 102 w 208"/>
              <a:gd name="T41" fmla="*/ 160 h 225"/>
              <a:gd name="T42" fmla="*/ 112 w 208"/>
              <a:gd name="T43" fmla="*/ 7 h 225"/>
              <a:gd name="T44" fmla="*/ 203 w 208"/>
              <a:gd name="T45" fmla="*/ 86 h 225"/>
              <a:gd name="T46" fmla="*/ 215 w 208"/>
              <a:gd name="T47" fmla="*/ 95 h 225"/>
              <a:gd name="T48" fmla="*/ 233 w 208"/>
              <a:gd name="T49" fmla="*/ 102 h 225"/>
              <a:gd name="T50" fmla="*/ 236 w 208"/>
              <a:gd name="T51" fmla="*/ 116 h 225"/>
              <a:gd name="T52" fmla="*/ 250 w 208"/>
              <a:gd name="T53" fmla="*/ 167 h 225"/>
              <a:gd name="T54" fmla="*/ 243 w 208"/>
              <a:gd name="T55" fmla="*/ 173 h 225"/>
              <a:gd name="T56" fmla="*/ 236 w 208"/>
              <a:gd name="T57" fmla="*/ 179 h 225"/>
              <a:gd name="T58" fmla="*/ 198 w 208"/>
              <a:gd name="T59" fmla="*/ 187 h 225"/>
              <a:gd name="T60" fmla="*/ 177 w 208"/>
              <a:gd name="T61" fmla="*/ 184 h 225"/>
              <a:gd name="T62" fmla="*/ 155 w 208"/>
              <a:gd name="T63" fmla="*/ 200 h 225"/>
              <a:gd name="T64" fmla="*/ 144 w 208"/>
              <a:gd name="T65" fmla="*/ 204 h 225"/>
              <a:gd name="T66" fmla="*/ 138 w 208"/>
              <a:gd name="T67" fmla="*/ 209 h 225"/>
              <a:gd name="T68" fmla="*/ 133 w 208"/>
              <a:gd name="T69" fmla="*/ 217 h 225"/>
              <a:gd name="T70" fmla="*/ 121 w 208"/>
              <a:gd name="T71" fmla="*/ 216 h 225"/>
              <a:gd name="T72" fmla="*/ 119 w 208"/>
              <a:gd name="T73" fmla="*/ 227 h 225"/>
              <a:gd name="T74" fmla="*/ 118 w 208"/>
              <a:gd name="T75" fmla="*/ 232 h 225"/>
              <a:gd name="T76" fmla="*/ 103 w 208"/>
              <a:gd name="T77" fmla="*/ 239 h 225"/>
              <a:gd name="T78" fmla="*/ 105 w 208"/>
              <a:gd name="T79" fmla="*/ 254 h 2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8"/>
              <a:gd name="T121" fmla="*/ 0 h 225"/>
              <a:gd name="T122" fmla="*/ 208 w 208"/>
              <a:gd name="T123" fmla="*/ 225 h 2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8" h="225">
                <a:moveTo>
                  <a:pt x="88" y="221"/>
                </a:moveTo>
                <a:cubicBezTo>
                  <a:pt x="86" y="222"/>
                  <a:pt x="83" y="222"/>
                  <a:pt x="80" y="223"/>
                </a:cubicBezTo>
                <a:cubicBezTo>
                  <a:pt x="79" y="223"/>
                  <a:pt x="77" y="225"/>
                  <a:pt x="76" y="224"/>
                </a:cubicBezTo>
                <a:cubicBezTo>
                  <a:pt x="75" y="223"/>
                  <a:pt x="77" y="220"/>
                  <a:pt x="76" y="218"/>
                </a:cubicBezTo>
                <a:cubicBezTo>
                  <a:pt x="75" y="218"/>
                  <a:pt x="74" y="220"/>
                  <a:pt x="72" y="220"/>
                </a:cubicBezTo>
                <a:cubicBezTo>
                  <a:pt x="71" y="220"/>
                  <a:pt x="70" y="218"/>
                  <a:pt x="69" y="218"/>
                </a:cubicBezTo>
                <a:cubicBezTo>
                  <a:pt x="68" y="219"/>
                  <a:pt x="69" y="222"/>
                  <a:pt x="68" y="223"/>
                </a:cubicBezTo>
                <a:cubicBezTo>
                  <a:pt x="66" y="224"/>
                  <a:pt x="65" y="223"/>
                  <a:pt x="63" y="222"/>
                </a:cubicBezTo>
                <a:cubicBezTo>
                  <a:pt x="62" y="222"/>
                  <a:pt x="60" y="221"/>
                  <a:pt x="58" y="221"/>
                </a:cubicBezTo>
                <a:cubicBezTo>
                  <a:pt x="57" y="222"/>
                  <a:pt x="57" y="224"/>
                  <a:pt x="56" y="225"/>
                </a:cubicBezTo>
                <a:cubicBezTo>
                  <a:pt x="54" y="223"/>
                  <a:pt x="50" y="222"/>
                  <a:pt x="49" y="219"/>
                </a:cubicBezTo>
                <a:cubicBezTo>
                  <a:pt x="48" y="218"/>
                  <a:pt x="50" y="215"/>
                  <a:pt x="49" y="213"/>
                </a:cubicBezTo>
                <a:cubicBezTo>
                  <a:pt x="48" y="212"/>
                  <a:pt x="44" y="215"/>
                  <a:pt x="44" y="214"/>
                </a:cubicBezTo>
                <a:cubicBezTo>
                  <a:pt x="44" y="211"/>
                  <a:pt x="48" y="209"/>
                  <a:pt x="48" y="206"/>
                </a:cubicBezTo>
                <a:cubicBezTo>
                  <a:pt x="48" y="204"/>
                  <a:pt x="45" y="204"/>
                  <a:pt x="44" y="202"/>
                </a:cubicBezTo>
                <a:cubicBezTo>
                  <a:pt x="43" y="200"/>
                  <a:pt x="44" y="196"/>
                  <a:pt x="43" y="194"/>
                </a:cubicBezTo>
                <a:cubicBezTo>
                  <a:pt x="41" y="192"/>
                  <a:pt x="38" y="191"/>
                  <a:pt x="35" y="192"/>
                </a:cubicBezTo>
                <a:cubicBezTo>
                  <a:pt x="34" y="192"/>
                  <a:pt x="36" y="194"/>
                  <a:pt x="35" y="195"/>
                </a:cubicBezTo>
                <a:cubicBezTo>
                  <a:pt x="34" y="196"/>
                  <a:pt x="33" y="196"/>
                  <a:pt x="31" y="196"/>
                </a:cubicBezTo>
                <a:cubicBezTo>
                  <a:pt x="30" y="196"/>
                  <a:pt x="28" y="194"/>
                  <a:pt x="27" y="195"/>
                </a:cubicBezTo>
                <a:cubicBezTo>
                  <a:pt x="24" y="195"/>
                  <a:pt x="22" y="199"/>
                  <a:pt x="20" y="199"/>
                </a:cubicBezTo>
                <a:cubicBezTo>
                  <a:pt x="18" y="198"/>
                  <a:pt x="18" y="194"/>
                  <a:pt x="16" y="193"/>
                </a:cubicBezTo>
                <a:cubicBezTo>
                  <a:pt x="15" y="193"/>
                  <a:pt x="14" y="195"/>
                  <a:pt x="13" y="196"/>
                </a:cubicBezTo>
                <a:cubicBezTo>
                  <a:pt x="12" y="196"/>
                  <a:pt x="10" y="197"/>
                  <a:pt x="9" y="196"/>
                </a:cubicBezTo>
                <a:cubicBezTo>
                  <a:pt x="8" y="195"/>
                  <a:pt x="8" y="192"/>
                  <a:pt x="8" y="190"/>
                </a:cubicBezTo>
                <a:lnTo>
                  <a:pt x="10" y="184"/>
                </a:lnTo>
                <a:lnTo>
                  <a:pt x="7" y="178"/>
                </a:lnTo>
                <a:lnTo>
                  <a:pt x="4" y="178"/>
                </a:lnTo>
                <a:lnTo>
                  <a:pt x="1" y="174"/>
                </a:lnTo>
                <a:lnTo>
                  <a:pt x="3" y="165"/>
                </a:lnTo>
                <a:lnTo>
                  <a:pt x="0" y="157"/>
                </a:lnTo>
                <a:cubicBezTo>
                  <a:pt x="2" y="157"/>
                  <a:pt x="4" y="158"/>
                  <a:pt x="5" y="156"/>
                </a:cubicBezTo>
                <a:cubicBezTo>
                  <a:pt x="7" y="154"/>
                  <a:pt x="6" y="150"/>
                  <a:pt x="8" y="148"/>
                </a:cubicBezTo>
                <a:cubicBezTo>
                  <a:pt x="8" y="147"/>
                  <a:pt x="11" y="147"/>
                  <a:pt x="12" y="148"/>
                </a:cubicBezTo>
                <a:cubicBezTo>
                  <a:pt x="14" y="149"/>
                  <a:pt x="14" y="153"/>
                  <a:pt x="17" y="154"/>
                </a:cubicBezTo>
                <a:cubicBezTo>
                  <a:pt x="19" y="154"/>
                  <a:pt x="19" y="149"/>
                  <a:pt x="21" y="149"/>
                </a:cubicBezTo>
                <a:cubicBezTo>
                  <a:pt x="25" y="147"/>
                  <a:pt x="30" y="150"/>
                  <a:pt x="34" y="149"/>
                </a:cubicBezTo>
                <a:cubicBezTo>
                  <a:pt x="36" y="148"/>
                  <a:pt x="35" y="145"/>
                  <a:pt x="37" y="145"/>
                </a:cubicBezTo>
                <a:cubicBezTo>
                  <a:pt x="38" y="145"/>
                  <a:pt x="38" y="149"/>
                  <a:pt x="39" y="149"/>
                </a:cubicBezTo>
                <a:lnTo>
                  <a:pt x="86" y="149"/>
                </a:lnTo>
                <a:lnTo>
                  <a:pt x="89" y="135"/>
                </a:lnTo>
                <a:lnTo>
                  <a:pt x="85" y="133"/>
                </a:lnTo>
                <a:lnTo>
                  <a:pt x="74" y="6"/>
                </a:lnTo>
                <a:cubicBezTo>
                  <a:pt x="73" y="0"/>
                  <a:pt x="86" y="6"/>
                  <a:pt x="93" y="6"/>
                </a:cubicBezTo>
                <a:lnTo>
                  <a:pt x="169" y="65"/>
                </a:lnTo>
                <a:cubicBezTo>
                  <a:pt x="169" y="68"/>
                  <a:pt x="168" y="70"/>
                  <a:pt x="169" y="72"/>
                </a:cubicBezTo>
                <a:cubicBezTo>
                  <a:pt x="170" y="74"/>
                  <a:pt x="173" y="73"/>
                  <a:pt x="175" y="74"/>
                </a:cubicBezTo>
                <a:cubicBezTo>
                  <a:pt x="176" y="76"/>
                  <a:pt x="177" y="78"/>
                  <a:pt x="179" y="79"/>
                </a:cubicBezTo>
                <a:cubicBezTo>
                  <a:pt x="181" y="80"/>
                  <a:pt x="183" y="79"/>
                  <a:pt x="185" y="80"/>
                </a:cubicBezTo>
                <a:cubicBezTo>
                  <a:pt x="188" y="81"/>
                  <a:pt x="192" y="82"/>
                  <a:pt x="194" y="85"/>
                </a:cubicBezTo>
                <a:cubicBezTo>
                  <a:pt x="195" y="88"/>
                  <a:pt x="192" y="92"/>
                  <a:pt x="193" y="96"/>
                </a:cubicBezTo>
                <a:cubicBezTo>
                  <a:pt x="193" y="97"/>
                  <a:pt x="195" y="97"/>
                  <a:pt x="196" y="97"/>
                </a:cubicBezTo>
                <a:cubicBezTo>
                  <a:pt x="201" y="97"/>
                  <a:pt x="204" y="95"/>
                  <a:pt x="208" y="94"/>
                </a:cubicBezTo>
                <a:lnTo>
                  <a:pt x="208" y="139"/>
                </a:lnTo>
                <a:cubicBezTo>
                  <a:pt x="207" y="139"/>
                  <a:pt x="205" y="139"/>
                  <a:pt x="204" y="140"/>
                </a:cubicBezTo>
                <a:cubicBezTo>
                  <a:pt x="203" y="141"/>
                  <a:pt x="203" y="143"/>
                  <a:pt x="202" y="144"/>
                </a:cubicBezTo>
                <a:cubicBezTo>
                  <a:pt x="201" y="145"/>
                  <a:pt x="199" y="144"/>
                  <a:pt x="198" y="145"/>
                </a:cubicBezTo>
                <a:lnTo>
                  <a:pt x="196" y="149"/>
                </a:lnTo>
                <a:lnTo>
                  <a:pt x="169" y="152"/>
                </a:lnTo>
                <a:cubicBezTo>
                  <a:pt x="168" y="153"/>
                  <a:pt x="167" y="156"/>
                  <a:pt x="165" y="156"/>
                </a:cubicBezTo>
                <a:lnTo>
                  <a:pt x="156" y="155"/>
                </a:lnTo>
                <a:cubicBezTo>
                  <a:pt x="153" y="155"/>
                  <a:pt x="150" y="152"/>
                  <a:pt x="147" y="153"/>
                </a:cubicBezTo>
                <a:cubicBezTo>
                  <a:pt x="141" y="155"/>
                  <a:pt x="136" y="159"/>
                  <a:pt x="131" y="162"/>
                </a:cubicBezTo>
                <a:cubicBezTo>
                  <a:pt x="130" y="163"/>
                  <a:pt x="131" y="166"/>
                  <a:pt x="129" y="167"/>
                </a:cubicBezTo>
                <a:cubicBezTo>
                  <a:pt x="128" y="168"/>
                  <a:pt x="127" y="165"/>
                  <a:pt x="126" y="166"/>
                </a:cubicBezTo>
                <a:cubicBezTo>
                  <a:pt x="124" y="166"/>
                  <a:pt x="121" y="168"/>
                  <a:pt x="120" y="170"/>
                </a:cubicBezTo>
                <a:cubicBezTo>
                  <a:pt x="119" y="171"/>
                  <a:pt x="122" y="174"/>
                  <a:pt x="120" y="175"/>
                </a:cubicBezTo>
                <a:cubicBezTo>
                  <a:pt x="119" y="176"/>
                  <a:pt x="117" y="173"/>
                  <a:pt x="115" y="174"/>
                </a:cubicBezTo>
                <a:cubicBezTo>
                  <a:pt x="114" y="175"/>
                  <a:pt x="116" y="177"/>
                  <a:pt x="115" y="179"/>
                </a:cubicBezTo>
                <a:cubicBezTo>
                  <a:pt x="114" y="180"/>
                  <a:pt x="112" y="181"/>
                  <a:pt x="111" y="181"/>
                </a:cubicBezTo>
                <a:cubicBezTo>
                  <a:pt x="108" y="181"/>
                  <a:pt x="107" y="177"/>
                  <a:pt x="105" y="177"/>
                </a:cubicBezTo>
                <a:cubicBezTo>
                  <a:pt x="103" y="177"/>
                  <a:pt x="103" y="179"/>
                  <a:pt x="101" y="180"/>
                </a:cubicBezTo>
                <a:cubicBezTo>
                  <a:pt x="100" y="181"/>
                  <a:pt x="97" y="180"/>
                  <a:pt x="97" y="182"/>
                </a:cubicBezTo>
                <a:cubicBezTo>
                  <a:pt x="96" y="184"/>
                  <a:pt x="100" y="186"/>
                  <a:pt x="99" y="189"/>
                </a:cubicBezTo>
                <a:cubicBezTo>
                  <a:pt x="99" y="190"/>
                  <a:pt x="97" y="188"/>
                  <a:pt x="96" y="189"/>
                </a:cubicBezTo>
                <a:cubicBezTo>
                  <a:pt x="96" y="190"/>
                  <a:pt x="99" y="191"/>
                  <a:pt x="98" y="193"/>
                </a:cubicBezTo>
                <a:cubicBezTo>
                  <a:pt x="97" y="195"/>
                  <a:pt x="95" y="197"/>
                  <a:pt x="93" y="199"/>
                </a:cubicBezTo>
                <a:cubicBezTo>
                  <a:pt x="91" y="200"/>
                  <a:pt x="87" y="197"/>
                  <a:pt x="86" y="199"/>
                </a:cubicBezTo>
                <a:cubicBezTo>
                  <a:pt x="85" y="201"/>
                  <a:pt x="89" y="202"/>
                  <a:pt x="89" y="205"/>
                </a:cubicBezTo>
                <a:cubicBezTo>
                  <a:pt x="89" y="207"/>
                  <a:pt x="87" y="210"/>
                  <a:pt x="87" y="212"/>
                </a:cubicBezTo>
                <a:cubicBezTo>
                  <a:pt x="87" y="215"/>
                  <a:pt x="88" y="218"/>
                  <a:pt x="88" y="2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" name="Freeform 2561"/>
          <p:cNvSpPr>
            <a:spLocks noChangeAspect="1"/>
          </p:cNvSpPr>
          <p:nvPr/>
        </p:nvSpPr>
        <p:spPr bwMode="auto">
          <a:xfrm>
            <a:off x="4406900" y="4240426"/>
            <a:ext cx="188913" cy="153988"/>
          </a:xfrm>
          <a:custGeom>
            <a:avLst/>
            <a:gdLst>
              <a:gd name="T0" fmla="*/ 41 w 99"/>
              <a:gd name="T1" fmla="*/ 97 h 81"/>
              <a:gd name="T2" fmla="*/ 37 w 99"/>
              <a:gd name="T3" fmla="*/ 93 h 81"/>
              <a:gd name="T4" fmla="*/ 31 w 99"/>
              <a:gd name="T5" fmla="*/ 92 h 81"/>
              <a:gd name="T6" fmla="*/ 22 w 99"/>
              <a:gd name="T7" fmla="*/ 93 h 81"/>
              <a:gd name="T8" fmla="*/ 14 w 99"/>
              <a:gd name="T9" fmla="*/ 96 h 81"/>
              <a:gd name="T10" fmla="*/ 11 w 99"/>
              <a:gd name="T11" fmla="*/ 95 h 81"/>
              <a:gd name="T12" fmla="*/ 7 w 99"/>
              <a:gd name="T13" fmla="*/ 93 h 81"/>
              <a:gd name="T14" fmla="*/ 7 w 99"/>
              <a:gd name="T15" fmla="*/ 89 h 81"/>
              <a:gd name="T16" fmla="*/ 4 w 99"/>
              <a:gd name="T17" fmla="*/ 87 h 81"/>
              <a:gd name="T18" fmla="*/ 4 w 99"/>
              <a:gd name="T19" fmla="*/ 83 h 81"/>
              <a:gd name="T20" fmla="*/ 2 w 99"/>
              <a:gd name="T21" fmla="*/ 72 h 81"/>
              <a:gd name="T22" fmla="*/ 5 w 99"/>
              <a:gd name="T23" fmla="*/ 63 h 81"/>
              <a:gd name="T24" fmla="*/ 1 w 99"/>
              <a:gd name="T25" fmla="*/ 56 h 81"/>
              <a:gd name="T26" fmla="*/ 10 w 99"/>
              <a:gd name="T27" fmla="*/ 56 h 81"/>
              <a:gd name="T28" fmla="*/ 16 w 99"/>
              <a:gd name="T29" fmla="*/ 49 h 81"/>
              <a:gd name="T30" fmla="*/ 13 w 99"/>
              <a:gd name="T31" fmla="*/ 44 h 81"/>
              <a:gd name="T32" fmla="*/ 17 w 99"/>
              <a:gd name="T33" fmla="*/ 44 h 81"/>
              <a:gd name="T34" fmla="*/ 14 w 99"/>
              <a:gd name="T35" fmla="*/ 36 h 81"/>
              <a:gd name="T36" fmla="*/ 19 w 99"/>
              <a:gd name="T37" fmla="*/ 34 h 81"/>
              <a:gd name="T38" fmla="*/ 24 w 99"/>
              <a:gd name="T39" fmla="*/ 30 h 81"/>
              <a:gd name="T40" fmla="*/ 31 w 99"/>
              <a:gd name="T41" fmla="*/ 35 h 81"/>
              <a:gd name="T42" fmla="*/ 36 w 99"/>
              <a:gd name="T43" fmla="*/ 32 h 81"/>
              <a:gd name="T44" fmla="*/ 36 w 99"/>
              <a:gd name="T45" fmla="*/ 26 h 81"/>
              <a:gd name="T46" fmla="*/ 42 w 99"/>
              <a:gd name="T47" fmla="*/ 28 h 81"/>
              <a:gd name="T48" fmla="*/ 42 w 99"/>
              <a:gd name="T49" fmla="*/ 22 h 81"/>
              <a:gd name="T50" fmla="*/ 49 w 99"/>
              <a:gd name="T51" fmla="*/ 17 h 81"/>
              <a:gd name="T52" fmla="*/ 53 w 99"/>
              <a:gd name="T53" fmla="*/ 18 h 81"/>
              <a:gd name="T54" fmla="*/ 55 w 99"/>
              <a:gd name="T55" fmla="*/ 12 h 81"/>
              <a:gd name="T56" fmla="*/ 75 w 99"/>
              <a:gd name="T57" fmla="*/ 1 h 81"/>
              <a:gd name="T58" fmla="*/ 85 w 99"/>
              <a:gd name="T59" fmla="*/ 4 h 81"/>
              <a:gd name="T60" fmla="*/ 84 w 99"/>
              <a:gd name="T61" fmla="*/ 14 h 81"/>
              <a:gd name="T62" fmla="*/ 87 w 99"/>
              <a:gd name="T63" fmla="*/ 23 h 81"/>
              <a:gd name="T64" fmla="*/ 94 w 99"/>
              <a:gd name="T65" fmla="*/ 29 h 81"/>
              <a:gd name="T66" fmla="*/ 97 w 99"/>
              <a:gd name="T67" fmla="*/ 30 h 81"/>
              <a:gd name="T68" fmla="*/ 94 w 99"/>
              <a:gd name="T69" fmla="*/ 38 h 81"/>
              <a:gd name="T70" fmla="*/ 108 w 99"/>
              <a:gd name="T71" fmla="*/ 44 h 81"/>
              <a:gd name="T72" fmla="*/ 113 w 99"/>
              <a:gd name="T73" fmla="*/ 43 h 81"/>
              <a:gd name="T74" fmla="*/ 118 w 99"/>
              <a:gd name="T75" fmla="*/ 47 h 81"/>
              <a:gd name="T76" fmla="*/ 115 w 99"/>
              <a:gd name="T77" fmla="*/ 50 h 81"/>
              <a:gd name="T78" fmla="*/ 117 w 99"/>
              <a:gd name="T79" fmla="*/ 57 h 81"/>
              <a:gd name="T80" fmla="*/ 119 w 99"/>
              <a:gd name="T81" fmla="*/ 59 h 81"/>
              <a:gd name="T82" fmla="*/ 118 w 99"/>
              <a:gd name="T83" fmla="*/ 63 h 81"/>
              <a:gd name="T84" fmla="*/ 112 w 99"/>
              <a:gd name="T85" fmla="*/ 66 h 81"/>
              <a:gd name="T86" fmla="*/ 105 w 99"/>
              <a:gd name="T87" fmla="*/ 66 h 81"/>
              <a:gd name="T88" fmla="*/ 100 w 99"/>
              <a:gd name="T89" fmla="*/ 67 h 81"/>
              <a:gd name="T90" fmla="*/ 100 w 99"/>
              <a:gd name="T91" fmla="*/ 73 h 81"/>
              <a:gd name="T92" fmla="*/ 96 w 99"/>
              <a:gd name="T93" fmla="*/ 72 h 81"/>
              <a:gd name="T94" fmla="*/ 95 w 99"/>
              <a:gd name="T95" fmla="*/ 77 h 81"/>
              <a:gd name="T96" fmla="*/ 89 w 99"/>
              <a:gd name="T97" fmla="*/ 75 h 81"/>
              <a:gd name="T98" fmla="*/ 83 w 99"/>
              <a:gd name="T99" fmla="*/ 73 h 81"/>
              <a:gd name="T100" fmla="*/ 78 w 99"/>
              <a:gd name="T101" fmla="*/ 71 h 81"/>
              <a:gd name="T102" fmla="*/ 73 w 99"/>
              <a:gd name="T103" fmla="*/ 73 h 81"/>
              <a:gd name="T104" fmla="*/ 53 w 99"/>
              <a:gd name="T105" fmla="*/ 73 h 81"/>
              <a:gd name="T106" fmla="*/ 41 w 99"/>
              <a:gd name="T107" fmla="*/ 73 h 81"/>
              <a:gd name="T108" fmla="*/ 38 w 99"/>
              <a:gd name="T109" fmla="*/ 78 h 81"/>
              <a:gd name="T110" fmla="*/ 41 w 99"/>
              <a:gd name="T111" fmla="*/ 81 h 81"/>
              <a:gd name="T112" fmla="*/ 40 w 99"/>
              <a:gd name="T113" fmla="*/ 84 h 81"/>
              <a:gd name="T114" fmla="*/ 42 w 99"/>
              <a:gd name="T115" fmla="*/ 86 h 81"/>
              <a:gd name="T116" fmla="*/ 40 w 99"/>
              <a:gd name="T117" fmla="*/ 87 h 81"/>
              <a:gd name="T118" fmla="*/ 41 w 99"/>
              <a:gd name="T119" fmla="*/ 97 h 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9"/>
              <a:gd name="T181" fmla="*/ 0 h 81"/>
              <a:gd name="T182" fmla="*/ 99 w 99"/>
              <a:gd name="T183" fmla="*/ 81 h 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9" h="81">
                <a:moveTo>
                  <a:pt x="34" y="81"/>
                </a:moveTo>
                <a:cubicBezTo>
                  <a:pt x="33" y="80"/>
                  <a:pt x="32" y="79"/>
                  <a:pt x="31" y="78"/>
                </a:cubicBezTo>
                <a:cubicBezTo>
                  <a:pt x="30" y="77"/>
                  <a:pt x="28" y="77"/>
                  <a:pt x="26" y="77"/>
                </a:cubicBezTo>
                <a:cubicBezTo>
                  <a:pt x="23" y="77"/>
                  <a:pt x="20" y="77"/>
                  <a:pt x="18" y="78"/>
                </a:cubicBezTo>
                <a:cubicBezTo>
                  <a:pt x="16" y="78"/>
                  <a:pt x="14" y="80"/>
                  <a:pt x="12" y="80"/>
                </a:cubicBezTo>
                <a:cubicBezTo>
                  <a:pt x="11" y="81"/>
                  <a:pt x="10" y="79"/>
                  <a:pt x="9" y="79"/>
                </a:cubicBezTo>
                <a:cubicBezTo>
                  <a:pt x="8" y="78"/>
                  <a:pt x="6" y="79"/>
                  <a:pt x="6" y="78"/>
                </a:cubicBezTo>
                <a:cubicBezTo>
                  <a:pt x="5" y="77"/>
                  <a:pt x="6" y="75"/>
                  <a:pt x="6" y="74"/>
                </a:cubicBezTo>
                <a:cubicBezTo>
                  <a:pt x="5" y="73"/>
                  <a:pt x="3" y="74"/>
                  <a:pt x="3" y="73"/>
                </a:cubicBezTo>
                <a:cubicBezTo>
                  <a:pt x="2" y="72"/>
                  <a:pt x="3" y="70"/>
                  <a:pt x="3" y="69"/>
                </a:cubicBezTo>
                <a:cubicBezTo>
                  <a:pt x="3" y="66"/>
                  <a:pt x="2" y="63"/>
                  <a:pt x="2" y="60"/>
                </a:cubicBezTo>
                <a:cubicBezTo>
                  <a:pt x="2" y="58"/>
                  <a:pt x="4" y="55"/>
                  <a:pt x="4" y="53"/>
                </a:cubicBezTo>
                <a:cubicBezTo>
                  <a:pt x="4" y="50"/>
                  <a:pt x="0" y="49"/>
                  <a:pt x="1" y="47"/>
                </a:cubicBezTo>
                <a:cubicBezTo>
                  <a:pt x="2" y="45"/>
                  <a:pt x="6" y="48"/>
                  <a:pt x="8" y="47"/>
                </a:cubicBezTo>
                <a:cubicBezTo>
                  <a:pt x="10" y="45"/>
                  <a:pt x="12" y="43"/>
                  <a:pt x="13" y="41"/>
                </a:cubicBezTo>
                <a:cubicBezTo>
                  <a:pt x="14" y="39"/>
                  <a:pt x="11" y="38"/>
                  <a:pt x="11" y="37"/>
                </a:cubicBezTo>
                <a:cubicBezTo>
                  <a:pt x="12" y="36"/>
                  <a:pt x="14" y="38"/>
                  <a:pt x="14" y="37"/>
                </a:cubicBezTo>
                <a:cubicBezTo>
                  <a:pt x="15" y="34"/>
                  <a:pt x="11" y="32"/>
                  <a:pt x="12" y="30"/>
                </a:cubicBezTo>
                <a:cubicBezTo>
                  <a:pt x="12" y="28"/>
                  <a:pt x="15" y="29"/>
                  <a:pt x="16" y="28"/>
                </a:cubicBezTo>
                <a:cubicBezTo>
                  <a:pt x="18" y="27"/>
                  <a:pt x="18" y="25"/>
                  <a:pt x="20" y="25"/>
                </a:cubicBezTo>
                <a:cubicBezTo>
                  <a:pt x="22" y="25"/>
                  <a:pt x="23" y="29"/>
                  <a:pt x="26" y="29"/>
                </a:cubicBezTo>
                <a:cubicBezTo>
                  <a:pt x="27" y="29"/>
                  <a:pt x="29" y="28"/>
                  <a:pt x="30" y="27"/>
                </a:cubicBezTo>
                <a:cubicBezTo>
                  <a:pt x="31" y="25"/>
                  <a:pt x="29" y="23"/>
                  <a:pt x="30" y="22"/>
                </a:cubicBezTo>
                <a:cubicBezTo>
                  <a:pt x="32" y="21"/>
                  <a:pt x="34" y="24"/>
                  <a:pt x="35" y="23"/>
                </a:cubicBezTo>
                <a:cubicBezTo>
                  <a:pt x="37" y="22"/>
                  <a:pt x="34" y="19"/>
                  <a:pt x="35" y="18"/>
                </a:cubicBezTo>
                <a:cubicBezTo>
                  <a:pt x="36" y="16"/>
                  <a:pt x="39" y="14"/>
                  <a:pt x="41" y="14"/>
                </a:cubicBezTo>
                <a:cubicBezTo>
                  <a:pt x="42" y="13"/>
                  <a:pt x="43" y="16"/>
                  <a:pt x="44" y="15"/>
                </a:cubicBezTo>
                <a:cubicBezTo>
                  <a:pt x="46" y="14"/>
                  <a:pt x="45" y="11"/>
                  <a:pt x="46" y="10"/>
                </a:cubicBezTo>
                <a:cubicBezTo>
                  <a:pt x="51" y="7"/>
                  <a:pt x="56" y="3"/>
                  <a:pt x="62" y="1"/>
                </a:cubicBezTo>
                <a:cubicBezTo>
                  <a:pt x="65" y="0"/>
                  <a:pt x="68" y="3"/>
                  <a:pt x="71" y="3"/>
                </a:cubicBezTo>
                <a:cubicBezTo>
                  <a:pt x="70" y="6"/>
                  <a:pt x="70" y="9"/>
                  <a:pt x="70" y="12"/>
                </a:cubicBezTo>
                <a:cubicBezTo>
                  <a:pt x="70" y="15"/>
                  <a:pt x="71" y="17"/>
                  <a:pt x="72" y="19"/>
                </a:cubicBezTo>
                <a:cubicBezTo>
                  <a:pt x="74" y="21"/>
                  <a:pt x="76" y="22"/>
                  <a:pt x="78" y="24"/>
                </a:cubicBezTo>
                <a:cubicBezTo>
                  <a:pt x="79" y="25"/>
                  <a:pt x="81" y="24"/>
                  <a:pt x="81" y="25"/>
                </a:cubicBezTo>
                <a:cubicBezTo>
                  <a:pt x="82" y="28"/>
                  <a:pt x="77" y="30"/>
                  <a:pt x="78" y="32"/>
                </a:cubicBezTo>
                <a:cubicBezTo>
                  <a:pt x="81" y="36"/>
                  <a:pt x="86" y="36"/>
                  <a:pt x="90" y="37"/>
                </a:cubicBezTo>
                <a:cubicBezTo>
                  <a:pt x="91" y="38"/>
                  <a:pt x="93" y="35"/>
                  <a:pt x="94" y="36"/>
                </a:cubicBezTo>
                <a:cubicBezTo>
                  <a:pt x="96" y="36"/>
                  <a:pt x="97" y="38"/>
                  <a:pt x="98" y="39"/>
                </a:cubicBezTo>
                <a:cubicBezTo>
                  <a:pt x="98" y="40"/>
                  <a:pt x="96" y="41"/>
                  <a:pt x="96" y="42"/>
                </a:cubicBezTo>
                <a:cubicBezTo>
                  <a:pt x="96" y="44"/>
                  <a:pt x="96" y="46"/>
                  <a:pt x="97" y="48"/>
                </a:cubicBezTo>
                <a:cubicBezTo>
                  <a:pt x="97" y="49"/>
                  <a:pt x="98" y="48"/>
                  <a:pt x="99" y="49"/>
                </a:cubicBezTo>
                <a:cubicBezTo>
                  <a:pt x="99" y="50"/>
                  <a:pt x="99" y="52"/>
                  <a:pt x="98" y="53"/>
                </a:cubicBezTo>
                <a:cubicBezTo>
                  <a:pt x="97" y="55"/>
                  <a:pt x="95" y="55"/>
                  <a:pt x="93" y="55"/>
                </a:cubicBezTo>
                <a:cubicBezTo>
                  <a:pt x="91" y="55"/>
                  <a:pt x="89" y="54"/>
                  <a:pt x="87" y="55"/>
                </a:cubicBezTo>
                <a:cubicBezTo>
                  <a:pt x="85" y="55"/>
                  <a:pt x="84" y="55"/>
                  <a:pt x="83" y="56"/>
                </a:cubicBezTo>
                <a:cubicBezTo>
                  <a:pt x="82" y="58"/>
                  <a:pt x="84" y="60"/>
                  <a:pt x="83" y="61"/>
                </a:cubicBezTo>
                <a:cubicBezTo>
                  <a:pt x="82" y="62"/>
                  <a:pt x="81" y="60"/>
                  <a:pt x="80" y="60"/>
                </a:cubicBezTo>
                <a:cubicBezTo>
                  <a:pt x="79" y="61"/>
                  <a:pt x="79" y="62"/>
                  <a:pt x="79" y="64"/>
                </a:cubicBezTo>
                <a:cubicBezTo>
                  <a:pt x="77" y="63"/>
                  <a:pt x="76" y="63"/>
                  <a:pt x="74" y="63"/>
                </a:cubicBezTo>
                <a:cubicBezTo>
                  <a:pt x="72" y="62"/>
                  <a:pt x="71" y="62"/>
                  <a:pt x="69" y="61"/>
                </a:cubicBezTo>
                <a:cubicBezTo>
                  <a:pt x="68" y="60"/>
                  <a:pt x="67" y="59"/>
                  <a:pt x="65" y="59"/>
                </a:cubicBezTo>
                <a:cubicBezTo>
                  <a:pt x="63" y="59"/>
                  <a:pt x="62" y="61"/>
                  <a:pt x="61" y="61"/>
                </a:cubicBezTo>
                <a:cubicBezTo>
                  <a:pt x="55" y="62"/>
                  <a:pt x="49" y="61"/>
                  <a:pt x="44" y="61"/>
                </a:cubicBezTo>
                <a:cubicBezTo>
                  <a:pt x="41" y="61"/>
                  <a:pt x="37" y="60"/>
                  <a:pt x="34" y="61"/>
                </a:cubicBezTo>
                <a:cubicBezTo>
                  <a:pt x="33" y="61"/>
                  <a:pt x="32" y="63"/>
                  <a:pt x="32" y="65"/>
                </a:cubicBezTo>
                <a:cubicBezTo>
                  <a:pt x="32" y="66"/>
                  <a:pt x="34" y="67"/>
                  <a:pt x="34" y="68"/>
                </a:cubicBezTo>
                <a:cubicBezTo>
                  <a:pt x="34" y="69"/>
                  <a:pt x="33" y="70"/>
                  <a:pt x="33" y="70"/>
                </a:cubicBezTo>
                <a:cubicBezTo>
                  <a:pt x="33" y="71"/>
                  <a:pt x="35" y="71"/>
                  <a:pt x="35" y="72"/>
                </a:cubicBezTo>
                <a:cubicBezTo>
                  <a:pt x="35" y="73"/>
                  <a:pt x="33" y="73"/>
                  <a:pt x="33" y="73"/>
                </a:cubicBezTo>
                <a:cubicBezTo>
                  <a:pt x="33" y="76"/>
                  <a:pt x="34" y="78"/>
                  <a:pt x="34" y="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" name="Freeform 2562"/>
          <p:cNvSpPr>
            <a:spLocks noChangeAspect="1"/>
          </p:cNvSpPr>
          <p:nvPr/>
        </p:nvSpPr>
        <p:spPr bwMode="auto">
          <a:xfrm>
            <a:off x="4462464" y="4351553"/>
            <a:ext cx="111125" cy="176213"/>
          </a:xfrm>
          <a:custGeom>
            <a:avLst/>
            <a:gdLst>
              <a:gd name="T0" fmla="*/ 6 w 58"/>
              <a:gd name="T1" fmla="*/ 106 h 92"/>
              <a:gd name="T2" fmla="*/ 21 w 58"/>
              <a:gd name="T3" fmla="*/ 111 h 92"/>
              <a:gd name="T4" fmla="*/ 25 w 58"/>
              <a:gd name="T5" fmla="*/ 106 h 92"/>
              <a:gd name="T6" fmla="*/ 35 w 58"/>
              <a:gd name="T7" fmla="*/ 106 h 92"/>
              <a:gd name="T8" fmla="*/ 41 w 58"/>
              <a:gd name="T9" fmla="*/ 103 h 92"/>
              <a:gd name="T10" fmla="*/ 46 w 58"/>
              <a:gd name="T11" fmla="*/ 98 h 92"/>
              <a:gd name="T12" fmla="*/ 57 w 58"/>
              <a:gd name="T13" fmla="*/ 95 h 92"/>
              <a:gd name="T14" fmla="*/ 63 w 58"/>
              <a:gd name="T15" fmla="*/ 92 h 92"/>
              <a:gd name="T16" fmla="*/ 70 w 58"/>
              <a:gd name="T17" fmla="*/ 89 h 92"/>
              <a:gd name="T18" fmla="*/ 59 w 58"/>
              <a:gd name="T19" fmla="*/ 83 h 92"/>
              <a:gd name="T20" fmla="*/ 56 w 58"/>
              <a:gd name="T21" fmla="*/ 78 h 92"/>
              <a:gd name="T22" fmla="*/ 58 w 58"/>
              <a:gd name="T23" fmla="*/ 70 h 92"/>
              <a:gd name="T24" fmla="*/ 57 w 58"/>
              <a:gd name="T25" fmla="*/ 65 h 92"/>
              <a:gd name="T26" fmla="*/ 58 w 58"/>
              <a:gd name="T27" fmla="*/ 56 h 92"/>
              <a:gd name="T28" fmla="*/ 59 w 58"/>
              <a:gd name="T29" fmla="*/ 51 h 92"/>
              <a:gd name="T30" fmla="*/ 57 w 58"/>
              <a:gd name="T31" fmla="*/ 45 h 92"/>
              <a:gd name="T32" fmla="*/ 57 w 58"/>
              <a:gd name="T33" fmla="*/ 31 h 92"/>
              <a:gd name="T34" fmla="*/ 53 w 58"/>
              <a:gd name="T35" fmla="*/ 28 h 92"/>
              <a:gd name="T36" fmla="*/ 54 w 58"/>
              <a:gd name="T37" fmla="*/ 17 h 92"/>
              <a:gd name="T38" fmla="*/ 51 w 58"/>
              <a:gd name="T39" fmla="*/ 14 h 92"/>
              <a:gd name="T40" fmla="*/ 51 w 58"/>
              <a:gd name="T41" fmla="*/ 11 h 92"/>
              <a:gd name="T42" fmla="*/ 47 w 58"/>
              <a:gd name="T43" fmla="*/ 7 h 92"/>
              <a:gd name="T44" fmla="*/ 48 w 58"/>
              <a:gd name="T45" fmla="*/ 2 h 92"/>
              <a:gd name="T46" fmla="*/ 43 w 58"/>
              <a:gd name="T47" fmla="*/ 0 h 92"/>
              <a:gd name="T48" fmla="*/ 39 w 58"/>
              <a:gd name="T49" fmla="*/ 2 h 92"/>
              <a:gd name="T50" fmla="*/ 18 w 58"/>
              <a:gd name="T51" fmla="*/ 2 h 92"/>
              <a:gd name="T52" fmla="*/ 6 w 58"/>
              <a:gd name="T53" fmla="*/ 2 h 92"/>
              <a:gd name="T54" fmla="*/ 4 w 58"/>
              <a:gd name="T55" fmla="*/ 7 h 92"/>
              <a:gd name="T56" fmla="*/ 6 w 58"/>
              <a:gd name="T57" fmla="*/ 11 h 92"/>
              <a:gd name="T58" fmla="*/ 5 w 58"/>
              <a:gd name="T59" fmla="*/ 13 h 92"/>
              <a:gd name="T60" fmla="*/ 7 w 58"/>
              <a:gd name="T61" fmla="*/ 16 h 92"/>
              <a:gd name="T62" fmla="*/ 5 w 58"/>
              <a:gd name="T63" fmla="*/ 17 h 92"/>
              <a:gd name="T64" fmla="*/ 6 w 58"/>
              <a:gd name="T65" fmla="*/ 27 h 92"/>
              <a:gd name="T66" fmla="*/ 7 w 58"/>
              <a:gd name="T67" fmla="*/ 34 h 92"/>
              <a:gd name="T68" fmla="*/ 8 w 58"/>
              <a:gd name="T69" fmla="*/ 39 h 92"/>
              <a:gd name="T70" fmla="*/ 10 w 58"/>
              <a:gd name="T71" fmla="*/ 45 h 92"/>
              <a:gd name="T72" fmla="*/ 10 w 58"/>
              <a:gd name="T73" fmla="*/ 51 h 92"/>
              <a:gd name="T74" fmla="*/ 7 w 58"/>
              <a:gd name="T75" fmla="*/ 57 h 92"/>
              <a:gd name="T76" fmla="*/ 6 w 58"/>
              <a:gd name="T77" fmla="*/ 68 h 92"/>
              <a:gd name="T78" fmla="*/ 1 w 58"/>
              <a:gd name="T79" fmla="*/ 75 h 92"/>
              <a:gd name="T80" fmla="*/ 4 w 58"/>
              <a:gd name="T81" fmla="*/ 84 h 92"/>
              <a:gd name="T82" fmla="*/ 2 w 58"/>
              <a:gd name="T83" fmla="*/ 93 h 92"/>
              <a:gd name="T84" fmla="*/ 7 w 58"/>
              <a:gd name="T85" fmla="*/ 97 h 92"/>
              <a:gd name="T86" fmla="*/ 7 w 58"/>
              <a:gd name="T87" fmla="*/ 104 h 92"/>
              <a:gd name="T88" fmla="*/ 6 w 58"/>
              <a:gd name="T89" fmla="*/ 106 h 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"/>
              <a:gd name="T136" fmla="*/ 0 h 92"/>
              <a:gd name="T137" fmla="*/ 58 w 58"/>
              <a:gd name="T138" fmla="*/ 92 h 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" h="92">
                <a:moveTo>
                  <a:pt x="5" y="88"/>
                </a:moveTo>
                <a:cubicBezTo>
                  <a:pt x="9" y="89"/>
                  <a:pt x="13" y="92"/>
                  <a:pt x="17" y="92"/>
                </a:cubicBezTo>
                <a:cubicBezTo>
                  <a:pt x="19" y="92"/>
                  <a:pt x="19" y="88"/>
                  <a:pt x="21" y="88"/>
                </a:cubicBezTo>
                <a:cubicBezTo>
                  <a:pt x="24" y="87"/>
                  <a:pt x="27" y="88"/>
                  <a:pt x="29" y="88"/>
                </a:cubicBezTo>
                <a:cubicBezTo>
                  <a:pt x="31" y="87"/>
                  <a:pt x="32" y="86"/>
                  <a:pt x="34" y="85"/>
                </a:cubicBezTo>
                <a:cubicBezTo>
                  <a:pt x="35" y="84"/>
                  <a:pt x="36" y="82"/>
                  <a:pt x="38" y="81"/>
                </a:cubicBezTo>
                <a:cubicBezTo>
                  <a:pt x="41" y="80"/>
                  <a:pt x="44" y="80"/>
                  <a:pt x="47" y="79"/>
                </a:cubicBezTo>
                <a:cubicBezTo>
                  <a:pt x="49" y="79"/>
                  <a:pt x="51" y="77"/>
                  <a:pt x="52" y="76"/>
                </a:cubicBezTo>
                <a:cubicBezTo>
                  <a:pt x="54" y="75"/>
                  <a:pt x="56" y="75"/>
                  <a:pt x="58" y="74"/>
                </a:cubicBezTo>
                <a:cubicBezTo>
                  <a:pt x="55" y="73"/>
                  <a:pt x="51" y="71"/>
                  <a:pt x="49" y="69"/>
                </a:cubicBezTo>
                <a:cubicBezTo>
                  <a:pt x="47" y="68"/>
                  <a:pt x="46" y="66"/>
                  <a:pt x="46" y="65"/>
                </a:cubicBezTo>
                <a:cubicBezTo>
                  <a:pt x="46" y="62"/>
                  <a:pt x="48" y="60"/>
                  <a:pt x="48" y="58"/>
                </a:cubicBezTo>
                <a:cubicBezTo>
                  <a:pt x="48" y="57"/>
                  <a:pt x="47" y="55"/>
                  <a:pt x="47" y="54"/>
                </a:cubicBezTo>
                <a:cubicBezTo>
                  <a:pt x="47" y="51"/>
                  <a:pt x="47" y="48"/>
                  <a:pt x="48" y="46"/>
                </a:cubicBezTo>
                <a:cubicBezTo>
                  <a:pt x="48" y="45"/>
                  <a:pt x="49" y="44"/>
                  <a:pt x="49" y="42"/>
                </a:cubicBezTo>
                <a:cubicBezTo>
                  <a:pt x="49" y="40"/>
                  <a:pt x="47" y="39"/>
                  <a:pt x="47" y="37"/>
                </a:cubicBezTo>
                <a:cubicBezTo>
                  <a:pt x="46" y="33"/>
                  <a:pt x="48" y="30"/>
                  <a:pt x="47" y="26"/>
                </a:cubicBezTo>
                <a:cubicBezTo>
                  <a:pt x="47" y="25"/>
                  <a:pt x="45" y="25"/>
                  <a:pt x="44" y="23"/>
                </a:cubicBezTo>
                <a:cubicBezTo>
                  <a:pt x="44" y="20"/>
                  <a:pt x="45" y="17"/>
                  <a:pt x="45" y="14"/>
                </a:cubicBezTo>
                <a:cubicBezTo>
                  <a:pt x="44" y="13"/>
                  <a:pt x="42" y="13"/>
                  <a:pt x="42" y="12"/>
                </a:cubicBezTo>
                <a:cubicBezTo>
                  <a:pt x="41" y="11"/>
                  <a:pt x="42" y="10"/>
                  <a:pt x="42" y="9"/>
                </a:cubicBezTo>
                <a:cubicBezTo>
                  <a:pt x="41" y="8"/>
                  <a:pt x="40" y="7"/>
                  <a:pt x="39" y="6"/>
                </a:cubicBezTo>
                <a:cubicBezTo>
                  <a:pt x="39" y="5"/>
                  <a:pt x="40" y="3"/>
                  <a:pt x="40" y="2"/>
                </a:cubicBezTo>
                <a:cubicBezTo>
                  <a:pt x="39" y="1"/>
                  <a:pt x="38" y="0"/>
                  <a:pt x="36" y="0"/>
                </a:cubicBezTo>
                <a:cubicBezTo>
                  <a:pt x="34" y="0"/>
                  <a:pt x="33" y="2"/>
                  <a:pt x="32" y="2"/>
                </a:cubicBezTo>
                <a:cubicBezTo>
                  <a:pt x="26" y="3"/>
                  <a:pt x="20" y="2"/>
                  <a:pt x="15" y="2"/>
                </a:cubicBezTo>
                <a:cubicBezTo>
                  <a:pt x="12" y="2"/>
                  <a:pt x="8" y="1"/>
                  <a:pt x="5" y="2"/>
                </a:cubicBezTo>
                <a:cubicBezTo>
                  <a:pt x="4" y="2"/>
                  <a:pt x="3" y="4"/>
                  <a:pt x="3" y="6"/>
                </a:cubicBezTo>
                <a:cubicBezTo>
                  <a:pt x="3" y="7"/>
                  <a:pt x="5" y="8"/>
                  <a:pt x="5" y="9"/>
                </a:cubicBezTo>
                <a:cubicBezTo>
                  <a:pt x="5" y="10"/>
                  <a:pt x="4" y="11"/>
                  <a:pt x="4" y="11"/>
                </a:cubicBezTo>
                <a:cubicBezTo>
                  <a:pt x="4" y="12"/>
                  <a:pt x="6" y="12"/>
                  <a:pt x="6" y="13"/>
                </a:cubicBezTo>
                <a:cubicBezTo>
                  <a:pt x="6" y="14"/>
                  <a:pt x="4" y="14"/>
                  <a:pt x="4" y="14"/>
                </a:cubicBezTo>
                <a:cubicBezTo>
                  <a:pt x="4" y="17"/>
                  <a:pt x="5" y="19"/>
                  <a:pt x="5" y="22"/>
                </a:cubicBezTo>
                <a:cubicBezTo>
                  <a:pt x="5" y="24"/>
                  <a:pt x="5" y="26"/>
                  <a:pt x="6" y="28"/>
                </a:cubicBezTo>
                <a:cubicBezTo>
                  <a:pt x="6" y="29"/>
                  <a:pt x="6" y="30"/>
                  <a:pt x="7" y="32"/>
                </a:cubicBezTo>
                <a:cubicBezTo>
                  <a:pt x="7" y="34"/>
                  <a:pt x="8" y="35"/>
                  <a:pt x="8" y="37"/>
                </a:cubicBezTo>
                <a:cubicBezTo>
                  <a:pt x="9" y="39"/>
                  <a:pt x="9" y="41"/>
                  <a:pt x="8" y="42"/>
                </a:cubicBezTo>
                <a:cubicBezTo>
                  <a:pt x="8" y="44"/>
                  <a:pt x="6" y="45"/>
                  <a:pt x="6" y="47"/>
                </a:cubicBezTo>
                <a:cubicBezTo>
                  <a:pt x="5" y="50"/>
                  <a:pt x="6" y="53"/>
                  <a:pt x="5" y="56"/>
                </a:cubicBezTo>
                <a:cubicBezTo>
                  <a:pt x="4" y="58"/>
                  <a:pt x="1" y="60"/>
                  <a:pt x="1" y="62"/>
                </a:cubicBezTo>
                <a:cubicBezTo>
                  <a:pt x="0" y="65"/>
                  <a:pt x="3" y="67"/>
                  <a:pt x="3" y="70"/>
                </a:cubicBezTo>
                <a:cubicBezTo>
                  <a:pt x="3" y="72"/>
                  <a:pt x="2" y="75"/>
                  <a:pt x="2" y="77"/>
                </a:cubicBezTo>
                <a:cubicBezTo>
                  <a:pt x="3" y="78"/>
                  <a:pt x="5" y="78"/>
                  <a:pt x="6" y="80"/>
                </a:cubicBezTo>
                <a:cubicBezTo>
                  <a:pt x="7" y="82"/>
                  <a:pt x="6" y="84"/>
                  <a:pt x="6" y="86"/>
                </a:cubicBezTo>
                <a:cubicBezTo>
                  <a:pt x="6" y="86"/>
                  <a:pt x="5" y="87"/>
                  <a:pt x="5" y="8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" name="Freeform 2563"/>
          <p:cNvSpPr>
            <a:spLocks noChangeAspect="1"/>
          </p:cNvSpPr>
          <p:nvPr/>
        </p:nvSpPr>
        <p:spPr bwMode="auto">
          <a:xfrm>
            <a:off x="4537075" y="4356315"/>
            <a:ext cx="46038" cy="136525"/>
          </a:xfrm>
          <a:custGeom>
            <a:avLst/>
            <a:gdLst>
              <a:gd name="T0" fmla="*/ 23 w 24"/>
              <a:gd name="T1" fmla="*/ 86 h 72"/>
              <a:gd name="T2" fmla="*/ 12 w 24"/>
              <a:gd name="T3" fmla="*/ 80 h 72"/>
              <a:gd name="T4" fmla="*/ 8 w 24"/>
              <a:gd name="T5" fmla="*/ 75 h 72"/>
              <a:gd name="T6" fmla="*/ 11 w 24"/>
              <a:gd name="T7" fmla="*/ 67 h 72"/>
              <a:gd name="T8" fmla="*/ 10 w 24"/>
              <a:gd name="T9" fmla="*/ 62 h 72"/>
              <a:gd name="T10" fmla="*/ 11 w 24"/>
              <a:gd name="T11" fmla="*/ 53 h 72"/>
              <a:gd name="T12" fmla="*/ 12 w 24"/>
              <a:gd name="T13" fmla="*/ 48 h 72"/>
              <a:gd name="T14" fmla="*/ 10 w 24"/>
              <a:gd name="T15" fmla="*/ 42 h 72"/>
              <a:gd name="T16" fmla="*/ 10 w 24"/>
              <a:gd name="T17" fmla="*/ 29 h 72"/>
              <a:gd name="T18" fmla="*/ 6 w 24"/>
              <a:gd name="T19" fmla="*/ 25 h 72"/>
              <a:gd name="T20" fmla="*/ 7 w 24"/>
              <a:gd name="T21" fmla="*/ 14 h 72"/>
              <a:gd name="T22" fmla="*/ 4 w 24"/>
              <a:gd name="T23" fmla="*/ 12 h 72"/>
              <a:gd name="T24" fmla="*/ 4 w 24"/>
              <a:gd name="T25" fmla="*/ 8 h 72"/>
              <a:gd name="T26" fmla="*/ 0 w 24"/>
              <a:gd name="T27" fmla="*/ 5 h 72"/>
              <a:gd name="T28" fmla="*/ 1 w 24"/>
              <a:gd name="T29" fmla="*/ 0 h 72"/>
              <a:gd name="T30" fmla="*/ 7 w 24"/>
              <a:gd name="T31" fmla="*/ 2 h 72"/>
              <a:gd name="T32" fmla="*/ 13 w 24"/>
              <a:gd name="T33" fmla="*/ 4 h 72"/>
              <a:gd name="T34" fmla="*/ 15 w 24"/>
              <a:gd name="T35" fmla="*/ 11 h 72"/>
              <a:gd name="T36" fmla="*/ 21 w 24"/>
              <a:gd name="T37" fmla="*/ 18 h 72"/>
              <a:gd name="T38" fmla="*/ 22 w 24"/>
              <a:gd name="T39" fmla="*/ 29 h 72"/>
              <a:gd name="T40" fmla="*/ 25 w 24"/>
              <a:gd name="T41" fmla="*/ 33 h 72"/>
              <a:gd name="T42" fmla="*/ 25 w 24"/>
              <a:gd name="T43" fmla="*/ 74 h 72"/>
              <a:gd name="T44" fmla="*/ 29 w 24"/>
              <a:gd name="T45" fmla="*/ 82 h 72"/>
              <a:gd name="T46" fmla="*/ 23 w 24"/>
              <a:gd name="T47" fmla="*/ 86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"/>
              <a:gd name="T73" fmla="*/ 0 h 72"/>
              <a:gd name="T74" fmla="*/ 24 w 24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" h="72">
                <a:moveTo>
                  <a:pt x="19" y="72"/>
                </a:moveTo>
                <a:cubicBezTo>
                  <a:pt x="16" y="71"/>
                  <a:pt x="12" y="69"/>
                  <a:pt x="10" y="67"/>
                </a:cubicBezTo>
                <a:cubicBezTo>
                  <a:pt x="8" y="66"/>
                  <a:pt x="7" y="64"/>
                  <a:pt x="7" y="63"/>
                </a:cubicBezTo>
                <a:cubicBezTo>
                  <a:pt x="7" y="60"/>
                  <a:pt x="9" y="58"/>
                  <a:pt x="9" y="56"/>
                </a:cubicBezTo>
                <a:cubicBezTo>
                  <a:pt x="9" y="55"/>
                  <a:pt x="8" y="53"/>
                  <a:pt x="8" y="52"/>
                </a:cubicBezTo>
                <a:cubicBezTo>
                  <a:pt x="8" y="49"/>
                  <a:pt x="8" y="46"/>
                  <a:pt x="9" y="44"/>
                </a:cubicBezTo>
                <a:cubicBezTo>
                  <a:pt x="9" y="43"/>
                  <a:pt x="10" y="42"/>
                  <a:pt x="10" y="40"/>
                </a:cubicBezTo>
                <a:cubicBezTo>
                  <a:pt x="10" y="38"/>
                  <a:pt x="8" y="37"/>
                  <a:pt x="8" y="35"/>
                </a:cubicBezTo>
                <a:cubicBezTo>
                  <a:pt x="7" y="31"/>
                  <a:pt x="9" y="28"/>
                  <a:pt x="8" y="24"/>
                </a:cubicBezTo>
                <a:cubicBezTo>
                  <a:pt x="8" y="23"/>
                  <a:pt x="6" y="23"/>
                  <a:pt x="5" y="21"/>
                </a:cubicBezTo>
                <a:cubicBezTo>
                  <a:pt x="5" y="18"/>
                  <a:pt x="6" y="15"/>
                  <a:pt x="6" y="12"/>
                </a:cubicBezTo>
                <a:cubicBezTo>
                  <a:pt x="5" y="11"/>
                  <a:pt x="3" y="11"/>
                  <a:pt x="3" y="10"/>
                </a:cubicBezTo>
                <a:cubicBezTo>
                  <a:pt x="2" y="9"/>
                  <a:pt x="3" y="8"/>
                  <a:pt x="3" y="7"/>
                </a:cubicBezTo>
                <a:cubicBezTo>
                  <a:pt x="2" y="6"/>
                  <a:pt x="1" y="5"/>
                  <a:pt x="0" y="4"/>
                </a:cubicBezTo>
                <a:cubicBezTo>
                  <a:pt x="0" y="3"/>
                  <a:pt x="1" y="1"/>
                  <a:pt x="1" y="0"/>
                </a:cubicBezTo>
                <a:cubicBezTo>
                  <a:pt x="3" y="1"/>
                  <a:pt x="4" y="1"/>
                  <a:pt x="6" y="2"/>
                </a:cubicBezTo>
                <a:cubicBezTo>
                  <a:pt x="8" y="2"/>
                  <a:pt x="9" y="2"/>
                  <a:pt x="11" y="3"/>
                </a:cubicBezTo>
                <a:cubicBezTo>
                  <a:pt x="11" y="5"/>
                  <a:pt x="11" y="7"/>
                  <a:pt x="12" y="9"/>
                </a:cubicBezTo>
                <a:cubicBezTo>
                  <a:pt x="13" y="12"/>
                  <a:pt x="16" y="13"/>
                  <a:pt x="17" y="15"/>
                </a:cubicBezTo>
                <a:cubicBezTo>
                  <a:pt x="18" y="18"/>
                  <a:pt x="17" y="21"/>
                  <a:pt x="18" y="24"/>
                </a:cubicBezTo>
                <a:cubicBezTo>
                  <a:pt x="18" y="26"/>
                  <a:pt x="21" y="27"/>
                  <a:pt x="21" y="28"/>
                </a:cubicBezTo>
                <a:cubicBezTo>
                  <a:pt x="22" y="39"/>
                  <a:pt x="20" y="51"/>
                  <a:pt x="21" y="62"/>
                </a:cubicBezTo>
                <a:cubicBezTo>
                  <a:pt x="21" y="64"/>
                  <a:pt x="23" y="67"/>
                  <a:pt x="24" y="69"/>
                </a:cubicBezTo>
                <a:cubicBezTo>
                  <a:pt x="22" y="70"/>
                  <a:pt x="20" y="71"/>
                  <a:pt x="19" y="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" name="Freeform 2564"/>
          <p:cNvSpPr>
            <a:spLocks noChangeAspect="1"/>
          </p:cNvSpPr>
          <p:nvPr/>
        </p:nvSpPr>
        <p:spPr bwMode="auto">
          <a:xfrm>
            <a:off x="4557714" y="4313453"/>
            <a:ext cx="74613" cy="174625"/>
          </a:xfrm>
          <a:custGeom>
            <a:avLst/>
            <a:gdLst>
              <a:gd name="T0" fmla="*/ 16 w 39"/>
              <a:gd name="T1" fmla="*/ 110 h 91"/>
              <a:gd name="T2" fmla="*/ 23 w 39"/>
              <a:gd name="T3" fmla="*/ 109 h 91"/>
              <a:gd name="T4" fmla="*/ 31 w 39"/>
              <a:gd name="T5" fmla="*/ 109 h 91"/>
              <a:gd name="T6" fmla="*/ 29 w 39"/>
              <a:gd name="T7" fmla="*/ 88 h 91"/>
              <a:gd name="T8" fmla="*/ 30 w 39"/>
              <a:gd name="T9" fmla="*/ 76 h 91"/>
              <a:gd name="T10" fmla="*/ 31 w 39"/>
              <a:gd name="T11" fmla="*/ 60 h 91"/>
              <a:gd name="T12" fmla="*/ 36 w 39"/>
              <a:gd name="T13" fmla="*/ 59 h 91"/>
              <a:gd name="T14" fmla="*/ 40 w 39"/>
              <a:gd name="T15" fmla="*/ 50 h 91"/>
              <a:gd name="T16" fmla="*/ 45 w 39"/>
              <a:gd name="T17" fmla="*/ 44 h 91"/>
              <a:gd name="T18" fmla="*/ 42 w 39"/>
              <a:gd name="T19" fmla="*/ 37 h 91"/>
              <a:gd name="T20" fmla="*/ 47 w 39"/>
              <a:gd name="T21" fmla="*/ 35 h 91"/>
              <a:gd name="T22" fmla="*/ 43 w 39"/>
              <a:gd name="T23" fmla="*/ 29 h 91"/>
              <a:gd name="T24" fmla="*/ 41 w 39"/>
              <a:gd name="T25" fmla="*/ 21 h 91"/>
              <a:gd name="T26" fmla="*/ 45 w 39"/>
              <a:gd name="T27" fmla="*/ 12 h 91"/>
              <a:gd name="T28" fmla="*/ 40 w 39"/>
              <a:gd name="T29" fmla="*/ 11 h 91"/>
              <a:gd name="T30" fmla="*/ 31 w 39"/>
              <a:gd name="T31" fmla="*/ 1 h 91"/>
              <a:gd name="T32" fmla="*/ 27 w 39"/>
              <a:gd name="T33" fmla="*/ 4 h 91"/>
              <a:gd name="T34" fmla="*/ 25 w 39"/>
              <a:gd name="T35" fmla="*/ 10 h 91"/>
              <a:gd name="T36" fmla="*/ 24 w 39"/>
              <a:gd name="T37" fmla="*/ 12 h 91"/>
              <a:gd name="T38" fmla="*/ 23 w 39"/>
              <a:gd name="T39" fmla="*/ 17 h 91"/>
              <a:gd name="T40" fmla="*/ 17 w 39"/>
              <a:gd name="T41" fmla="*/ 19 h 91"/>
              <a:gd name="T42" fmla="*/ 10 w 39"/>
              <a:gd name="T43" fmla="*/ 19 h 91"/>
              <a:gd name="T44" fmla="*/ 5 w 39"/>
              <a:gd name="T45" fmla="*/ 21 h 91"/>
              <a:gd name="T46" fmla="*/ 5 w 39"/>
              <a:gd name="T47" fmla="*/ 27 h 91"/>
              <a:gd name="T48" fmla="*/ 1 w 39"/>
              <a:gd name="T49" fmla="*/ 25 h 91"/>
              <a:gd name="T50" fmla="*/ 0 w 39"/>
              <a:gd name="T51" fmla="*/ 30 h 91"/>
              <a:gd name="T52" fmla="*/ 1 w 39"/>
              <a:gd name="T53" fmla="*/ 37 h 91"/>
              <a:gd name="T54" fmla="*/ 7 w 39"/>
              <a:gd name="T55" fmla="*/ 45 h 91"/>
              <a:gd name="T56" fmla="*/ 8 w 39"/>
              <a:gd name="T57" fmla="*/ 56 h 91"/>
              <a:gd name="T58" fmla="*/ 12 w 39"/>
              <a:gd name="T59" fmla="*/ 60 h 91"/>
              <a:gd name="T60" fmla="*/ 12 w 39"/>
              <a:gd name="T61" fmla="*/ 102 h 91"/>
              <a:gd name="T62" fmla="*/ 16 w 39"/>
              <a:gd name="T63" fmla="*/ 110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13" y="91"/>
                </a:moveTo>
                <a:cubicBezTo>
                  <a:pt x="15" y="91"/>
                  <a:pt x="17" y="90"/>
                  <a:pt x="19" y="90"/>
                </a:cubicBezTo>
                <a:cubicBezTo>
                  <a:pt x="21" y="89"/>
                  <a:pt x="23" y="90"/>
                  <a:pt x="26" y="90"/>
                </a:cubicBezTo>
                <a:cubicBezTo>
                  <a:pt x="25" y="84"/>
                  <a:pt x="25" y="79"/>
                  <a:pt x="24" y="73"/>
                </a:cubicBezTo>
                <a:cubicBezTo>
                  <a:pt x="24" y="70"/>
                  <a:pt x="25" y="66"/>
                  <a:pt x="25" y="63"/>
                </a:cubicBezTo>
                <a:cubicBezTo>
                  <a:pt x="25" y="59"/>
                  <a:pt x="24" y="54"/>
                  <a:pt x="26" y="50"/>
                </a:cubicBezTo>
                <a:cubicBezTo>
                  <a:pt x="26" y="49"/>
                  <a:pt x="30" y="50"/>
                  <a:pt x="30" y="49"/>
                </a:cubicBezTo>
                <a:cubicBezTo>
                  <a:pt x="32" y="46"/>
                  <a:pt x="31" y="43"/>
                  <a:pt x="33" y="41"/>
                </a:cubicBezTo>
                <a:cubicBezTo>
                  <a:pt x="34" y="39"/>
                  <a:pt x="37" y="38"/>
                  <a:pt x="37" y="36"/>
                </a:cubicBezTo>
                <a:cubicBezTo>
                  <a:pt x="38" y="34"/>
                  <a:pt x="34" y="33"/>
                  <a:pt x="35" y="31"/>
                </a:cubicBezTo>
                <a:cubicBezTo>
                  <a:pt x="35" y="29"/>
                  <a:pt x="39" y="31"/>
                  <a:pt x="39" y="29"/>
                </a:cubicBezTo>
                <a:cubicBezTo>
                  <a:pt x="39" y="27"/>
                  <a:pt x="36" y="26"/>
                  <a:pt x="36" y="24"/>
                </a:cubicBezTo>
                <a:cubicBezTo>
                  <a:pt x="35" y="22"/>
                  <a:pt x="34" y="20"/>
                  <a:pt x="34" y="17"/>
                </a:cubicBezTo>
                <a:cubicBezTo>
                  <a:pt x="34" y="15"/>
                  <a:pt x="36" y="13"/>
                  <a:pt x="37" y="10"/>
                </a:cubicBezTo>
                <a:cubicBezTo>
                  <a:pt x="35" y="10"/>
                  <a:pt x="34" y="10"/>
                  <a:pt x="33" y="9"/>
                </a:cubicBezTo>
                <a:cubicBezTo>
                  <a:pt x="30" y="7"/>
                  <a:pt x="29" y="2"/>
                  <a:pt x="26" y="1"/>
                </a:cubicBezTo>
                <a:cubicBezTo>
                  <a:pt x="25" y="0"/>
                  <a:pt x="23" y="1"/>
                  <a:pt x="22" y="3"/>
                </a:cubicBezTo>
                <a:cubicBezTo>
                  <a:pt x="21" y="4"/>
                  <a:pt x="22" y="7"/>
                  <a:pt x="21" y="8"/>
                </a:cubicBezTo>
                <a:cubicBezTo>
                  <a:pt x="21" y="9"/>
                  <a:pt x="20" y="9"/>
                  <a:pt x="20" y="10"/>
                </a:cubicBezTo>
                <a:cubicBezTo>
                  <a:pt x="20" y="11"/>
                  <a:pt x="20" y="13"/>
                  <a:pt x="19" y="14"/>
                </a:cubicBezTo>
                <a:cubicBezTo>
                  <a:pt x="18" y="16"/>
                  <a:pt x="16" y="16"/>
                  <a:pt x="14" y="16"/>
                </a:cubicBezTo>
                <a:cubicBezTo>
                  <a:pt x="12" y="16"/>
                  <a:pt x="10" y="15"/>
                  <a:pt x="8" y="16"/>
                </a:cubicBezTo>
                <a:cubicBezTo>
                  <a:pt x="6" y="16"/>
                  <a:pt x="5" y="16"/>
                  <a:pt x="4" y="17"/>
                </a:cubicBezTo>
                <a:cubicBezTo>
                  <a:pt x="3" y="19"/>
                  <a:pt x="5" y="21"/>
                  <a:pt x="4" y="22"/>
                </a:cubicBezTo>
                <a:cubicBezTo>
                  <a:pt x="3" y="23"/>
                  <a:pt x="2" y="21"/>
                  <a:pt x="1" y="21"/>
                </a:cubicBezTo>
                <a:cubicBezTo>
                  <a:pt x="0" y="22"/>
                  <a:pt x="0" y="23"/>
                  <a:pt x="0" y="25"/>
                </a:cubicBezTo>
                <a:cubicBezTo>
                  <a:pt x="0" y="27"/>
                  <a:pt x="0" y="29"/>
                  <a:pt x="1" y="31"/>
                </a:cubicBezTo>
                <a:cubicBezTo>
                  <a:pt x="2" y="34"/>
                  <a:pt x="5" y="35"/>
                  <a:pt x="6" y="37"/>
                </a:cubicBezTo>
                <a:cubicBezTo>
                  <a:pt x="7" y="40"/>
                  <a:pt x="6" y="43"/>
                  <a:pt x="7" y="46"/>
                </a:cubicBezTo>
                <a:cubicBezTo>
                  <a:pt x="7" y="48"/>
                  <a:pt x="10" y="49"/>
                  <a:pt x="10" y="50"/>
                </a:cubicBezTo>
                <a:cubicBezTo>
                  <a:pt x="11" y="61"/>
                  <a:pt x="9" y="73"/>
                  <a:pt x="10" y="84"/>
                </a:cubicBezTo>
                <a:cubicBezTo>
                  <a:pt x="10" y="86"/>
                  <a:pt x="12" y="89"/>
                  <a:pt x="13" y="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" name="Freeform 2565"/>
          <p:cNvSpPr>
            <a:spLocks noChangeAspect="1"/>
          </p:cNvSpPr>
          <p:nvPr/>
        </p:nvSpPr>
        <p:spPr bwMode="auto">
          <a:xfrm>
            <a:off x="4603750" y="4280113"/>
            <a:ext cx="292100" cy="260350"/>
          </a:xfrm>
          <a:custGeom>
            <a:avLst/>
            <a:gdLst>
              <a:gd name="T0" fmla="*/ 94 w 153"/>
              <a:gd name="T1" fmla="*/ 148 h 137"/>
              <a:gd name="T2" fmla="*/ 97 w 153"/>
              <a:gd name="T3" fmla="*/ 129 h 137"/>
              <a:gd name="T4" fmla="*/ 113 w 153"/>
              <a:gd name="T5" fmla="*/ 116 h 137"/>
              <a:gd name="T6" fmla="*/ 120 w 153"/>
              <a:gd name="T7" fmla="*/ 119 h 137"/>
              <a:gd name="T8" fmla="*/ 129 w 153"/>
              <a:gd name="T9" fmla="*/ 124 h 137"/>
              <a:gd name="T10" fmla="*/ 141 w 153"/>
              <a:gd name="T11" fmla="*/ 114 h 137"/>
              <a:gd name="T12" fmla="*/ 146 w 153"/>
              <a:gd name="T13" fmla="*/ 96 h 137"/>
              <a:gd name="T14" fmla="*/ 156 w 153"/>
              <a:gd name="T15" fmla="*/ 75 h 137"/>
              <a:gd name="T16" fmla="*/ 161 w 153"/>
              <a:gd name="T17" fmla="*/ 65 h 137"/>
              <a:gd name="T18" fmla="*/ 171 w 153"/>
              <a:gd name="T19" fmla="*/ 44 h 137"/>
              <a:gd name="T20" fmla="*/ 180 w 153"/>
              <a:gd name="T21" fmla="*/ 28 h 137"/>
              <a:gd name="T22" fmla="*/ 176 w 153"/>
              <a:gd name="T23" fmla="*/ 17 h 137"/>
              <a:gd name="T24" fmla="*/ 166 w 153"/>
              <a:gd name="T25" fmla="*/ 2 h 137"/>
              <a:gd name="T26" fmla="*/ 152 w 153"/>
              <a:gd name="T27" fmla="*/ 8 h 137"/>
              <a:gd name="T28" fmla="*/ 129 w 153"/>
              <a:gd name="T29" fmla="*/ 8 h 137"/>
              <a:gd name="T30" fmla="*/ 105 w 153"/>
              <a:gd name="T31" fmla="*/ 17 h 137"/>
              <a:gd name="T32" fmla="*/ 88 w 153"/>
              <a:gd name="T33" fmla="*/ 11 h 137"/>
              <a:gd name="T34" fmla="*/ 67 w 153"/>
              <a:gd name="T35" fmla="*/ 11 h 137"/>
              <a:gd name="T36" fmla="*/ 38 w 153"/>
              <a:gd name="T37" fmla="*/ 0 h 137"/>
              <a:gd name="T38" fmla="*/ 19 w 153"/>
              <a:gd name="T39" fmla="*/ 14 h 137"/>
              <a:gd name="T40" fmla="*/ 16 w 153"/>
              <a:gd name="T41" fmla="*/ 34 h 137"/>
              <a:gd name="T42" fmla="*/ 14 w 153"/>
              <a:gd name="T43" fmla="*/ 50 h 137"/>
              <a:gd name="T44" fmla="*/ 13 w 153"/>
              <a:gd name="T45" fmla="*/ 59 h 137"/>
              <a:gd name="T46" fmla="*/ 11 w 153"/>
              <a:gd name="T47" fmla="*/ 71 h 137"/>
              <a:gd name="T48" fmla="*/ 2 w 153"/>
              <a:gd name="T49" fmla="*/ 81 h 137"/>
              <a:gd name="T50" fmla="*/ 0 w 153"/>
              <a:gd name="T51" fmla="*/ 109 h 137"/>
              <a:gd name="T52" fmla="*/ 14 w 153"/>
              <a:gd name="T53" fmla="*/ 127 h 137"/>
              <a:gd name="T54" fmla="*/ 36 w 153"/>
              <a:gd name="T55" fmla="*/ 135 h 137"/>
              <a:gd name="T56" fmla="*/ 43 w 153"/>
              <a:gd name="T57" fmla="*/ 146 h 137"/>
              <a:gd name="T58" fmla="*/ 44 w 153"/>
              <a:gd name="T59" fmla="*/ 160 h 137"/>
              <a:gd name="T60" fmla="*/ 67 w 153"/>
              <a:gd name="T61" fmla="*/ 163 h 137"/>
              <a:gd name="T62" fmla="*/ 83 w 153"/>
              <a:gd name="T63" fmla="*/ 153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3"/>
              <a:gd name="T97" fmla="*/ 0 h 137"/>
              <a:gd name="T98" fmla="*/ 153 w 153"/>
              <a:gd name="T99" fmla="*/ 137 h 1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3" h="137">
                <a:moveTo>
                  <a:pt x="73" y="130"/>
                </a:moveTo>
                <a:cubicBezTo>
                  <a:pt x="75" y="128"/>
                  <a:pt x="77" y="126"/>
                  <a:pt x="78" y="124"/>
                </a:cubicBezTo>
                <a:cubicBezTo>
                  <a:pt x="78" y="121"/>
                  <a:pt x="76" y="117"/>
                  <a:pt x="77" y="114"/>
                </a:cubicBezTo>
                <a:cubicBezTo>
                  <a:pt x="78" y="112"/>
                  <a:pt x="80" y="110"/>
                  <a:pt x="81" y="108"/>
                </a:cubicBezTo>
                <a:cubicBezTo>
                  <a:pt x="83" y="106"/>
                  <a:pt x="86" y="105"/>
                  <a:pt x="88" y="104"/>
                </a:cubicBezTo>
                <a:cubicBezTo>
                  <a:pt x="90" y="102"/>
                  <a:pt x="91" y="98"/>
                  <a:pt x="94" y="97"/>
                </a:cubicBezTo>
                <a:cubicBezTo>
                  <a:pt x="95" y="97"/>
                  <a:pt x="96" y="99"/>
                  <a:pt x="98" y="100"/>
                </a:cubicBezTo>
                <a:cubicBezTo>
                  <a:pt x="99" y="100"/>
                  <a:pt x="100" y="100"/>
                  <a:pt x="100" y="99"/>
                </a:cubicBezTo>
                <a:cubicBezTo>
                  <a:pt x="101" y="99"/>
                  <a:pt x="101" y="96"/>
                  <a:pt x="101" y="97"/>
                </a:cubicBezTo>
                <a:cubicBezTo>
                  <a:pt x="104" y="98"/>
                  <a:pt x="105" y="102"/>
                  <a:pt x="107" y="104"/>
                </a:cubicBezTo>
                <a:cubicBezTo>
                  <a:pt x="108" y="105"/>
                  <a:pt x="111" y="106"/>
                  <a:pt x="112" y="105"/>
                </a:cubicBezTo>
                <a:cubicBezTo>
                  <a:pt x="115" y="103"/>
                  <a:pt x="116" y="98"/>
                  <a:pt x="117" y="95"/>
                </a:cubicBezTo>
                <a:cubicBezTo>
                  <a:pt x="119" y="92"/>
                  <a:pt x="120" y="89"/>
                  <a:pt x="121" y="86"/>
                </a:cubicBezTo>
                <a:cubicBezTo>
                  <a:pt x="121" y="84"/>
                  <a:pt x="120" y="82"/>
                  <a:pt x="121" y="80"/>
                </a:cubicBezTo>
                <a:cubicBezTo>
                  <a:pt x="123" y="77"/>
                  <a:pt x="126" y="76"/>
                  <a:pt x="128" y="73"/>
                </a:cubicBezTo>
                <a:cubicBezTo>
                  <a:pt x="129" y="70"/>
                  <a:pt x="128" y="66"/>
                  <a:pt x="130" y="63"/>
                </a:cubicBezTo>
                <a:cubicBezTo>
                  <a:pt x="131" y="61"/>
                  <a:pt x="133" y="60"/>
                  <a:pt x="134" y="58"/>
                </a:cubicBezTo>
                <a:cubicBezTo>
                  <a:pt x="135" y="57"/>
                  <a:pt x="134" y="55"/>
                  <a:pt x="134" y="54"/>
                </a:cubicBezTo>
                <a:cubicBezTo>
                  <a:pt x="134" y="52"/>
                  <a:pt x="136" y="50"/>
                  <a:pt x="137" y="48"/>
                </a:cubicBezTo>
                <a:cubicBezTo>
                  <a:pt x="138" y="44"/>
                  <a:pt x="139" y="40"/>
                  <a:pt x="142" y="37"/>
                </a:cubicBezTo>
                <a:cubicBezTo>
                  <a:pt x="144" y="35"/>
                  <a:pt x="150" y="36"/>
                  <a:pt x="152" y="33"/>
                </a:cubicBezTo>
                <a:cubicBezTo>
                  <a:pt x="153" y="30"/>
                  <a:pt x="151" y="26"/>
                  <a:pt x="150" y="23"/>
                </a:cubicBezTo>
                <a:cubicBezTo>
                  <a:pt x="149" y="21"/>
                  <a:pt x="145" y="22"/>
                  <a:pt x="144" y="20"/>
                </a:cubicBezTo>
                <a:cubicBezTo>
                  <a:pt x="144" y="18"/>
                  <a:pt x="145" y="15"/>
                  <a:pt x="146" y="14"/>
                </a:cubicBezTo>
                <a:cubicBezTo>
                  <a:pt x="145" y="13"/>
                  <a:pt x="144" y="11"/>
                  <a:pt x="143" y="10"/>
                </a:cubicBezTo>
                <a:cubicBezTo>
                  <a:pt x="141" y="8"/>
                  <a:pt x="140" y="4"/>
                  <a:pt x="138" y="2"/>
                </a:cubicBezTo>
                <a:cubicBezTo>
                  <a:pt x="136" y="2"/>
                  <a:pt x="133" y="2"/>
                  <a:pt x="131" y="3"/>
                </a:cubicBezTo>
                <a:cubicBezTo>
                  <a:pt x="129" y="4"/>
                  <a:pt x="127" y="6"/>
                  <a:pt x="126" y="7"/>
                </a:cubicBezTo>
                <a:cubicBezTo>
                  <a:pt x="124" y="8"/>
                  <a:pt x="122" y="9"/>
                  <a:pt x="120" y="9"/>
                </a:cubicBezTo>
                <a:cubicBezTo>
                  <a:pt x="115" y="9"/>
                  <a:pt x="111" y="7"/>
                  <a:pt x="107" y="7"/>
                </a:cubicBezTo>
                <a:cubicBezTo>
                  <a:pt x="103" y="6"/>
                  <a:pt x="98" y="6"/>
                  <a:pt x="95" y="8"/>
                </a:cubicBezTo>
                <a:cubicBezTo>
                  <a:pt x="92" y="9"/>
                  <a:pt x="90" y="13"/>
                  <a:pt x="87" y="14"/>
                </a:cubicBezTo>
                <a:cubicBezTo>
                  <a:pt x="85" y="15"/>
                  <a:pt x="83" y="15"/>
                  <a:pt x="81" y="15"/>
                </a:cubicBezTo>
                <a:cubicBezTo>
                  <a:pt x="78" y="13"/>
                  <a:pt x="76" y="10"/>
                  <a:pt x="73" y="9"/>
                </a:cubicBezTo>
                <a:cubicBezTo>
                  <a:pt x="70" y="7"/>
                  <a:pt x="66" y="7"/>
                  <a:pt x="63" y="7"/>
                </a:cubicBezTo>
                <a:cubicBezTo>
                  <a:pt x="60" y="7"/>
                  <a:pt x="58" y="10"/>
                  <a:pt x="56" y="9"/>
                </a:cubicBezTo>
                <a:cubicBezTo>
                  <a:pt x="53" y="9"/>
                  <a:pt x="51" y="6"/>
                  <a:pt x="48" y="5"/>
                </a:cubicBezTo>
                <a:cubicBezTo>
                  <a:pt x="43" y="3"/>
                  <a:pt x="38" y="1"/>
                  <a:pt x="32" y="0"/>
                </a:cubicBezTo>
                <a:cubicBezTo>
                  <a:pt x="28" y="0"/>
                  <a:pt x="23" y="0"/>
                  <a:pt x="19" y="2"/>
                </a:cubicBezTo>
                <a:cubicBezTo>
                  <a:pt x="17" y="4"/>
                  <a:pt x="18" y="9"/>
                  <a:pt x="16" y="12"/>
                </a:cubicBezTo>
                <a:cubicBezTo>
                  <a:pt x="15" y="15"/>
                  <a:pt x="12" y="16"/>
                  <a:pt x="12" y="18"/>
                </a:cubicBezTo>
                <a:cubicBezTo>
                  <a:pt x="11" y="21"/>
                  <a:pt x="12" y="25"/>
                  <a:pt x="13" y="28"/>
                </a:cubicBezTo>
                <a:cubicBezTo>
                  <a:pt x="12" y="31"/>
                  <a:pt x="10" y="33"/>
                  <a:pt x="10" y="35"/>
                </a:cubicBezTo>
                <a:cubicBezTo>
                  <a:pt x="10" y="38"/>
                  <a:pt x="11" y="40"/>
                  <a:pt x="12" y="42"/>
                </a:cubicBezTo>
                <a:cubicBezTo>
                  <a:pt x="12" y="44"/>
                  <a:pt x="15" y="45"/>
                  <a:pt x="15" y="47"/>
                </a:cubicBezTo>
                <a:cubicBezTo>
                  <a:pt x="15" y="49"/>
                  <a:pt x="11" y="47"/>
                  <a:pt x="11" y="49"/>
                </a:cubicBezTo>
                <a:cubicBezTo>
                  <a:pt x="10" y="51"/>
                  <a:pt x="14" y="52"/>
                  <a:pt x="13" y="54"/>
                </a:cubicBezTo>
                <a:cubicBezTo>
                  <a:pt x="13" y="56"/>
                  <a:pt x="10" y="57"/>
                  <a:pt x="9" y="59"/>
                </a:cubicBezTo>
                <a:cubicBezTo>
                  <a:pt x="7" y="61"/>
                  <a:pt x="8" y="64"/>
                  <a:pt x="6" y="67"/>
                </a:cubicBezTo>
                <a:cubicBezTo>
                  <a:pt x="6" y="68"/>
                  <a:pt x="2" y="67"/>
                  <a:pt x="2" y="68"/>
                </a:cubicBezTo>
                <a:cubicBezTo>
                  <a:pt x="0" y="72"/>
                  <a:pt x="1" y="77"/>
                  <a:pt x="1" y="81"/>
                </a:cubicBezTo>
                <a:cubicBezTo>
                  <a:pt x="1" y="84"/>
                  <a:pt x="0" y="88"/>
                  <a:pt x="0" y="91"/>
                </a:cubicBezTo>
                <a:cubicBezTo>
                  <a:pt x="1" y="97"/>
                  <a:pt x="1" y="102"/>
                  <a:pt x="2" y="108"/>
                </a:cubicBezTo>
                <a:cubicBezTo>
                  <a:pt x="5" y="107"/>
                  <a:pt x="8" y="106"/>
                  <a:pt x="12" y="106"/>
                </a:cubicBezTo>
                <a:cubicBezTo>
                  <a:pt x="15" y="106"/>
                  <a:pt x="18" y="107"/>
                  <a:pt x="21" y="108"/>
                </a:cubicBezTo>
                <a:cubicBezTo>
                  <a:pt x="25" y="109"/>
                  <a:pt x="28" y="111"/>
                  <a:pt x="30" y="113"/>
                </a:cubicBezTo>
                <a:cubicBezTo>
                  <a:pt x="32" y="115"/>
                  <a:pt x="32" y="119"/>
                  <a:pt x="34" y="122"/>
                </a:cubicBezTo>
                <a:cubicBezTo>
                  <a:pt x="34" y="122"/>
                  <a:pt x="36" y="121"/>
                  <a:pt x="36" y="122"/>
                </a:cubicBezTo>
                <a:cubicBezTo>
                  <a:pt x="36" y="123"/>
                  <a:pt x="34" y="124"/>
                  <a:pt x="34" y="125"/>
                </a:cubicBezTo>
                <a:cubicBezTo>
                  <a:pt x="34" y="128"/>
                  <a:pt x="35" y="132"/>
                  <a:pt x="37" y="134"/>
                </a:cubicBezTo>
                <a:cubicBezTo>
                  <a:pt x="39" y="136"/>
                  <a:pt x="42" y="136"/>
                  <a:pt x="44" y="136"/>
                </a:cubicBezTo>
                <a:cubicBezTo>
                  <a:pt x="48" y="137"/>
                  <a:pt x="52" y="137"/>
                  <a:pt x="56" y="136"/>
                </a:cubicBezTo>
                <a:cubicBezTo>
                  <a:pt x="61" y="136"/>
                  <a:pt x="66" y="136"/>
                  <a:pt x="71" y="133"/>
                </a:cubicBezTo>
                <a:cubicBezTo>
                  <a:pt x="72" y="132"/>
                  <a:pt x="68" y="129"/>
                  <a:pt x="69" y="128"/>
                </a:cubicBezTo>
                <a:cubicBezTo>
                  <a:pt x="70" y="127"/>
                  <a:pt x="72" y="129"/>
                  <a:pt x="73" y="13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2" name="Freeform 2566"/>
          <p:cNvSpPr>
            <a:spLocks noChangeAspect="1"/>
          </p:cNvSpPr>
          <p:nvPr/>
        </p:nvSpPr>
        <p:spPr bwMode="auto">
          <a:xfrm>
            <a:off x="4540251" y="4005478"/>
            <a:ext cx="382588" cy="327025"/>
          </a:xfrm>
          <a:custGeom>
            <a:avLst/>
            <a:gdLst>
              <a:gd name="T0" fmla="*/ 206 w 200"/>
              <a:gd name="T1" fmla="*/ 175 h 172"/>
              <a:gd name="T2" fmla="*/ 206 w 200"/>
              <a:gd name="T3" fmla="*/ 157 h 172"/>
              <a:gd name="T4" fmla="*/ 234 w 200"/>
              <a:gd name="T5" fmla="*/ 122 h 172"/>
              <a:gd name="T6" fmla="*/ 233 w 200"/>
              <a:gd name="T7" fmla="*/ 98 h 172"/>
              <a:gd name="T8" fmla="*/ 233 w 200"/>
              <a:gd name="T9" fmla="*/ 72 h 172"/>
              <a:gd name="T10" fmla="*/ 241 w 200"/>
              <a:gd name="T11" fmla="*/ 55 h 172"/>
              <a:gd name="T12" fmla="*/ 233 w 200"/>
              <a:gd name="T13" fmla="*/ 49 h 172"/>
              <a:gd name="T14" fmla="*/ 234 w 200"/>
              <a:gd name="T15" fmla="*/ 42 h 172"/>
              <a:gd name="T16" fmla="*/ 229 w 200"/>
              <a:gd name="T17" fmla="*/ 36 h 172"/>
              <a:gd name="T18" fmla="*/ 230 w 200"/>
              <a:gd name="T19" fmla="*/ 25 h 172"/>
              <a:gd name="T20" fmla="*/ 225 w 200"/>
              <a:gd name="T21" fmla="*/ 11 h 172"/>
              <a:gd name="T22" fmla="*/ 208 w 200"/>
              <a:gd name="T23" fmla="*/ 18 h 172"/>
              <a:gd name="T24" fmla="*/ 201 w 200"/>
              <a:gd name="T25" fmla="*/ 7 h 172"/>
              <a:gd name="T26" fmla="*/ 187 w 200"/>
              <a:gd name="T27" fmla="*/ 6 h 172"/>
              <a:gd name="T28" fmla="*/ 178 w 200"/>
              <a:gd name="T29" fmla="*/ 0 h 172"/>
              <a:gd name="T30" fmla="*/ 83 w 200"/>
              <a:gd name="T31" fmla="*/ 71 h 172"/>
              <a:gd name="T32" fmla="*/ 64 w 200"/>
              <a:gd name="T33" fmla="*/ 78 h 172"/>
              <a:gd name="T34" fmla="*/ 64 w 200"/>
              <a:gd name="T35" fmla="*/ 132 h 172"/>
              <a:gd name="T36" fmla="*/ 59 w 200"/>
              <a:gd name="T37" fmla="*/ 133 h 172"/>
              <a:gd name="T38" fmla="*/ 57 w 200"/>
              <a:gd name="T39" fmla="*/ 138 h 172"/>
              <a:gd name="T40" fmla="*/ 52 w 200"/>
              <a:gd name="T41" fmla="*/ 139 h 172"/>
              <a:gd name="T42" fmla="*/ 49 w 200"/>
              <a:gd name="T43" fmla="*/ 144 h 172"/>
              <a:gd name="T44" fmla="*/ 17 w 200"/>
              <a:gd name="T45" fmla="*/ 147 h 172"/>
              <a:gd name="T46" fmla="*/ 12 w 200"/>
              <a:gd name="T47" fmla="*/ 152 h 172"/>
              <a:gd name="T48" fmla="*/ 1 w 200"/>
              <a:gd name="T49" fmla="*/ 151 h 172"/>
              <a:gd name="T50" fmla="*/ 0 w 200"/>
              <a:gd name="T51" fmla="*/ 162 h 172"/>
              <a:gd name="T52" fmla="*/ 2 w 200"/>
              <a:gd name="T53" fmla="*/ 170 h 172"/>
              <a:gd name="T54" fmla="*/ 10 w 200"/>
              <a:gd name="T55" fmla="*/ 176 h 172"/>
              <a:gd name="T56" fmla="*/ 13 w 200"/>
              <a:gd name="T57" fmla="*/ 177 h 172"/>
              <a:gd name="T58" fmla="*/ 10 w 200"/>
              <a:gd name="T59" fmla="*/ 186 h 172"/>
              <a:gd name="T60" fmla="*/ 24 w 200"/>
              <a:gd name="T61" fmla="*/ 192 h 172"/>
              <a:gd name="T62" fmla="*/ 29 w 200"/>
              <a:gd name="T63" fmla="*/ 190 h 172"/>
              <a:gd name="T64" fmla="*/ 34 w 200"/>
              <a:gd name="T65" fmla="*/ 194 h 172"/>
              <a:gd name="T66" fmla="*/ 31 w 200"/>
              <a:gd name="T67" fmla="*/ 198 h 172"/>
              <a:gd name="T68" fmla="*/ 33 w 200"/>
              <a:gd name="T69" fmla="*/ 205 h 172"/>
              <a:gd name="T70" fmla="*/ 35 w 200"/>
              <a:gd name="T71" fmla="*/ 206 h 172"/>
              <a:gd name="T72" fmla="*/ 36 w 200"/>
              <a:gd name="T73" fmla="*/ 204 h 172"/>
              <a:gd name="T74" fmla="*/ 37 w 200"/>
              <a:gd name="T75" fmla="*/ 198 h 172"/>
              <a:gd name="T76" fmla="*/ 42 w 200"/>
              <a:gd name="T77" fmla="*/ 195 h 172"/>
              <a:gd name="T78" fmla="*/ 51 w 200"/>
              <a:gd name="T79" fmla="*/ 205 h 172"/>
              <a:gd name="T80" fmla="*/ 55 w 200"/>
              <a:gd name="T81" fmla="*/ 206 h 172"/>
              <a:gd name="T82" fmla="*/ 54 w 200"/>
              <a:gd name="T83" fmla="*/ 194 h 172"/>
              <a:gd name="T84" fmla="*/ 59 w 200"/>
              <a:gd name="T85" fmla="*/ 187 h 172"/>
              <a:gd name="T86" fmla="*/ 63 w 200"/>
              <a:gd name="T87" fmla="*/ 175 h 172"/>
              <a:gd name="T88" fmla="*/ 78 w 200"/>
              <a:gd name="T89" fmla="*/ 172 h 172"/>
              <a:gd name="T90" fmla="*/ 98 w 200"/>
              <a:gd name="T91" fmla="*/ 178 h 172"/>
              <a:gd name="T92" fmla="*/ 107 w 200"/>
              <a:gd name="T93" fmla="*/ 183 h 172"/>
              <a:gd name="T94" fmla="*/ 116 w 200"/>
              <a:gd name="T95" fmla="*/ 181 h 172"/>
              <a:gd name="T96" fmla="*/ 128 w 200"/>
              <a:gd name="T97" fmla="*/ 183 h 172"/>
              <a:gd name="T98" fmla="*/ 137 w 200"/>
              <a:gd name="T99" fmla="*/ 190 h 172"/>
              <a:gd name="T100" fmla="*/ 145 w 200"/>
              <a:gd name="T101" fmla="*/ 189 h 172"/>
              <a:gd name="T102" fmla="*/ 154 w 200"/>
              <a:gd name="T103" fmla="*/ 182 h 172"/>
              <a:gd name="T104" fmla="*/ 169 w 200"/>
              <a:gd name="T105" fmla="*/ 181 h 172"/>
              <a:gd name="T106" fmla="*/ 184 w 200"/>
              <a:gd name="T107" fmla="*/ 183 h 172"/>
              <a:gd name="T108" fmla="*/ 192 w 200"/>
              <a:gd name="T109" fmla="*/ 181 h 172"/>
              <a:gd name="T110" fmla="*/ 198 w 200"/>
              <a:gd name="T111" fmla="*/ 176 h 172"/>
              <a:gd name="T112" fmla="*/ 206 w 200"/>
              <a:gd name="T113" fmla="*/ 175 h 1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172"/>
              <a:gd name="T173" fmla="*/ 200 w 200"/>
              <a:gd name="T174" fmla="*/ 172 h 1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172">
                <a:moveTo>
                  <a:pt x="171" y="146"/>
                </a:moveTo>
                <a:lnTo>
                  <a:pt x="171" y="131"/>
                </a:lnTo>
                <a:lnTo>
                  <a:pt x="194" y="102"/>
                </a:lnTo>
                <a:lnTo>
                  <a:pt x="193" y="82"/>
                </a:lnTo>
                <a:lnTo>
                  <a:pt x="193" y="60"/>
                </a:lnTo>
                <a:lnTo>
                  <a:pt x="200" y="46"/>
                </a:lnTo>
                <a:lnTo>
                  <a:pt x="193" y="41"/>
                </a:lnTo>
                <a:lnTo>
                  <a:pt x="194" y="35"/>
                </a:lnTo>
                <a:lnTo>
                  <a:pt x="190" y="30"/>
                </a:lnTo>
                <a:lnTo>
                  <a:pt x="191" y="21"/>
                </a:lnTo>
                <a:lnTo>
                  <a:pt x="187" y="9"/>
                </a:lnTo>
                <a:cubicBezTo>
                  <a:pt x="182" y="11"/>
                  <a:pt x="178" y="14"/>
                  <a:pt x="173" y="15"/>
                </a:cubicBezTo>
                <a:cubicBezTo>
                  <a:pt x="172" y="13"/>
                  <a:pt x="171" y="8"/>
                  <a:pt x="167" y="6"/>
                </a:cubicBezTo>
                <a:cubicBezTo>
                  <a:pt x="164" y="4"/>
                  <a:pt x="159" y="7"/>
                  <a:pt x="155" y="5"/>
                </a:cubicBezTo>
                <a:cubicBezTo>
                  <a:pt x="152" y="5"/>
                  <a:pt x="150" y="2"/>
                  <a:pt x="148" y="0"/>
                </a:cubicBezTo>
                <a:lnTo>
                  <a:pt x="69" y="59"/>
                </a:lnTo>
                <a:lnTo>
                  <a:pt x="53" y="65"/>
                </a:lnTo>
                <a:lnTo>
                  <a:pt x="53" y="110"/>
                </a:lnTo>
                <a:cubicBezTo>
                  <a:pt x="52" y="110"/>
                  <a:pt x="50" y="110"/>
                  <a:pt x="49" y="111"/>
                </a:cubicBezTo>
                <a:cubicBezTo>
                  <a:pt x="48" y="112"/>
                  <a:pt x="48" y="114"/>
                  <a:pt x="47" y="115"/>
                </a:cubicBezTo>
                <a:cubicBezTo>
                  <a:pt x="46" y="116"/>
                  <a:pt x="44" y="115"/>
                  <a:pt x="43" y="116"/>
                </a:cubicBezTo>
                <a:lnTo>
                  <a:pt x="41" y="120"/>
                </a:lnTo>
                <a:lnTo>
                  <a:pt x="14" y="123"/>
                </a:lnTo>
                <a:cubicBezTo>
                  <a:pt x="13" y="124"/>
                  <a:pt x="12" y="127"/>
                  <a:pt x="10" y="127"/>
                </a:cubicBezTo>
                <a:lnTo>
                  <a:pt x="1" y="126"/>
                </a:lnTo>
                <a:cubicBezTo>
                  <a:pt x="0" y="129"/>
                  <a:pt x="0" y="132"/>
                  <a:pt x="0" y="135"/>
                </a:cubicBezTo>
                <a:cubicBezTo>
                  <a:pt x="0" y="138"/>
                  <a:pt x="1" y="140"/>
                  <a:pt x="2" y="142"/>
                </a:cubicBezTo>
                <a:cubicBezTo>
                  <a:pt x="4" y="144"/>
                  <a:pt x="6" y="145"/>
                  <a:pt x="8" y="147"/>
                </a:cubicBezTo>
                <a:cubicBezTo>
                  <a:pt x="9" y="148"/>
                  <a:pt x="11" y="147"/>
                  <a:pt x="11" y="148"/>
                </a:cubicBezTo>
                <a:cubicBezTo>
                  <a:pt x="12" y="151"/>
                  <a:pt x="7" y="153"/>
                  <a:pt x="8" y="155"/>
                </a:cubicBezTo>
                <a:cubicBezTo>
                  <a:pt x="11" y="159"/>
                  <a:pt x="16" y="159"/>
                  <a:pt x="20" y="160"/>
                </a:cubicBezTo>
                <a:cubicBezTo>
                  <a:pt x="21" y="161"/>
                  <a:pt x="23" y="158"/>
                  <a:pt x="24" y="159"/>
                </a:cubicBezTo>
                <a:cubicBezTo>
                  <a:pt x="26" y="159"/>
                  <a:pt x="27" y="161"/>
                  <a:pt x="28" y="162"/>
                </a:cubicBezTo>
                <a:cubicBezTo>
                  <a:pt x="28" y="163"/>
                  <a:pt x="26" y="164"/>
                  <a:pt x="26" y="165"/>
                </a:cubicBezTo>
                <a:cubicBezTo>
                  <a:pt x="26" y="167"/>
                  <a:pt x="26" y="169"/>
                  <a:pt x="27" y="171"/>
                </a:cubicBezTo>
                <a:cubicBezTo>
                  <a:pt x="27" y="172"/>
                  <a:pt x="28" y="171"/>
                  <a:pt x="29" y="172"/>
                </a:cubicBezTo>
                <a:cubicBezTo>
                  <a:pt x="29" y="171"/>
                  <a:pt x="30" y="171"/>
                  <a:pt x="30" y="170"/>
                </a:cubicBezTo>
                <a:cubicBezTo>
                  <a:pt x="31" y="169"/>
                  <a:pt x="30" y="166"/>
                  <a:pt x="31" y="165"/>
                </a:cubicBezTo>
                <a:cubicBezTo>
                  <a:pt x="32" y="163"/>
                  <a:pt x="34" y="162"/>
                  <a:pt x="35" y="163"/>
                </a:cubicBezTo>
                <a:cubicBezTo>
                  <a:pt x="38" y="164"/>
                  <a:pt x="39" y="169"/>
                  <a:pt x="42" y="171"/>
                </a:cubicBezTo>
                <a:cubicBezTo>
                  <a:pt x="43" y="172"/>
                  <a:pt x="44" y="172"/>
                  <a:pt x="46" y="172"/>
                </a:cubicBezTo>
                <a:cubicBezTo>
                  <a:pt x="45" y="169"/>
                  <a:pt x="44" y="165"/>
                  <a:pt x="45" y="162"/>
                </a:cubicBezTo>
                <a:cubicBezTo>
                  <a:pt x="45" y="160"/>
                  <a:pt x="48" y="159"/>
                  <a:pt x="49" y="156"/>
                </a:cubicBezTo>
                <a:cubicBezTo>
                  <a:pt x="51" y="153"/>
                  <a:pt x="50" y="148"/>
                  <a:pt x="52" y="146"/>
                </a:cubicBezTo>
                <a:cubicBezTo>
                  <a:pt x="56" y="144"/>
                  <a:pt x="61" y="144"/>
                  <a:pt x="65" y="144"/>
                </a:cubicBezTo>
                <a:cubicBezTo>
                  <a:pt x="71" y="145"/>
                  <a:pt x="76" y="147"/>
                  <a:pt x="81" y="149"/>
                </a:cubicBezTo>
                <a:cubicBezTo>
                  <a:pt x="84" y="150"/>
                  <a:pt x="86" y="153"/>
                  <a:pt x="89" y="153"/>
                </a:cubicBezTo>
                <a:cubicBezTo>
                  <a:pt x="91" y="154"/>
                  <a:pt x="93" y="151"/>
                  <a:pt x="96" y="151"/>
                </a:cubicBezTo>
                <a:cubicBezTo>
                  <a:pt x="99" y="151"/>
                  <a:pt x="103" y="151"/>
                  <a:pt x="106" y="153"/>
                </a:cubicBezTo>
                <a:cubicBezTo>
                  <a:pt x="109" y="154"/>
                  <a:pt x="111" y="157"/>
                  <a:pt x="114" y="159"/>
                </a:cubicBezTo>
                <a:cubicBezTo>
                  <a:pt x="116" y="159"/>
                  <a:pt x="118" y="159"/>
                  <a:pt x="120" y="158"/>
                </a:cubicBezTo>
                <a:cubicBezTo>
                  <a:pt x="123" y="157"/>
                  <a:pt x="125" y="153"/>
                  <a:pt x="128" y="152"/>
                </a:cubicBezTo>
                <a:cubicBezTo>
                  <a:pt x="131" y="150"/>
                  <a:pt x="136" y="150"/>
                  <a:pt x="140" y="151"/>
                </a:cubicBezTo>
                <a:cubicBezTo>
                  <a:pt x="144" y="151"/>
                  <a:pt x="148" y="153"/>
                  <a:pt x="153" y="153"/>
                </a:cubicBezTo>
                <a:cubicBezTo>
                  <a:pt x="155" y="153"/>
                  <a:pt x="157" y="152"/>
                  <a:pt x="159" y="151"/>
                </a:cubicBezTo>
                <a:cubicBezTo>
                  <a:pt x="160" y="150"/>
                  <a:pt x="162" y="148"/>
                  <a:pt x="164" y="147"/>
                </a:cubicBezTo>
                <a:cubicBezTo>
                  <a:pt x="166" y="146"/>
                  <a:pt x="169" y="146"/>
                  <a:pt x="171" y="14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3" name="Freeform 2567"/>
          <p:cNvSpPr>
            <a:spLocks noChangeAspect="1"/>
          </p:cNvSpPr>
          <p:nvPr/>
        </p:nvSpPr>
        <p:spPr bwMode="auto">
          <a:xfrm>
            <a:off x="4330701" y="3605428"/>
            <a:ext cx="492125" cy="530225"/>
          </a:xfrm>
          <a:custGeom>
            <a:avLst/>
            <a:gdLst>
              <a:gd name="T0" fmla="*/ 215 w 258"/>
              <a:gd name="T1" fmla="*/ 323 h 278"/>
              <a:gd name="T2" fmla="*/ 181 w 258"/>
              <a:gd name="T3" fmla="*/ 334 h 278"/>
              <a:gd name="T4" fmla="*/ 179 w 258"/>
              <a:gd name="T5" fmla="*/ 320 h 278"/>
              <a:gd name="T6" fmla="*/ 161 w 258"/>
              <a:gd name="T7" fmla="*/ 312 h 278"/>
              <a:gd name="T8" fmla="*/ 149 w 258"/>
              <a:gd name="T9" fmla="*/ 304 h 278"/>
              <a:gd name="T10" fmla="*/ 58 w 258"/>
              <a:gd name="T11" fmla="*/ 225 h 278"/>
              <a:gd name="T12" fmla="*/ 0 w 258"/>
              <a:gd name="T13" fmla="*/ 177 h 278"/>
              <a:gd name="T14" fmla="*/ 12 w 258"/>
              <a:gd name="T15" fmla="*/ 149 h 278"/>
              <a:gd name="T16" fmla="*/ 30 w 258"/>
              <a:gd name="T17" fmla="*/ 141 h 278"/>
              <a:gd name="T18" fmla="*/ 43 w 258"/>
              <a:gd name="T19" fmla="*/ 137 h 278"/>
              <a:gd name="T20" fmla="*/ 60 w 258"/>
              <a:gd name="T21" fmla="*/ 124 h 278"/>
              <a:gd name="T22" fmla="*/ 78 w 258"/>
              <a:gd name="T23" fmla="*/ 115 h 278"/>
              <a:gd name="T24" fmla="*/ 77 w 258"/>
              <a:gd name="T25" fmla="*/ 103 h 278"/>
              <a:gd name="T26" fmla="*/ 102 w 258"/>
              <a:gd name="T27" fmla="*/ 97 h 278"/>
              <a:gd name="T28" fmla="*/ 113 w 258"/>
              <a:gd name="T29" fmla="*/ 88 h 278"/>
              <a:gd name="T30" fmla="*/ 108 w 258"/>
              <a:gd name="T31" fmla="*/ 78 h 278"/>
              <a:gd name="T32" fmla="*/ 106 w 258"/>
              <a:gd name="T33" fmla="*/ 60 h 278"/>
              <a:gd name="T34" fmla="*/ 99 w 258"/>
              <a:gd name="T35" fmla="*/ 37 h 278"/>
              <a:gd name="T36" fmla="*/ 112 w 258"/>
              <a:gd name="T37" fmla="*/ 28 h 278"/>
              <a:gd name="T38" fmla="*/ 129 w 258"/>
              <a:gd name="T39" fmla="*/ 22 h 278"/>
              <a:gd name="T40" fmla="*/ 150 w 258"/>
              <a:gd name="T41" fmla="*/ 8 h 278"/>
              <a:gd name="T42" fmla="*/ 181 w 258"/>
              <a:gd name="T43" fmla="*/ 4 h 278"/>
              <a:gd name="T44" fmla="*/ 205 w 258"/>
              <a:gd name="T45" fmla="*/ 5 h 278"/>
              <a:gd name="T46" fmla="*/ 216 w 258"/>
              <a:gd name="T47" fmla="*/ 4 h 278"/>
              <a:gd name="T48" fmla="*/ 231 w 258"/>
              <a:gd name="T49" fmla="*/ 0 h 278"/>
              <a:gd name="T50" fmla="*/ 240 w 258"/>
              <a:gd name="T51" fmla="*/ 0 h 278"/>
              <a:gd name="T52" fmla="*/ 257 w 258"/>
              <a:gd name="T53" fmla="*/ 2 h 278"/>
              <a:gd name="T54" fmla="*/ 254 w 258"/>
              <a:gd name="T55" fmla="*/ 10 h 278"/>
              <a:gd name="T56" fmla="*/ 255 w 258"/>
              <a:gd name="T57" fmla="*/ 17 h 278"/>
              <a:gd name="T58" fmla="*/ 255 w 258"/>
              <a:gd name="T59" fmla="*/ 35 h 278"/>
              <a:gd name="T60" fmla="*/ 248 w 258"/>
              <a:gd name="T61" fmla="*/ 50 h 278"/>
              <a:gd name="T62" fmla="*/ 242 w 258"/>
              <a:gd name="T63" fmla="*/ 64 h 278"/>
              <a:gd name="T64" fmla="*/ 254 w 258"/>
              <a:gd name="T65" fmla="*/ 79 h 278"/>
              <a:gd name="T66" fmla="*/ 260 w 258"/>
              <a:gd name="T67" fmla="*/ 91 h 278"/>
              <a:gd name="T68" fmla="*/ 272 w 258"/>
              <a:gd name="T69" fmla="*/ 129 h 278"/>
              <a:gd name="T70" fmla="*/ 278 w 258"/>
              <a:gd name="T71" fmla="*/ 156 h 278"/>
              <a:gd name="T72" fmla="*/ 280 w 258"/>
              <a:gd name="T73" fmla="*/ 197 h 278"/>
              <a:gd name="T74" fmla="*/ 282 w 258"/>
              <a:gd name="T75" fmla="*/ 225 h 278"/>
              <a:gd name="T76" fmla="*/ 293 w 258"/>
              <a:gd name="T77" fmla="*/ 237 h 278"/>
              <a:gd name="T78" fmla="*/ 302 w 258"/>
              <a:gd name="T79" fmla="*/ 246 h 2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8"/>
              <a:gd name="T121" fmla="*/ 0 h 278"/>
              <a:gd name="T122" fmla="*/ 258 w 258"/>
              <a:gd name="T123" fmla="*/ 278 h 2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8" h="278">
                <a:moveTo>
                  <a:pt x="258" y="210"/>
                </a:moveTo>
                <a:lnTo>
                  <a:pt x="179" y="269"/>
                </a:lnTo>
                <a:lnTo>
                  <a:pt x="163" y="275"/>
                </a:lnTo>
                <a:cubicBezTo>
                  <a:pt x="159" y="276"/>
                  <a:pt x="156" y="278"/>
                  <a:pt x="151" y="278"/>
                </a:cubicBezTo>
                <a:cubicBezTo>
                  <a:pt x="150" y="278"/>
                  <a:pt x="148" y="278"/>
                  <a:pt x="148" y="277"/>
                </a:cubicBezTo>
                <a:cubicBezTo>
                  <a:pt x="147" y="273"/>
                  <a:pt x="150" y="269"/>
                  <a:pt x="149" y="266"/>
                </a:cubicBezTo>
                <a:cubicBezTo>
                  <a:pt x="147" y="263"/>
                  <a:pt x="143" y="262"/>
                  <a:pt x="140" y="261"/>
                </a:cubicBezTo>
                <a:cubicBezTo>
                  <a:pt x="138" y="260"/>
                  <a:pt x="136" y="261"/>
                  <a:pt x="134" y="260"/>
                </a:cubicBezTo>
                <a:cubicBezTo>
                  <a:pt x="132" y="259"/>
                  <a:pt x="131" y="257"/>
                  <a:pt x="130" y="255"/>
                </a:cubicBezTo>
                <a:cubicBezTo>
                  <a:pt x="128" y="254"/>
                  <a:pt x="125" y="255"/>
                  <a:pt x="124" y="253"/>
                </a:cubicBezTo>
                <a:cubicBezTo>
                  <a:pt x="123" y="251"/>
                  <a:pt x="124" y="249"/>
                  <a:pt x="124" y="246"/>
                </a:cubicBezTo>
                <a:lnTo>
                  <a:pt x="48" y="187"/>
                </a:lnTo>
                <a:lnTo>
                  <a:pt x="0" y="152"/>
                </a:lnTo>
                <a:lnTo>
                  <a:pt x="0" y="147"/>
                </a:lnTo>
                <a:lnTo>
                  <a:pt x="0" y="132"/>
                </a:lnTo>
                <a:cubicBezTo>
                  <a:pt x="0" y="129"/>
                  <a:pt x="7" y="127"/>
                  <a:pt x="10" y="124"/>
                </a:cubicBezTo>
                <a:cubicBezTo>
                  <a:pt x="12" y="122"/>
                  <a:pt x="15" y="120"/>
                  <a:pt x="18" y="119"/>
                </a:cubicBezTo>
                <a:cubicBezTo>
                  <a:pt x="20" y="118"/>
                  <a:pt x="23" y="119"/>
                  <a:pt x="25" y="117"/>
                </a:cubicBezTo>
                <a:cubicBezTo>
                  <a:pt x="26" y="117"/>
                  <a:pt x="26" y="114"/>
                  <a:pt x="28" y="114"/>
                </a:cubicBezTo>
                <a:cubicBezTo>
                  <a:pt x="30" y="113"/>
                  <a:pt x="33" y="114"/>
                  <a:pt x="36" y="114"/>
                </a:cubicBezTo>
                <a:cubicBezTo>
                  <a:pt x="39" y="113"/>
                  <a:pt x="42" y="113"/>
                  <a:pt x="44" y="112"/>
                </a:cubicBezTo>
                <a:cubicBezTo>
                  <a:pt x="47" y="109"/>
                  <a:pt x="47" y="105"/>
                  <a:pt x="50" y="103"/>
                </a:cubicBezTo>
                <a:cubicBezTo>
                  <a:pt x="53" y="100"/>
                  <a:pt x="58" y="101"/>
                  <a:pt x="62" y="100"/>
                </a:cubicBezTo>
                <a:cubicBezTo>
                  <a:pt x="64" y="99"/>
                  <a:pt x="65" y="97"/>
                  <a:pt x="65" y="96"/>
                </a:cubicBezTo>
                <a:cubicBezTo>
                  <a:pt x="64" y="94"/>
                  <a:pt x="60" y="94"/>
                  <a:pt x="60" y="92"/>
                </a:cubicBezTo>
                <a:cubicBezTo>
                  <a:pt x="60" y="90"/>
                  <a:pt x="62" y="87"/>
                  <a:pt x="64" y="86"/>
                </a:cubicBezTo>
                <a:cubicBezTo>
                  <a:pt x="67" y="84"/>
                  <a:pt x="70" y="84"/>
                  <a:pt x="73" y="84"/>
                </a:cubicBezTo>
                <a:cubicBezTo>
                  <a:pt x="77" y="83"/>
                  <a:pt x="81" y="81"/>
                  <a:pt x="85" y="81"/>
                </a:cubicBezTo>
                <a:cubicBezTo>
                  <a:pt x="87" y="80"/>
                  <a:pt x="89" y="81"/>
                  <a:pt x="91" y="80"/>
                </a:cubicBezTo>
                <a:cubicBezTo>
                  <a:pt x="92" y="78"/>
                  <a:pt x="94" y="76"/>
                  <a:pt x="94" y="73"/>
                </a:cubicBezTo>
                <a:cubicBezTo>
                  <a:pt x="94" y="71"/>
                  <a:pt x="91" y="71"/>
                  <a:pt x="90" y="69"/>
                </a:cubicBezTo>
                <a:cubicBezTo>
                  <a:pt x="90" y="68"/>
                  <a:pt x="91" y="66"/>
                  <a:pt x="90" y="65"/>
                </a:cubicBezTo>
                <a:cubicBezTo>
                  <a:pt x="90" y="63"/>
                  <a:pt x="88" y="63"/>
                  <a:pt x="87" y="61"/>
                </a:cubicBezTo>
                <a:cubicBezTo>
                  <a:pt x="87" y="58"/>
                  <a:pt x="88" y="54"/>
                  <a:pt x="88" y="50"/>
                </a:cubicBezTo>
                <a:cubicBezTo>
                  <a:pt x="88" y="46"/>
                  <a:pt x="88" y="41"/>
                  <a:pt x="87" y="37"/>
                </a:cubicBezTo>
                <a:cubicBezTo>
                  <a:pt x="86" y="35"/>
                  <a:pt x="84" y="33"/>
                  <a:pt x="82" y="31"/>
                </a:cubicBezTo>
                <a:cubicBezTo>
                  <a:pt x="85" y="31"/>
                  <a:pt x="87" y="31"/>
                  <a:pt x="89" y="29"/>
                </a:cubicBezTo>
                <a:cubicBezTo>
                  <a:pt x="91" y="28"/>
                  <a:pt x="91" y="24"/>
                  <a:pt x="93" y="23"/>
                </a:cubicBezTo>
                <a:cubicBezTo>
                  <a:pt x="95" y="21"/>
                  <a:pt x="97" y="20"/>
                  <a:pt x="100" y="19"/>
                </a:cubicBezTo>
                <a:cubicBezTo>
                  <a:pt x="102" y="19"/>
                  <a:pt x="105" y="19"/>
                  <a:pt x="107" y="18"/>
                </a:cubicBezTo>
                <a:cubicBezTo>
                  <a:pt x="110" y="16"/>
                  <a:pt x="111" y="13"/>
                  <a:pt x="114" y="11"/>
                </a:cubicBezTo>
                <a:cubicBezTo>
                  <a:pt x="118" y="9"/>
                  <a:pt x="121" y="8"/>
                  <a:pt x="125" y="7"/>
                </a:cubicBezTo>
                <a:cubicBezTo>
                  <a:pt x="128" y="6"/>
                  <a:pt x="132" y="6"/>
                  <a:pt x="135" y="5"/>
                </a:cubicBezTo>
                <a:cubicBezTo>
                  <a:pt x="140" y="5"/>
                  <a:pt x="145" y="4"/>
                  <a:pt x="151" y="3"/>
                </a:cubicBezTo>
                <a:cubicBezTo>
                  <a:pt x="156" y="3"/>
                  <a:pt x="161" y="2"/>
                  <a:pt x="166" y="2"/>
                </a:cubicBezTo>
                <a:cubicBezTo>
                  <a:pt x="168" y="2"/>
                  <a:pt x="169" y="3"/>
                  <a:pt x="171" y="4"/>
                </a:cubicBezTo>
                <a:cubicBezTo>
                  <a:pt x="173" y="4"/>
                  <a:pt x="174" y="6"/>
                  <a:pt x="175" y="6"/>
                </a:cubicBezTo>
                <a:cubicBezTo>
                  <a:pt x="177" y="6"/>
                  <a:pt x="178" y="4"/>
                  <a:pt x="180" y="3"/>
                </a:cubicBezTo>
                <a:cubicBezTo>
                  <a:pt x="182" y="2"/>
                  <a:pt x="185" y="2"/>
                  <a:pt x="187" y="1"/>
                </a:cubicBezTo>
                <a:cubicBezTo>
                  <a:pt x="189" y="1"/>
                  <a:pt x="190" y="0"/>
                  <a:pt x="192" y="0"/>
                </a:cubicBezTo>
                <a:cubicBezTo>
                  <a:pt x="193" y="1"/>
                  <a:pt x="194" y="2"/>
                  <a:pt x="195" y="2"/>
                </a:cubicBezTo>
                <a:cubicBezTo>
                  <a:pt x="197" y="2"/>
                  <a:pt x="198" y="0"/>
                  <a:pt x="200" y="0"/>
                </a:cubicBezTo>
                <a:cubicBezTo>
                  <a:pt x="202" y="0"/>
                  <a:pt x="205" y="3"/>
                  <a:pt x="207" y="2"/>
                </a:cubicBezTo>
                <a:lnTo>
                  <a:pt x="214" y="2"/>
                </a:lnTo>
                <a:cubicBezTo>
                  <a:pt x="214" y="2"/>
                  <a:pt x="214" y="4"/>
                  <a:pt x="214" y="5"/>
                </a:cubicBezTo>
                <a:cubicBezTo>
                  <a:pt x="213" y="6"/>
                  <a:pt x="212" y="7"/>
                  <a:pt x="211" y="8"/>
                </a:cubicBezTo>
                <a:cubicBezTo>
                  <a:pt x="211" y="9"/>
                  <a:pt x="209" y="9"/>
                  <a:pt x="209" y="10"/>
                </a:cubicBezTo>
                <a:cubicBezTo>
                  <a:pt x="209" y="11"/>
                  <a:pt x="211" y="12"/>
                  <a:pt x="212" y="14"/>
                </a:cubicBezTo>
                <a:cubicBezTo>
                  <a:pt x="212" y="16"/>
                  <a:pt x="211" y="17"/>
                  <a:pt x="211" y="18"/>
                </a:cubicBezTo>
                <a:cubicBezTo>
                  <a:pt x="211" y="22"/>
                  <a:pt x="212" y="25"/>
                  <a:pt x="212" y="29"/>
                </a:cubicBezTo>
                <a:cubicBezTo>
                  <a:pt x="212" y="32"/>
                  <a:pt x="212" y="36"/>
                  <a:pt x="210" y="38"/>
                </a:cubicBezTo>
                <a:cubicBezTo>
                  <a:pt x="210" y="40"/>
                  <a:pt x="207" y="41"/>
                  <a:pt x="206" y="42"/>
                </a:cubicBezTo>
                <a:cubicBezTo>
                  <a:pt x="204" y="44"/>
                  <a:pt x="202" y="46"/>
                  <a:pt x="201" y="48"/>
                </a:cubicBezTo>
                <a:cubicBezTo>
                  <a:pt x="200" y="50"/>
                  <a:pt x="200" y="52"/>
                  <a:pt x="201" y="53"/>
                </a:cubicBezTo>
                <a:cubicBezTo>
                  <a:pt x="201" y="56"/>
                  <a:pt x="202" y="59"/>
                  <a:pt x="204" y="61"/>
                </a:cubicBezTo>
                <a:cubicBezTo>
                  <a:pt x="206" y="63"/>
                  <a:pt x="209" y="64"/>
                  <a:pt x="211" y="66"/>
                </a:cubicBezTo>
                <a:cubicBezTo>
                  <a:pt x="212" y="68"/>
                  <a:pt x="210" y="70"/>
                  <a:pt x="211" y="72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7" y="77"/>
                  <a:pt x="220" y="77"/>
                  <a:pt x="221" y="78"/>
                </a:cubicBezTo>
                <a:lnTo>
                  <a:pt x="226" y="107"/>
                </a:lnTo>
                <a:cubicBezTo>
                  <a:pt x="225" y="107"/>
                  <a:pt x="223" y="107"/>
                  <a:pt x="223" y="109"/>
                </a:cubicBezTo>
                <a:cubicBezTo>
                  <a:pt x="225" y="116"/>
                  <a:pt x="230" y="123"/>
                  <a:pt x="231" y="130"/>
                </a:cubicBezTo>
                <a:cubicBezTo>
                  <a:pt x="232" y="136"/>
                  <a:pt x="229" y="143"/>
                  <a:pt x="230" y="149"/>
                </a:cubicBezTo>
                <a:cubicBezTo>
                  <a:pt x="230" y="154"/>
                  <a:pt x="234" y="159"/>
                  <a:pt x="233" y="164"/>
                </a:cubicBezTo>
                <a:cubicBezTo>
                  <a:pt x="232" y="167"/>
                  <a:pt x="225" y="166"/>
                  <a:pt x="226" y="169"/>
                </a:cubicBezTo>
                <a:cubicBezTo>
                  <a:pt x="226" y="176"/>
                  <a:pt x="233" y="181"/>
                  <a:pt x="235" y="187"/>
                </a:cubicBezTo>
                <a:cubicBezTo>
                  <a:pt x="236" y="190"/>
                  <a:pt x="234" y="195"/>
                  <a:pt x="236" y="198"/>
                </a:cubicBezTo>
                <a:cubicBezTo>
                  <a:pt x="238" y="200"/>
                  <a:pt x="242" y="197"/>
                  <a:pt x="244" y="197"/>
                </a:cubicBezTo>
                <a:cubicBezTo>
                  <a:pt x="248" y="198"/>
                  <a:pt x="252" y="199"/>
                  <a:pt x="254" y="202"/>
                </a:cubicBezTo>
                <a:cubicBezTo>
                  <a:pt x="255" y="203"/>
                  <a:pt x="251" y="204"/>
                  <a:pt x="251" y="205"/>
                </a:cubicBezTo>
                <a:cubicBezTo>
                  <a:pt x="252" y="208"/>
                  <a:pt x="256" y="209"/>
                  <a:pt x="258" y="2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" name="Freeform 2568"/>
          <p:cNvSpPr>
            <a:spLocks noChangeAspect="1"/>
          </p:cNvSpPr>
          <p:nvPr/>
        </p:nvSpPr>
        <p:spPr bwMode="auto">
          <a:xfrm>
            <a:off x="4713289" y="3597488"/>
            <a:ext cx="100013" cy="211138"/>
          </a:xfrm>
          <a:custGeom>
            <a:avLst/>
            <a:gdLst>
              <a:gd name="T0" fmla="*/ 31 w 53"/>
              <a:gd name="T1" fmla="*/ 133 h 111"/>
              <a:gd name="T2" fmla="*/ 39 w 53"/>
              <a:gd name="T3" fmla="*/ 128 h 111"/>
              <a:gd name="T4" fmla="*/ 42 w 53"/>
              <a:gd name="T5" fmla="*/ 121 h 111"/>
              <a:gd name="T6" fmla="*/ 39 w 53"/>
              <a:gd name="T7" fmla="*/ 108 h 111"/>
              <a:gd name="T8" fmla="*/ 45 w 53"/>
              <a:gd name="T9" fmla="*/ 104 h 111"/>
              <a:gd name="T10" fmla="*/ 52 w 53"/>
              <a:gd name="T11" fmla="*/ 97 h 111"/>
              <a:gd name="T12" fmla="*/ 62 w 53"/>
              <a:gd name="T13" fmla="*/ 91 h 111"/>
              <a:gd name="T14" fmla="*/ 59 w 53"/>
              <a:gd name="T15" fmla="*/ 87 h 111"/>
              <a:gd name="T16" fmla="*/ 61 w 53"/>
              <a:gd name="T17" fmla="*/ 78 h 111"/>
              <a:gd name="T18" fmla="*/ 45 w 53"/>
              <a:gd name="T19" fmla="*/ 69 h 111"/>
              <a:gd name="T20" fmla="*/ 40 w 53"/>
              <a:gd name="T21" fmla="*/ 66 h 111"/>
              <a:gd name="T22" fmla="*/ 38 w 53"/>
              <a:gd name="T23" fmla="*/ 58 h 111"/>
              <a:gd name="T24" fmla="*/ 46 w 53"/>
              <a:gd name="T25" fmla="*/ 54 h 111"/>
              <a:gd name="T26" fmla="*/ 52 w 53"/>
              <a:gd name="T27" fmla="*/ 42 h 111"/>
              <a:gd name="T28" fmla="*/ 52 w 53"/>
              <a:gd name="T29" fmla="*/ 30 h 111"/>
              <a:gd name="T30" fmla="*/ 45 w 53"/>
              <a:gd name="T31" fmla="*/ 25 h 111"/>
              <a:gd name="T32" fmla="*/ 44 w 53"/>
              <a:gd name="T33" fmla="*/ 20 h 111"/>
              <a:gd name="T34" fmla="*/ 50 w 53"/>
              <a:gd name="T35" fmla="*/ 17 h 111"/>
              <a:gd name="T36" fmla="*/ 53 w 53"/>
              <a:gd name="T37" fmla="*/ 10 h 111"/>
              <a:gd name="T38" fmla="*/ 52 w 53"/>
              <a:gd name="T39" fmla="*/ 5 h 111"/>
              <a:gd name="T40" fmla="*/ 46 w 53"/>
              <a:gd name="T41" fmla="*/ 11 h 111"/>
              <a:gd name="T42" fmla="*/ 40 w 53"/>
              <a:gd name="T43" fmla="*/ 10 h 111"/>
              <a:gd name="T44" fmla="*/ 43 w 53"/>
              <a:gd name="T45" fmla="*/ 4 h 111"/>
              <a:gd name="T46" fmla="*/ 36 w 53"/>
              <a:gd name="T47" fmla="*/ 1 h 111"/>
              <a:gd name="T48" fmla="*/ 26 w 53"/>
              <a:gd name="T49" fmla="*/ 1 h 111"/>
              <a:gd name="T50" fmla="*/ 17 w 53"/>
              <a:gd name="T51" fmla="*/ 7 h 111"/>
              <a:gd name="T52" fmla="*/ 17 w 53"/>
              <a:gd name="T53" fmla="*/ 11 h 111"/>
              <a:gd name="T54" fmla="*/ 13 w 53"/>
              <a:gd name="T55" fmla="*/ 14 h 111"/>
              <a:gd name="T56" fmla="*/ 11 w 53"/>
              <a:gd name="T57" fmla="*/ 17 h 111"/>
              <a:gd name="T58" fmla="*/ 14 w 53"/>
              <a:gd name="T59" fmla="*/ 22 h 111"/>
              <a:gd name="T60" fmla="*/ 13 w 53"/>
              <a:gd name="T61" fmla="*/ 26 h 111"/>
              <a:gd name="T62" fmla="*/ 14 w 53"/>
              <a:gd name="T63" fmla="*/ 40 h 111"/>
              <a:gd name="T64" fmla="*/ 12 w 53"/>
              <a:gd name="T65" fmla="*/ 50 h 111"/>
              <a:gd name="T66" fmla="*/ 7 w 53"/>
              <a:gd name="T67" fmla="*/ 55 h 111"/>
              <a:gd name="T68" fmla="*/ 1 w 53"/>
              <a:gd name="T69" fmla="*/ 62 h 111"/>
              <a:gd name="T70" fmla="*/ 1 w 53"/>
              <a:gd name="T71" fmla="*/ 68 h 111"/>
              <a:gd name="T72" fmla="*/ 5 w 53"/>
              <a:gd name="T73" fmla="*/ 78 h 111"/>
              <a:gd name="T74" fmla="*/ 13 w 53"/>
              <a:gd name="T75" fmla="*/ 84 h 111"/>
              <a:gd name="T76" fmla="*/ 13 w 53"/>
              <a:gd name="T77" fmla="*/ 91 h 111"/>
              <a:gd name="T78" fmla="*/ 19 w 53"/>
              <a:gd name="T79" fmla="*/ 96 h 111"/>
              <a:gd name="T80" fmla="*/ 25 w 53"/>
              <a:gd name="T81" fmla="*/ 98 h 111"/>
              <a:gd name="T82" fmla="*/ 31 w 53"/>
              <a:gd name="T83" fmla="*/ 133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111"/>
              <a:gd name="T128" fmla="*/ 53 w 53"/>
              <a:gd name="T129" fmla="*/ 111 h 1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111">
                <a:moveTo>
                  <a:pt x="26" y="111"/>
                </a:moveTo>
                <a:cubicBezTo>
                  <a:pt x="28" y="110"/>
                  <a:pt x="31" y="109"/>
                  <a:pt x="33" y="107"/>
                </a:cubicBezTo>
                <a:cubicBezTo>
                  <a:pt x="34" y="105"/>
                  <a:pt x="35" y="103"/>
                  <a:pt x="35" y="101"/>
                </a:cubicBezTo>
                <a:cubicBezTo>
                  <a:pt x="35" y="97"/>
                  <a:pt x="33" y="94"/>
                  <a:pt x="33" y="90"/>
                </a:cubicBezTo>
                <a:cubicBezTo>
                  <a:pt x="34" y="88"/>
                  <a:pt x="37" y="89"/>
                  <a:pt x="38" y="87"/>
                </a:cubicBezTo>
                <a:cubicBezTo>
                  <a:pt x="40" y="86"/>
                  <a:pt x="42" y="83"/>
                  <a:pt x="44" y="81"/>
                </a:cubicBezTo>
                <a:cubicBezTo>
                  <a:pt x="46" y="79"/>
                  <a:pt x="50" y="78"/>
                  <a:pt x="52" y="76"/>
                </a:cubicBezTo>
                <a:cubicBezTo>
                  <a:pt x="53" y="75"/>
                  <a:pt x="50" y="74"/>
                  <a:pt x="50" y="73"/>
                </a:cubicBezTo>
                <a:cubicBezTo>
                  <a:pt x="49" y="70"/>
                  <a:pt x="50" y="67"/>
                  <a:pt x="51" y="65"/>
                </a:cubicBezTo>
                <a:cubicBezTo>
                  <a:pt x="47" y="63"/>
                  <a:pt x="42" y="61"/>
                  <a:pt x="38" y="58"/>
                </a:cubicBezTo>
                <a:cubicBezTo>
                  <a:pt x="37" y="58"/>
                  <a:pt x="35" y="57"/>
                  <a:pt x="34" y="55"/>
                </a:cubicBezTo>
                <a:cubicBezTo>
                  <a:pt x="33" y="53"/>
                  <a:pt x="31" y="51"/>
                  <a:pt x="32" y="48"/>
                </a:cubicBezTo>
                <a:cubicBezTo>
                  <a:pt x="33" y="46"/>
                  <a:pt x="37" y="47"/>
                  <a:pt x="39" y="45"/>
                </a:cubicBezTo>
                <a:cubicBezTo>
                  <a:pt x="41" y="42"/>
                  <a:pt x="43" y="39"/>
                  <a:pt x="44" y="35"/>
                </a:cubicBezTo>
                <a:cubicBezTo>
                  <a:pt x="45" y="32"/>
                  <a:pt x="46" y="28"/>
                  <a:pt x="44" y="25"/>
                </a:cubicBezTo>
                <a:cubicBezTo>
                  <a:pt x="43" y="22"/>
                  <a:pt x="39" y="23"/>
                  <a:pt x="38" y="21"/>
                </a:cubicBezTo>
                <a:cubicBezTo>
                  <a:pt x="36" y="20"/>
                  <a:pt x="36" y="18"/>
                  <a:pt x="37" y="17"/>
                </a:cubicBezTo>
                <a:cubicBezTo>
                  <a:pt x="38" y="15"/>
                  <a:pt x="41" y="15"/>
                  <a:pt x="42" y="14"/>
                </a:cubicBezTo>
                <a:cubicBezTo>
                  <a:pt x="43" y="12"/>
                  <a:pt x="45" y="10"/>
                  <a:pt x="45" y="8"/>
                </a:cubicBezTo>
                <a:cubicBezTo>
                  <a:pt x="45" y="7"/>
                  <a:pt x="46" y="3"/>
                  <a:pt x="44" y="4"/>
                </a:cubicBezTo>
                <a:cubicBezTo>
                  <a:pt x="42" y="4"/>
                  <a:pt x="41" y="8"/>
                  <a:pt x="39" y="9"/>
                </a:cubicBezTo>
                <a:cubicBezTo>
                  <a:pt x="38" y="10"/>
                  <a:pt x="35" y="10"/>
                  <a:pt x="34" y="8"/>
                </a:cubicBezTo>
                <a:cubicBezTo>
                  <a:pt x="33" y="7"/>
                  <a:pt x="37" y="5"/>
                  <a:pt x="36" y="3"/>
                </a:cubicBezTo>
                <a:cubicBezTo>
                  <a:pt x="35" y="1"/>
                  <a:pt x="32" y="2"/>
                  <a:pt x="30" y="1"/>
                </a:cubicBezTo>
                <a:cubicBezTo>
                  <a:pt x="27" y="1"/>
                  <a:pt x="25" y="0"/>
                  <a:pt x="22" y="1"/>
                </a:cubicBezTo>
                <a:cubicBezTo>
                  <a:pt x="19" y="2"/>
                  <a:pt x="17" y="4"/>
                  <a:pt x="14" y="6"/>
                </a:cubicBezTo>
                <a:cubicBezTo>
                  <a:pt x="14" y="6"/>
                  <a:pt x="14" y="8"/>
                  <a:pt x="14" y="9"/>
                </a:cubicBezTo>
                <a:cubicBezTo>
                  <a:pt x="13" y="10"/>
                  <a:pt x="12" y="11"/>
                  <a:pt x="11" y="12"/>
                </a:cubicBezTo>
                <a:cubicBezTo>
                  <a:pt x="11" y="13"/>
                  <a:pt x="9" y="13"/>
                  <a:pt x="9" y="14"/>
                </a:cubicBezTo>
                <a:cubicBezTo>
                  <a:pt x="9" y="15"/>
                  <a:pt x="11" y="16"/>
                  <a:pt x="12" y="18"/>
                </a:cubicBezTo>
                <a:cubicBezTo>
                  <a:pt x="12" y="20"/>
                  <a:pt x="11" y="21"/>
                  <a:pt x="11" y="22"/>
                </a:cubicBezTo>
                <a:cubicBezTo>
                  <a:pt x="11" y="26"/>
                  <a:pt x="12" y="29"/>
                  <a:pt x="12" y="33"/>
                </a:cubicBezTo>
                <a:cubicBezTo>
                  <a:pt x="12" y="36"/>
                  <a:pt x="12" y="40"/>
                  <a:pt x="10" y="42"/>
                </a:cubicBezTo>
                <a:cubicBezTo>
                  <a:pt x="10" y="44"/>
                  <a:pt x="7" y="45"/>
                  <a:pt x="6" y="46"/>
                </a:cubicBezTo>
                <a:cubicBezTo>
                  <a:pt x="4" y="48"/>
                  <a:pt x="2" y="50"/>
                  <a:pt x="1" y="52"/>
                </a:cubicBezTo>
                <a:cubicBezTo>
                  <a:pt x="0" y="54"/>
                  <a:pt x="0" y="56"/>
                  <a:pt x="1" y="57"/>
                </a:cubicBezTo>
                <a:cubicBezTo>
                  <a:pt x="1" y="60"/>
                  <a:pt x="2" y="63"/>
                  <a:pt x="4" y="65"/>
                </a:cubicBezTo>
                <a:cubicBezTo>
                  <a:pt x="6" y="67"/>
                  <a:pt x="9" y="68"/>
                  <a:pt x="11" y="70"/>
                </a:cubicBezTo>
                <a:cubicBezTo>
                  <a:pt x="12" y="72"/>
                  <a:pt x="10" y="74"/>
                  <a:pt x="11" y="76"/>
                </a:cubicBezTo>
                <a:cubicBezTo>
                  <a:pt x="12" y="78"/>
                  <a:pt x="14" y="79"/>
                  <a:pt x="16" y="80"/>
                </a:cubicBezTo>
                <a:cubicBezTo>
                  <a:pt x="17" y="81"/>
                  <a:pt x="20" y="81"/>
                  <a:pt x="21" y="82"/>
                </a:cubicBezTo>
                <a:lnTo>
                  <a:pt x="26" y="1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" name="Freeform 2569"/>
          <p:cNvSpPr>
            <a:spLocks noChangeAspect="1"/>
          </p:cNvSpPr>
          <p:nvPr/>
        </p:nvSpPr>
        <p:spPr bwMode="auto">
          <a:xfrm>
            <a:off x="4756150" y="4596026"/>
            <a:ext cx="139700" cy="171450"/>
          </a:xfrm>
          <a:custGeom>
            <a:avLst/>
            <a:gdLst>
              <a:gd name="T0" fmla="*/ 69 w 73"/>
              <a:gd name="T1" fmla="*/ 2 h 90"/>
              <a:gd name="T2" fmla="*/ 60 w 73"/>
              <a:gd name="T3" fmla="*/ 0 h 90"/>
              <a:gd name="T4" fmla="*/ 36 w 73"/>
              <a:gd name="T5" fmla="*/ 0 h 90"/>
              <a:gd name="T6" fmla="*/ 35 w 73"/>
              <a:gd name="T7" fmla="*/ 4 h 90"/>
              <a:gd name="T8" fmla="*/ 36 w 73"/>
              <a:gd name="T9" fmla="*/ 19 h 90"/>
              <a:gd name="T10" fmla="*/ 33 w 73"/>
              <a:gd name="T11" fmla="*/ 22 h 90"/>
              <a:gd name="T12" fmla="*/ 11 w 73"/>
              <a:gd name="T13" fmla="*/ 20 h 90"/>
              <a:gd name="T14" fmla="*/ 10 w 73"/>
              <a:gd name="T15" fmla="*/ 30 h 90"/>
              <a:gd name="T16" fmla="*/ 7 w 73"/>
              <a:gd name="T17" fmla="*/ 41 h 90"/>
              <a:gd name="T18" fmla="*/ 4 w 73"/>
              <a:gd name="T19" fmla="*/ 54 h 90"/>
              <a:gd name="T20" fmla="*/ 0 w 73"/>
              <a:gd name="T21" fmla="*/ 52 h 90"/>
              <a:gd name="T22" fmla="*/ 4 w 73"/>
              <a:gd name="T23" fmla="*/ 62 h 90"/>
              <a:gd name="T24" fmla="*/ 11 w 73"/>
              <a:gd name="T25" fmla="*/ 68 h 90"/>
              <a:gd name="T26" fmla="*/ 6 w 73"/>
              <a:gd name="T27" fmla="*/ 70 h 90"/>
              <a:gd name="T28" fmla="*/ 11 w 73"/>
              <a:gd name="T29" fmla="*/ 74 h 90"/>
              <a:gd name="T30" fmla="*/ 10 w 73"/>
              <a:gd name="T31" fmla="*/ 79 h 90"/>
              <a:gd name="T32" fmla="*/ 18 w 73"/>
              <a:gd name="T33" fmla="*/ 84 h 90"/>
              <a:gd name="T34" fmla="*/ 14 w 73"/>
              <a:gd name="T35" fmla="*/ 85 h 90"/>
              <a:gd name="T36" fmla="*/ 20 w 73"/>
              <a:gd name="T37" fmla="*/ 92 h 90"/>
              <a:gd name="T38" fmla="*/ 28 w 73"/>
              <a:gd name="T39" fmla="*/ 103 h 90"/>
              <a:gd name="T40" fmla="*/ 34 w 73"/>
              <a:gd name="T41" fmla="*/ 108 h 90"/>
              <a:gd name="T42" fmla="*/ 36 w 73"/>
              <a:gd name="T43" fmla="*/ 102 h 90"/>
              <a:gd name="T44" fmla="*/ 43 w 73"/>
              <a:gd name="T45" fmla="*/ 103 h 90"/>
              <a:gd name="T46" fmla="*/ 45 w 73"/>
              <a:gd name="T47" fmla="*/ 95 h 90"/>
              <a:gd name="T48" fmla="*/ 39 w 73"/>
              <a:gd name="T49" fmla="*/ 89 h 90"/>
              <a:gd name="T50" fmla="*/ 40 w 73"/>
              <a:gd name="T51" fmla="*/ 80 h 90"/>
              <a:gd name="T52" fmla="*/ 51 w 73"/>
              <a:gd name="T53" fmla="*/ 82 h 90"/>
              <a:gd name="T54" fmla="*/ 53 w 73"/>
              <a:gd name="T55" fmla="*/ 73 h 90"/>
              <a:gd name="T56" fmla="*/ 60 w 73"/>
              <a:gd name="T57" fmla="*/ 79 h 90"/>
              <a:gd name="T58" fmla="*/ 70 w 73"/>
              <a:gd name="T59" fmla="*/ 78 h 90"/>
              <a:gd name="T60" fmla="*/ 72 w 73"/>
              <a:gd name="T61" fmla="*/ 82 h 90"/>
              <a:gd name="T62" fmla="*/ 77 w 73"/>
              <a:gd name="T63" fmla="*/ 82 h 90"/>
              <a:gd name="T64" fmla="*/ 78 w 73"/>
              <a:gd name="T65" fmla="*/ 71 h 90"/>
              <a:gd name="T66" fmla="*/ 78 w 73"/>
              <a:gd name="T67" fmla="*/ 59 h 90"/>
              <a:gd name="T68" fmla="*/ 81 w 73"/>
              <a:gd name="T69" fmla="*/ 50 h 90"/>
              <a:gd name="T70" fmla="*/ 74 w 73"/>
              <a:gd name="T71" fmla="*/ 48 h 90"/>
              <a:gd name="T72" fmla="*/ 76 w 73"/>
              <a:gd name="T73" fmla="*/ 35 h 90"/>
              <a:gd name="T74" fmla="*/ 84 w 73"/>
              <a:gd name="T75" fmla="*/ 30 h 90"/>
              <a:gd name="T76" fmla="*/ 84 w 73"/>
              <a:gd name="T77" fmla="*/ 18 h 90"/>
              <a:gd name="T78" fmla="*/ 68 w 73"/>
              <a:gd name="T79" fmla="*/ 17 h 90"/>
              <a:gd name="T80" fmla="*/ 65 w 73"/>
              <a:gd name="T81" fmla="*/ 11 h 90"/>
              <a:gd name="T82" fmla="*/ 69 w 73"/>
              <a:gd name="T83" fmla="*/ 2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90"/>
              <a:gd name="T128" fmla="*/ 73 w 73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90">
                <a:moveTo>
                  <a:pt x="57" y="2"/>
                </a:moveTo>
                <a:cubicBezTo>
                  <a:pt x="54" y="1"/>
                  <a:pt x="52" y="1"/>
                  <a:pt x="50" y="0"/>
                </a:cubicBezTo>
                <a:cubicBezTo>
                  <a:pt x="43" y="0"/>
                  <a:pt x="36" y="0"/>
                  <a:pt x="30" y="0"/>
                </a:cubicBezTo>
                <a:cubicBezTo>
                  <a:pt x="29" y="1"/>
                  <a:pt x="29" y="2"/>
                  <a:pt x="29" y="3"/>
                </a:cubicBezTo>
                <a:cubicBezTo>
                  <a:pt x="29" y="7"/>
                  <a:pt x="31" y="12"/>
                  <a:pt x="30" y="16"/>
                </a:cubicBezTo>
                <a:cubicBezTo>
                  <a:pt x="29" y="17"/>
                  <a:pt x="28" y="18"/>
                  <a:pt x="27" y="18"/>
                </a:cubicBezTo>
                <a:cubicBezTo>
                  <a:pt x="21" y="18"/>
                  <a:pt x="15" y="17"/>
                  <a:pt x="9" y="17"/>
                </a:cubicBezTo>
                <a:cubicBezTo>
                  <a:pt x="9" y="20"/>
                  <a:pt x="9" y="22"/>
                  <a:pt x="8" y="25"/>
                </a:cubicBezTo>
                <a:cubicBezTo>
                  <a:pt x="8" y="28"/>
                  <a:pt x="7" y="31"/>
                  <a:pt x="6" y="34"/>
                </a:cubicBezTo>
                <a:cubicBezTo>
                  <a:pt x="5" y="38"/>
                  <a:pt x="5" y="42"/>
                  <a:pt x="3" y="45"/>
                </a:cubicBezTo>
                <a:cubicBezTo>
                  <a:pt x="2" y="46"/>
                  <a:pt x="0" y="42"/>
                  <a:pt x="0" y="43"/>
                </a:cubicBezTo>
                <a:cubicBezTo>
                  <a:pt x="0" y="47"/>
                  <a:pt x="1" y="50"/>
                  <a:pt x="3" y="52"/>
                </a:cubicBezTo>
                <a:cubicBezTo>
                  <a:pt x="4" y="54"/>
                  <a:pt x="8" y="55"/>
                  <a:pt x="9" y="57"/>
                </a:cubicBezTo>
                <a:cubicBezTo>
                  <a:pt x="9" y="58"/>
                  <a:pt x="5" y="57"/>
                  <a:pt x="5" y="58"/>
                </a:cubicBezTo>
                <a:cubicBezTo>
                  <a:pt x="5" y="60"/>
                  <a:pt x="8" y="61"/>
                  <a:pt x="9" y="62"/>
                </a:cubicBezTo>
                <a:cubicBezTo>
                  <a:pt x="9" y="64"/>
                  <a:pt x="7" y="65"/>
                  <a:pt x="8" y="66"/>
                </a:cubicBezTo>
                <a:cubicBezTo>
                  <a:pt x="10" y="68"/>
                  <a:pt x="13" y="68"/>
                  <a:pt x="15" y="70"/>
                </a:cubicBezTo>
                <a:cubicBezTo>
                  <a:pt x="15" y="71"/>
                  <a:pt x="11" y="70"/>
                  <a:pt x="12" y="71"/>
                </a:cubicBezTo>
                <a:cubicBezTo>
                  <a:pt x="12" y="74"/>
                  <a:pt x="15" y="75"/>
                  <a:pt x="17" y="77"/>
                </a:cubicBezTo>
                <a:cubicBezTo>
                  <a:pt x="19" y="80"/>
                  <a:pt x="21" y="83"/>
                  <a:pt x="23" y="86"/>
                </a:cubicBezTo>
                <a:cubicBezTo>
                  <a:pt x="25" y="88"/>
                  <a:pt x="26" y="88"/>
                  <a:pt x="28" y="90"/>
                </a:cubicBezTo>
                <a:cubicBezTo>
                  <a:pt x="29" y="88"/>
                  <a:pt x="29" y="86"/>
                  <a:pt x="30" y="85"/>
                </a:cubicBezTo>
                <a:cubicBezTo>
                  <a:pt x="32" y="84"/>
                  <a:pt x="35" y="87"/>
                  <a:pt x="36" y="86"/>
                </a:cubicBezTo>
                <a:cubicBezTo>
                  <a:pt x="37" y="84"/>
                  <a:pt x="37" y="81"/>
                  <a:pt x="37" y="79"/>
                </a:cubicBezTo>
                <a:cubicBezTo>
                  <a:pt x="36" y="77"/>
                  <a:pt x="32" y="76"/>
                  <a:pt x="32" y="74"/>
                </a:cubicBezTo>
                <a:cubicBezTo>
                  <a:pt x="31" y="71"/>
                  <a:pt x="31" y="68"/>
                  <a:pt x="33" y="67"/>
                </a:cubicBezTo>
                <a:cubicBezTo>
                  <a:pt x="36" y="65"/>
                  <a:pt x="40" y="70"/>
                  <a:pt x="42" y="68"/>
                </a:cubicBezTo>
                <a:cubicBezTo>
                  <a:pt x="44" y="67"/>
                  <a:pt x="42" y="62"/>
                  <a:pt x="44" y="61"/>
                </a:cubicBezTo>
                <a:cubicBezTo>
                  <a:pt x="47" y="60"/>
                  <a:pt x="48" y="65"/>
                  <a:pt x="50" y="66"/>
                </a:cubicBezTo>
                <a:cubicBezTo>
                  <a:pt x="53" y="67"/>
                  <a:pt x="56" y="65"/>
                  <a:pt x="58" y="65"/>
                </a:cubicBezTo>
                <a:cubicBezTo>
                  <a:pt x="59" y="66"/>
                  <a:pt x="59" y="68"/>
                  <a:pt x="60" y="68"/>
                </a:cubicBezTo>
                <a:cubicBezTo>
                  <a:pt x="61" y="69"/>
                  <a:pt x="63" y="70"/>
                  <a:pt x="64" y="68"/>
                </a:cubicBezTo>
                <a:cubicBezTo>
                  <a:pt x="66" y="66"/>
                  <a:pt x="65" y="62"/>
                  <a:pt x="65" y="59"/>
                </a:cubicBezTo>
                <a:cubicBezTo>
                  <a:pt x="65" y="56"/>
                  <a:pt x="65" y="52"/>
                  <a:pt x="65" y="49"/>
                </a:cubicBezTo>
                <a:cubicBezTo>
                  <a:pt x="65" y="47"/>
                  <a:pt x="68" y="44"/>
                  <a:pt x="67" y="42"/>
                </a:cubicBezTo>
                <a:cubicBezTo>
                  <a:pt x="66" y="40"/>
                  <a:pt x="62" y="42"/>
                  <a:pt x="61" y="40"/>
                </a:cubicBezTo>
                <a:cubicBezTo>
                  <a:pt x="60" y="36"/>
                  <a:pt x="61" y="32"/>
                  <a:pt x="63" y="29"/>
                </a:cubicBezTo>
                <a:cubicBezTo>
                  <a:pt x="64" y="27"/>
                  <a:pt x="68" y="27"/>
                  <a:pt x="70" y="25"/>
                </a:cubicBezTo>
                <a:cubicBezTo>
                  <a:pt x="71" y="22"/>
                  <a:pt x="73" y="17"/>
                  <a:pt x="70" y="15"/>
                </a:cubicBezTo>
                <a:cubicBezTo>
                  <a:pt x="67" y="12"/>
                  <a:pt x="60" y="16"/>
                  <a:pt x="56" y="14"/>
                </a:cubicBezTo>
                <a:cubicBezTo>
                  <a:pt x="54" y="14"/>
                  <a:pt x="54" y="11"/>
                  <a:pt x="54" y="9"/>
                </a:cubicBezTo>
                <a:cubicBezTo>
                  <a:pt x="54" y="7"/>
                  <a:pt x="56" y="4"/>
                  <a:pt x="57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" name="Freeform 2570"/>
          <p:cNvSpPr>
            <a:spLocks noChangeAspect="1"/>
          </p:cNvSpPr>
          <p:nvPr/>
        </p:nvSpPr>
        <p:spPr bwMode="auto">
          <a:xfrm>
            <a:off x="4772025" y="4599201"/>
            <a:ext cx="42863" cy="31750"/>
          </a:xfrm>
          <a:custGeom>
            <a:avLst/>
            <a:gdLst>
              <a:gd name="T0" fmla="*/ 1 w 23"/>
              <a:gd name="T1" fmla="*/ 19 h 16"/>
              <a:gd name="T2" fmla="*/ 1 w 23"/>
              <a:gd name="T3" fmla="*/ 7 h 16"/>
              <a:gd name="T4" fmla="*/ 2 w 23"/>
              <a:gd name="T5" fmla="*/ 0 h 16"/>
              <a:gd name="T6" fmla="*/ 25 w 23"/>
              <a:gd name="T7" fmla="*/ 1 h 16"/>
              <a:gd name="T8" fmla="*/ 26 w 23"/>
              <a:gd name="T9" fmla="*/ 17 h 16"/>
              <a:gd name="T10" fmla="*/ 22 w 23"/>
              <a:gd name="T11" fmla="*/ 20 h 16"/>
              <a:gd name="T12" fmla="*/ 1 w 23"/>
              <a:gd name="T13" fmla="*/ 19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6"/>
              <a:gd name="T23" fmla="*/ 23 w 23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6">
                <a:moveTo>
                  <a:pt x="1" y="15"/>
                </a:moveTo>
                <a:cubicBezTo>
                  <a:pt x="1" y="12"/>
                  <a:pt x="0" y="9"/>
                  <a:pt x="1" y="6"/>
                </a:cubicBezTo>
                <a:cubicBezTo>
                  <a:pt x="1" y="4"/>
                  <a:pt x="2" y="2"/>
                  <a:pt x="2" y="0"/>
                </a:cubicBezTo>
                <a:lnTo>
                  <a:pt x="21" y="1"/>
                </a:lnTo>
                <a:cubicBezTo>
                  <a:pt x="21" y="5"/>
                  <a:pt x="23" y="10"/>
                  <a:pt x="22" y="14"/>
                </a:cubicBezTo>
                <a:cubicBezTo>
                  <a:pt x="21" y="15"/>
                  <a:pt x="20" y="16"/>
                  <a:pt x="19" y="16"/>
                </a:cubicBezTo>
                <a:cubicBezTo>
                  <a:pt x="13" y="16"/>
                  <a:pt x="7" y="15"/>
                  <a:pt x="1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" name="Freeform 2571"/>
          <p:cNvSpPr>
            <a:spLocks noChangeAspect="1"/>
          </p:cNvSpPr>
          <p:nvPr/>
        </p:nvSpPr>
        <p:spPr bwMode="auto">
          <a:xfrm>
            <a:off x="4743450" y="4303928"/>
            <a:ext cx="188913" cy="309563"/>
          </a:xfrm>
          <a:custGeom>
            <a:avLst/>
            <a:gdLst>
              <a:gd name="T0" fmla="*/ 23 w 99"/>
              <a:gd name="T1" fmla="*/ 175 h 162"/>
              <a:gd name="T2" fmla="*/ 19 w 99"/>
              <a:gd name="T3" fmla="*/ 158 h 162"/>
              <a:gd name="T4" fmla="*/ 16 w 99"/>
              <a:gd name="T5" fmla="*/ 156 h 162"/>
              <a:gd name="T6" fmla="*/ 7 w 99"/>
              <a:gd name="T7" fmla="*/ 144 h 162"/>
              <a:gd name="T8" fmla="*/ 0 w 99"/>
              <a:gd name="T9" fmla="*/ 141 h 162"/>
              <a:gd name="T10" fmla="*/ 5 w 99"/>
              <a:gd name="T11" fmla="*/ 122 h 162"/>
              <a:gd name="T12" fmla="*/ 18 w 99"/>
              <a:gd name="T13" fmla="*/ 110 h 162"/>
              <a:gd name="T14" fmla="*/ 30 w 99"/>
              <a:gd name="T15" fmla="*/ 105 h 162"/>
              <a:gd name="T16" fmla="*/ 34 w 99"/>
              <a:gd name="T17" fmla="*/ 101 h 162"/>
              <a:gd name="T18" fmla="*/ 47 w 99"/>
              <a:gd name="T19" fmla="*/ 111 h 162"/>
              <a:gd name="T20" fmla="*/ 58 w 99"/>
              <a:gd name="T21" fmla="*/ 88 h 162"/>
              <a:gd name="T22" fmla="*/ 66 w 99"/>
              <a:gd name="T23" fmla="*/ 72 h 162"/>
              <a:gd name="T24" fmla="*/ 73 w 99"/>
              <a:gd name="T25" fmla="*/ 54 h 162"/>
              <a:gd name="T26" fmla="*/ 77 w 99"/>
              <a:gd name="T27" fmla="*/ 42 h 162"/>
              <a:gd name="T28" fmla="*/ 95 w 99"/>
              <a:gd name="T29" fmla="*/ 24 h 162"/>
              <a:gd name="T30" fmla="*/ 85 w 99"/>
              <a:gd name="T31" fmla="*/ 8 h 162"/>
              <a:gd name="T32" fmla="*/ 93 w 99"/>
              <a:gd name="T33" fmla="*/ 0 h 162"/>
              <a:gd name="T34" fmla="*/ 101 w 99"/>
              <a:gd name="T35" fmla="*/ 30 h 162"/>
              <a:gd name="T36" fmla="*/ 112 w 99"/>
              <a:gd name="T37" fmla="*/ 52 h 162"/>
              <a:gd name="T38" fmla="*/ 97 w 99"/>
              <a:gd name="T39" fmla="*/ 51 h 162"/>
              <a:gd name="T40" fmla="*/ 85 w 99"/>
              <a:gd name="T41" fmla="*/ 57 h 162"/>
              <a:gd name="T42" fmla="*/ 101 w 99"/>
              <a:gd name="T43" fmla="*/ 75 h 162"/>
              <a:gd name="T44" fmla="*/ 109 w 99"/>
              <a:gd name="T45" fmla="*/ 90 h 162"/>
              <a:gd name="T46" fmla="*/ 103 w 99"/>
              <a:gd name="T47" fmla="*/ 102 h 162"/>
              <a:gd name="T48" fmla="*/ 93 w 99"/>
              <a:gd name="T49" fmla="*/ 119 h 162"/>
              <a:gd name="T50" fmla="*/ 96 w 99"/>
              <a:gd name="T51" fmla="*/ 144 h 162"/>
              <a:gd name="T52" fmla="*/ 105 w 99"/>
              <a:gd name="T53" fmla="*/ 153 h 162"/>
              <a:gd name="T54" fmla="*/ 109 w 99"/>
              <a:gd name="T55" fmla="*/ 170 h 162"/>
              <a:gd name="T56" fmla="*/ 119 w 99"/>
              <a:gd name="T57" fmla="*/ 182 h 162"/>
              <a:gd name="T58" fmla="*/ 118 w 99"/>
              <a:gd name="T59" fmla="*/ 195 h 162"/>
              <a:gd name="T60" fmla="*/ 77 w 99"/>
              <a:gd name="T61" fmla="*/ 187 h 162"/>
              <a:gd name="T62" fmla="*/ 44 w 99"/>
              <a:gd name="T63" fmla="*/ 184 h 162"/>
              <a:gd name="T64" fmla="*/ 20 w 99"/>
              <a:gd name="T65" fmla="*/ 18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"/>
              <a:gd name="T100" fmla="*/ 0 h 162"/>
              <a:gd name="T101" fmla="*/ 99 w 99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" h="162">
                <a:moveTo>
                  <a:pt x="17" y="155"/>
                </a:moveTo>
                <a:cubicBezTo>
                  <a:pt x="18" y="152"/>
                  <a:pt x="18" y="149"/>
                  <a:pt x="19" y="145"/>
                </a:cubicBezTo>
                <a:cubicBezTo>
                  <a:pt x="19" y="143"/>
                  <a:pt x="18" y="141"/>
                  <a:pt x="18" y="139"/>
                </a:cubicBezTo>
                <a:cubicBezTo>
                  <a:pt x="18" y="137"/>
                  <a:pt x="16" y="134"/>
                  <a:pt x="16" y="131"/>
                </a:cubicBezTo>
                <a:cubicBezTo>
                  <a:pt x="16" y="130"/>
                  <a:pt x="17" y="128"/>
                  <a:pt x="16" y="128"/>
                </a:cubicBezTo>
                <a:cubicBezTo>
                  <a:pt x="15" y="127"/>
                  <a:pt x="14" y="130"/>
                  <a:pt x="13" y="130"/>
                </a:cubicBezTo>
                <a:cubicBezTo>
                  <a:pt x="11" y="129"/>
                  <a:pt x="8" y="128"/>
                  <a:pt x="7" y="127"/>
                </a:cubicBezTo>
                <a:cubicBezTo>
                  <a:pt x="6" y="125"/>
                  <a:pt x="8" y="121"/>
                  <a:pt x="6" y="120"/>
                </a:cubicBezTo>
                <a:cubicBezTo>
                  <a:pt x="5" y="119"/>
                  <a:pt x="3" y="123"/>
                  <a:pt x="2" y="122"/>
                </a:cubicBezTo>
                <a:cubicBezTo>
                  <a:pt x="0" y="121"/>
                  <a:pt x="1" y="119"/>
                  <a:pt x="0" y="117"/>
                </a:cubicBezTo>
                <a:cubicBezTo>
                  <a:pt x="2" y="115"/>
                  <a:pt x="4" y="113"/>
                  <a:pt x="5" y="111"/>
                </a:cubicBezTo>
                <a:cubicBezTo>
                  <a:pt x="5" y="108"/>
                  <a:pt x="3" y="104"/>
                  <a:pt x="4" y="101"/>
                </a:cubicBezTo>
                <a:cubicBezTo>
                  <a:pt x="5" y="99"/>
                  <a:pt x="7" y="97"/>
                  <a:pt x="8" y="95"/>
                </a:cubicBezTo>
                <a:cubicBezTo>
                  <a:pt x="10" y="93"/>
                  <a:pt x="13" y="92"/>
                  <a:pt x="15" y="91"/>
                </a:cubicBezTo>
                <a:cubicBezTo>
                  <a:pt x="17" y="89"/>
                  <a:pt x="18" y="85"/>
                  <a:pt x="21" y="84"/>
                </a:cubicBezTo>
                <a:cubicBezTo>
                  <a:pt x="22" y="84"/>
                  <a:pt x="23" y="86"/>
                  <a:pt x="25" y="87"/>
                </a:cubicBezTo>
                <a:cubicBezTo>
                  <a:pt x="26" y="87"/>
                  <a:pt x="27" y="87"/>
                  <a:pt x="27" y="86"/>
                </a:cubicBezTo>
                <a:cubicBezTo>
                  <a:pt x="28" y="86"/>
                  <a:pt x="28" y="83"/>
                  <a:pt x="28" y="84"/>
                </a:cubicBezTo>
                <a:cubicBezTo>
                  <a:pt x="31" y="85"/>
                  <a:pt x="32" y="89"/>
                  <a:pt x="34" y="91"/>
                </a:cubicBezTo>
                <a:cubicBezTo>
                  <a:pt x="35" y="92"/>
                  <a:pt x="38" y="93"/>
                  <a:pt x="39" y="92"/>
                </a:cubicBezTo>
                <a:cubicBezTo>
                  <a:pt x="42" y="90"/>
                  <a:pt x="43" y="85"/>
                  <a:pt x="44" y="82"/>
                </a:cubicBezTo>
                <a:cubicBezTo>
                  <a:pt x="46" y="79"/>
                  <a:pt x="47" y="76"/>
                  <a:pt x="48" y="73"/>
                </a:cubicBezTo>
                <a:cubicBezTo>
                  <a:pt x="48" y="71"/>
                  <a:pt x="47" y="69"/>
                  <a:pt x="48" y="67"/>
                </a:cubicBezTo>
                <a:cubicBezTo>
                  <a:pt x="50" y="64"/>
                  <a:pt x="53" y="63"/>
                  <a:pt x="55" y="60"/>
                </a:cubicBezTo>
                <a:cubicBezTo>
                  <a:pt x="56" y="57"/>
                  <a:pt x="55" y="53"/>
                  <a:pt x="57" y="50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4"/>
                  <a:pt x="61" y="42"/>
                  <a:pt x="61" y="41"/>
                </a:cubicBezTo>
                <a:cubicBezTo>
                  <a:pt x="61" y="39"/>
                  <a:pt x="63" y="37"/>
                  <a:pt x="64" y="35"/>
                </a:cubicBezTo>
                <a:cubicBezTo>
                  <a:pt x="65" y="31"/>
                  <a:pt x="66" y="27"/>
                  <a:pt x="69" y="24"/>
                </a:cubicBezTo>
                <a:cubicBezTo>
                  <a:pt x="71" y="22"/>
                  <a:pt x="77" y="23"/>
                  <a:pt x="79" y="20"/>
                </a:cubicBezTo>
                <a:cubicBezTo>
                  <a:pt x="80" y="17"/>
                  <a:pt x="78" y="13"/>
                  <a:pt x="77" y="10"/>
                </a:cubicBezTo>
                <a:cubicBezTo>
                  <a:pt x="76" y="8"/>
                  <a:pt x="72" y="9"/>
                  <a:pt x="71" y="7"/>
                </a:cubicBezTo>
                <a:cubicBezTo>
                  <a:pt x="71" y="5"/>
                  <a:pt x="72" y="2"/>
                  <a:pt x="73" y="1"/>
                </a:cubicBezTo>
                <a:cubicBezTo>
                  <a:pt x="74" y="1"/>
                  <a:pt x="76" y="0"/>
                  <a:pt x="77" y="0"/>
                </a:cubicBezTo>
                <a:cubicBezTo>
                  <a:pt x="80" y="4"/>
                  <a:pt x="82" y="8"/>
                  <a:pt x="83" y="12"/>
                </a:cubicBezTo>
                <a:cubicBezTo>
                  <a:pt x="84" y="16"/>
                  <a:pt x="83" y="21"/>
                  <a:pt x="84" y="25"/>
                </a:cubicBezTo>
                <a:cubicBezTo>
                  <a:pt x="84" y="29"/>
                  <a:pt x="84" y="32"/>
                  <a:pt x="86" y="35"/>
                </a:cubicBezTo>
                <a:cubicBezTo>
                  <a:pt x="88" y="38"/>
                  <a:pt x="91" y="39"/>
                  <a:pt x="93" y="43"/>
                </a:cubicBezTo>
                <a:cubicBezTo>
                  <a:pt x="90" y="43"/>
                  <a:pt x="87" y="42"/>
                  <a:pt x="84" y="42"/>
                </a:cubicBezTo>
                <a:cubicBezTo>
                  <a:pt x="83" y="42"/>
                  <a:pt x="82" y="43"/>
                  <a:pt x="81" y="42"/>
                </a:cubicBezTo>
                <a:cubicBezTo>
                  <a:pt x="78" y="42"/>
                  <a:pt x="76" y="40"/>
                  <a:pt x="73" y="41"/>
                </a:cubicBezTo>
                <a:cubicBezTo>
                  <a:pt x="71" y="42"/>
                  <a:pt x="70" y="45"/>
                  <a:pt x="71" y="47"/>
                </a:cubicBezTo>
                <a:cubicBezTo>
                  <a:pt x="71" y="49"/>
                  <a:pt x="75" y="51"/>
                  <a:pt x="76" y="53"/>
                </a:cubicBezTo>
                <a:cubicBezTo>
                  <a:pt x="79" y="56"/>
                  <a:pt x="81" y="59"/>
                  <a:pt x="84" y="62"/>
                </a:cubicBezTo>
                <a:cubicBezTo>
                  <a:pt x="85" y="64"/>
                  <a:pt x="87" y="66"/>
                  <a:pt x="88" y="69"/>
                </a:cubicBezTo>
                <a:cubicBezTo>
                  <a:pt x="89" y="71"/>
                  <a:pt x="90" y="73"/>
                  <a:pt x="91" y="75"/>
                </a:cubicBezTo>
                <a:cubicBezTo>
                  <a:pt x="91" y="75"/>
                  <a:pt x="91" y="76"/>
                  <a:pt x="91" y="77"/>
                </a:cubicBezTo>
                <a:cubicBezTo>
                  <a:pt x="89" y="79"/>
                  <a:pt x="88" y="82"/>
                  <a:pt x="86" y="85"/>
                </a:cubicBezTo>
                <a:cubicBezTo>
                  <a:pt x="85" y="89"/>
                  <a:pt x="85" y="93"/>
                  <a:pt x="82" y="96"/>
                </a:cubicBezTo>
                <a:cubicBezTo>
                  <a:pt x="81" y="98"/>
                  <a:pt x="77" y="97"/>
                  <a:pt x="77" y="99"/>
                </a:cubicBezTo>
                <a:cubicBezTo>
                  <a:pt x="76" y="102"/>
                  <a:pt x="80" y="103"/>
                  <a:pt x="81" y="105"/>
                </a:cubicBezTo>
                <a:cubicBezTo>
                  <a:pt x="81" y="110"/>
                  <a:pt x="79" y="115"/>
                  <a:pt x="80" y="120"/>
                </a:cubicBezTo>
                <a:cubicBezTo>
                  <a:pt x="80" y="122"/>
                  <a:pt x="81" y="123"/>
                  <a:pt x="82" y="124"/>
                </a:cubicBezTo>
                <a:cubicBezTo>
                  <a:pt x="83" y="125"/>
                  <a:pt x="86" y="125"/>
                  <a:pt x="87" y="127"/>
                </a:cubicBezTo>
                <a:cubicBezTo>
                  <a:pt x="88" y="128"/>
                  <a:pt x="87" y="130"/>
                  <a:pt x="87" y="131"/>
                </a:cubicBezTo>
                <a:cubicBezTo>
                  <a:pt x="88" y="135"/>
                  <a:pt x="89" y="138"/>
                  <a:pt x="91" y="141"/>
                </a:cubicBezTo>
                <a:cubicBezTo>
                  <a:pt x="92" y="142"/>
                  <a:pt x="95" y="142"/>
                  <a:pt x="95" y="143"/>
                </a:cubicBezTo>
                <a:cubicBezTo>
                  <a:pt x="97" y="145"/>
                  <a:pt x="98" y="148"/>
                  <a:pt x="99" y="151"/>
                </a:cubicBezTo>
                <a:cubicBezTo>
                  <a:pt x="98" y="153"/>
                  <a:pt x="98" y="155"/>
                  <a:pt x="98" y="157"/>
                </a:cubicBezTo>
                <a:cubicBezTo>
                  <a:pt x="97" y="159"/>
                  <a:pt x="99" y="162"/>
                  <a:pt x="98" y="162"/>
                </a:cubicBezTo>
                <a:cubicBezTo>
                  <a:pt x="91" y="161"/>
                  <a:pt x="85" y="156"/>
                  <a:pt x="78" y="155"/>
                </a:cubicBezTo>
                <a:cubicBezTo>
                  <a:pt x="73" y="154"/>
                  <a:pt x="69" y="155"/>
                  <a:pt x="64" y="155"/>
                </a:cubicBezTo>
                <a:cubicBezTo>
                  <a:pt x="61" y="154"/>
                  <a:pt x="59" y="154"/>
                  <a:pt x="57" y="153"/>
                </a:cubicBezTo>
                <a:cubicBezTo>
                  <a:pt x="50" y="153"/>
                  <a:pt x="43" y="153"/>
                  <a:pt x="37" y="153"/>
                </a:cubicBezTo>
                <a:cubicBezTo>
                  <a:pt x="36" y="154"/>
                  <a:pt x="36" y="155"/>
                  <a:pt x="36" y="156"/>
                </a:cubicBezTo>
                <a:lnTo>
                  <a:pt x="17" y="1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" name="Freeform 2572"/>
          <p:cNvSpPr>
            <a:spLocks noChangeAspect="1"/>
          </p:cNvSpPr>
          <p:nvPr/>
        </p:nvSpPr>
        <p:spPr bwMode="auto">
          <a:xfrm>
            <a:off x="4867275" y="4008653"/>
            <a:ext cx="247650" cy="442913"/>
          </a:xfrm>
          <a:custGeom>
            <a:avLst/>
            <a:gdLst>
              <a:gd name="T0" fmla="*/ 31 w 130"/>
              <a:gd name="T1" fmla="*/ 279 h 232"/>
              <a:gd name="T2" fmla="*/ 40 w 130"/>
              <a:gd name="T3" fmla="*/ 278 h 232"/>
              <a:gd name="T4" fmla="*/ 47 w 130"/>
              <a:gd name="T5" fmla="*/ 274 h 232"/>
              <a:gd name="T6" fmla="*/ 54 w 130"/>
              <a:gd name="T7" fmla="*/ 278 h 232"/>
              <a:gd name="T8" fmla="*/ 58 w 130"/>
              <a:gd name="T9" fmla="*/ 273 h 232"/>
              <a:gd name="T10" fmla="*/ 71 w 130"/>
              <a:gd name="T11" fmla="*/ 271 h 232"/>
              <a:gd name="T12" fmla="*/ 76 w 130"/>
              <a:gd name="T13" fmla="*/ 271 h 232"/>
              <a:gd name="T14" fmla="*/ 80 w 130"/>
              <a:gd name="T15" fmla="*/ 266 h 232"/>
              <a:gd name="T16" fmla="*/ 85 w 130"/>
              <a:gd name="T17" fmla="*/ 260 h 232"/>
              <a:gd name="T18" fmla="*/ 80 w 130"/>
              <a:gd name="T19" fmla="*/ 257 h 232"/>
              <a:gd name="T20" fmla="*/ 85 w 130"/>
              <a:gd name="T21" fmla="*/ 254 h 232"/>
              <a:gd name="T22" fmla="*/ 98 w 130"/>
              <a:gd name="T23" fmla="*/ 254 h 232"/>
              <a:gd name="T24" fmla="*/ 112 w 130"/>
              <a:gd name="T25" fmla="*/ 248 h 232"/>
              <a:gd name="T26" fmla="*/ 114 w 130"/>
              <a:gd name="T27" fmla="*/ 238 h 232"/>
              <a:gd name="T28" fmla="*/ 120 w 130"/>
              <a:gd name="T29" fmla="*/ 238 h 232"/>
              <a:gd name="T30" fmla="*/ 126 w 130"/>
              <a:gd name="T31" fmla="*/ 231 h 232"/>
              <a:gd name="T32" fmla="*/ 126 w 130"/>
              <a:gd name="T33" fmla="*/ 222 h 232"/>
              <a:gd name="T34" fmla="*/ 139 w 130"/>
              <a:gd name="T35" fmla="*/ 220 h 232"/>
              <a:gd name="T36" fmla="*/ 140 w 130"/>
              <a:gd name="T37" fmla="*/ 215 h 232"/>
              <a:gd name="T38" fmla="*/ 134 w 130"/>
              <a:gd name="T39" fmla="*/ 208 h 232"/>
              <a:gd name="T40" fmla="*/ 138 w 130"/>
              <a:gd name="T41" fmla="*/ 203 h 232"/>
              <a:gd name="T42" fmla="*/ 134 w 130"/>
              <a:gd name="T43" fmla="*/ 202 h 232"/>
              <a:gd name="T44" fmla="*/ 133 w 130"/>
              <a:gd name="T45" fmla="*/ 190 h 232"/>
              <a:gd name="T46" fmla="*/ 125 w 130"/>
              <a:gd name="T47" fmla="*/ 192 h 232"/>
              <a:gd name="T48" fmla="*/ 125 w 130"/>
              <a:gd name="T49" fmla="*/ 186 h 232"/>
              <a:gd name="T50" fmla="*/ 131 w 130"/>
              <a:gd name="T51" fmla="*/ 179 h 232"/>
              <a:gd name="T52" fmla="*/ 130 w 130"/>
              <a:gd name="T53" fmla="*/ 168 h 232"/>
              <a:gd name="T54" fmla="*/ 136 w 130"/>
              <a:gd name="T55" fmla="*/ 165 h 232"/>
              <a:gd name="T56" fmla="*/ 132 w 130"/>
              <a:gd name="T57" fmla="*/ 158 h 232"/>
              <a:gd name="T58" fmla="*/ 136 w 130"/>
              <a:gd name="T59" fmla="*/ 154 h 232"/>
              <a:gd name="T60" fmla="*/ 142 w 130"/>
              <a:gd name="T61" fmla="*/ 146 h 232"/>
              <a:gd name="T62" fmla="*/ 140 w 130"/>
              <a:gd name="T63" fmla="*/ 140 h 232"/>
              <a:gd name="T64" fmla="*/ 146 w 130"/>
              <a:gd name="T65" fmla="*/ 136 h 232"/>
              <a:gd name="T66" fmla="*/ 154 w 130"/>
              <a:gd name="T67" fmla="*/ 136 h 232"/>
              <a:gd name="T68" fmla="*/ 154 w 130"/>
              <a:gd name="T69" fmla="*/ 72 h 232"/>
              <a:gd name="T70" fmla="*/ 29 w 130"/>
              <a:gd name="T71" fmla="*/ 0 h 232"/>
              <a:gd name="T72" fmla="*/ 19 w 130"/>
              <a:gd name="T73" fmla="*/ 8 h 232"/>
              <a:gd name="T74" fmla="*/ 24 w 130"/>
              <a:gd name="T75" fmla="*/ 23 h 232"/>
              <a:gd name="T76" fmla="*/ 23 w 130"/>
              <a:gd name="T77" fmla="*/ 34 h 232"/>
              <a:gd name="T78" fmla="*/ 28 w 130"/>
              <a:gd name="T79" fmla="*/ 40 h 232"/>
              <a:gd name="T80" fmla="*/ 26 w 130"/>
              <a:gd name="T81" fmla="*/ 47 h 232"/>
              <a:gd name="T82" fmla="*/ 35 w 130"/>
              <a:gd name="T83" fmla="*/ 53 h 232"/>
              <a:gd name="T84" fmla="*/ 26 w 130"/>
              <a:gd name="T85" fmla="*/ 70 h 232"/>
              <a:gd name="T86" fmla="*/ 26 w 130"/>
              <a:gd name="T87" fmla="*/ 96 h 232"/>
              <a:gd name="T88" fmla="*/ 28 w 130"/>
              <a:gd name="T89" fmla="*/ 120 h 232"/>
              <a:gd name="T90" fmla="*/ 0 w 130"/>
              <a:gd name="T91" fmla="*/ 155 h 232"/>
              <a:gd name="T92" fmla="*/ 0 w 130"/>
              <a:gd name="T93" fmla="*/ 173 h 232"/>
              <a:gd name="T94" fmla="*/ 6 w 130"/>
              <a:gd name="T95" fmla="*/ 183 h 232"/>
              <a:gd name="T96" fmla="*/ 10 w 130"/>
              <a:gd name="T97" fmla="*/ 188 h 232"/>
              <a:gd name="T98" fmla="*/ 14 w 130"/>
              <a:gd name="T99" fmla="*/ 186 h 232"/>
              <a:gd name="T100" fmla="*/ 22 w 130"/>
              <a:gd name="T101" fmla="*/ 201 h 232"/>
              <a:gd name="T102" fmla="*/ 23 w 130"/>
              <a:gd name="T103" fmla="*/ 216 h 232"/>
              <a:gd name="T104" fmla="*/ 25 w 130"/>
              <a:gd name="T105" fmla="*/ 228 h 232"/>
              <a:gd name="T106" fmla="*/ 34 w 130"/>
              <a:gd name="T107" fmla="*/ 238 h 232"/>
              <a:gd name="T108" fmla="*/ 23 w 130"/>
              <a:gd name="T109" fmla="*/ 237 h 232"/>
              <a:gd name="T110" fmla="*/ 19 w 130"/>
              <a:gd name="T111" fmla="*/ 237 h 232"/>
              <a:gd name="T112" fmla="*/ 10 w 130"/>
              <a:gd name="T113" fmla="*/ 236 h 232"/>
              <a:gd name="T114" fmla="*/ 7 w 130"/>
              <a:gd name="T115" fmla="*/ 243 h 232"/>
              <a:gd name="T116" fmla="*/ 13 w 130"/>
              <a:gd name="T117" fmla="*/ 250 h 232"/>
              <a:gd name="T118" fmla="*/ 23 w 130"/>
              <a:gd name="T119" fmla="*/ 261 h 232"/>
              <a:gd name="T120" fmla="*/ 28 w 130"/>
              <a:gd name="T121" fmla="*/ 269 h 232"/>
              <a:gd name="T122" fmla="*/ 31 w 130"/>
              <a:gd name="T123" fmla="*/ 277 h 232"/>
              <a:gd name="T124" fmla="*/ 31 w 130"/>
              <a:gd name="T125" fmla="*/ 279 h 2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"/>
              <a:gd name="T190" fmla="*/ 0 h 232"/>
              <a:gd name="T191" fmla="*/ 130 w 130"/>
              <a:gd name="T192" fmla="*/ 232 h 2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" h="232">
                <a:moveTo>
                  <a:pt x="26" y="232"/>
                </a:moveTo>
                <a:cubicBezTo>
                  <a:pt x="28" y="231"/>
                  <a:pt x="31" y="231"/>
                  <a:pt x="33" y="231"/>
                </a:cubicBezTo>
                <a:cubicBezTo>
                  <a:pt x="35" y="230"/>
                  <a:pt x="37" y="228"/>
                  <a:pt x="39" y="228"/>
                </a:cubicBezTo>
                <a:cubicBezTo>
                  <a:pt x="41" y="228"/>
                  <a:pt x="43" y="231"/>
                  <a:pt x="45" y="231"/>
                </a:cubicBezTo>
                <a:cubicBezTo>
                  <a:pt x="47" y="231"/>
                  <a:pt x="47" y="228"/>
                  <a:pt x="48" y="227"/>
                </a:cubicBezTo>
                <a:cubicBezTo>
                  <a:pt x="52" y="226"/>
                  <a:pt x="55" y="225"/>
                  <a:pt x="59" y="225"/>
                </a:cubicBezTo>
                <a:cubicBezTo>
                  <a:pt x="60" y="225"/>
                  <a:pt x="61" y="225"/>
                  <a:pt x="63" y="225"/>
                </a:cubicBezTo>
                <a:cubicBezTo>
                  <a:pt x="64" y="224"/>
                  <a:pt x="65" y="223"/>
                  <a:pt x="67" y="221"/>
                </a:cubicBezTo>
                <a:cubicBezTo>
                  <a:pt x="68" y="220"/>
                  <a:pt x="71" y="218"/>
                  <a:pt x="71" y="216"/>
                </a:cubicBezTo>
                <a:cubicBezTo>
                  <a:pt x="71" y="214"/>
                  <a:pt x="67" y="215"/>
                  <a:pt x="67" y="214"/>
                </a:cubicBezTo>
                <a:cubicBezTo>
                  <a:pt x="67" y="212"/>
                  <a:pt x="70" y="212"/>
                  <a:pt x="71" y="211"/>
                </a:cubicBezTo>
                <a:cubicBezTo>
                  <a:pt x="75" y="211"/>
                  <a:pt x="78" y="212"/>
                  <a:pt x="82" y="211"/>
                </a:cubicBezTo>
                <a:cubicBezTo>
                  <a:pt x="86" y="210"/>
                  <a:pt x="90" y="209"/>
                  <a:pt x="93" y="206"/>
                </a:cubicBezTo>
                <a:cubicBezTo>
                  <a:pt x="95" y="204"/>
                  <a:pt x="93" y="200"/>
                  <a:pt x="95" y="198"/>
                </a:cubicBezTo>
                <a:cubicBezTo>
                  <a:pt x="96" y="197"/>
                  <a:pt x="99" y="199"/>
                  <a:pt x="100" y="198"/>
                </a:cubicBezTo>
                <a:cubicBezTo>
                  <a:pt x="102" y="197"/>
                  <a:pt x="104" y="195"/>
                  <a:pt x="105" y="192"/>
                </a:cubicBezTo>
                <a:cubicBezTo>
                  <a:pt x="106" y="190"/>
                  <a:pt x="103" y="186"/>
                  <a:pt x="105" y="185"/>
                </a:cubicBezTo>
                <a:cubicBezTo>
                  <a:pt x="108" y="182"/>
                  <a:pt x="113" y="184"/>
                  <a:pt x="116" y="183"/>
                </a:cubicBezTo>
                <a:cubicBezTo>
                  <a:pt x="117" y="182"/>
                  <a:pt x="118" y="180"/>
                  <a:pt x="117" y="179"/>
                </a:cubicBezTo>
                <a:cubicBezTo>
                  <a:pt x="116" y="177"/>
                  <a:pt x="113" y="176"/>
                  <a:pt x="112" y="173"/>
                </a:cubicBezTo>
                <a:cubicBezTo>
                  <a:pt x="112" y="171"/>
                  <a:pt x="115" y="170"/>
                  <a:pt x="115" y="169"/>
                </a:cubicBezTo>
                <a:cubicBezTo>
                  <a:pt x="115" y="168"/>
                  <a:pt x="113" y="169"/>
                  <a:pt x="112" y="168"/>
                </a:cubicBezTo>
                <a:cubicBezTo>
                  <a:pt x="111" y="165"/>
                  <a:pt x="113" y="161"/>
                  <a:pt x="111" y="158"/>
                </a:cubicBezTo>
                <a:cubicBezTo>
                  <a:pt x="109" y="157"/>
                  <a:pt x="106" y="161"/>
                  <a:pt x="104" y="160"/>
                </a:cubicBezTo>
                <a:cubicBezTo>
                  <a:pt x="103" y="159"/>
                  <a:pt x="103" y="156"/>
                  <a:pt x="104" y="155"/>
                </a:cubicBezTo>
                <a:cubicBezTo>
                  <a:pt x="105" y="153"/>
                  <a:pt x="109" y="152"/>
                  <a:pt x="109" y="149"/>
                </a:cubicBezTo>
                <a:cubicBezTo>
                  <a:pt x="110" y="146"/>
                  <a:pt x="107" y="143"/>
                  <a:pt x="108" y="140"/>
                </a:cubicBezTo>
                <a:cubicBezTo>
                  <a:pt x="108" y="138"/>
                  <a:pt x="113" y="139"/>
                  <a:pt x="113" y="137"/>
                </a:cubicBezTo>
                <a:cubicBezTo>
                  <a:pt x="114" y="135"/>
                  <a:pt x="110" y="133"/>
                  <a:pt x="110" y="131"/>
                </a:cubicBezTo>
                <a:cubicBezTo>
                  <a:pt x="109" y="130"/>
                  <a:pt x="112" y="129"/>
                  <a:pt x="113" y="128"/>
                </a:cubicBezTo>
                <a:cubicBezTo>
                  <a:pt x="115" y="126"/>
                  <a:pt x="117" y="124"/>
                  <a:pt x="118" y="121"/>
                </a:cubicBezTo>
                <a:cubicBezTo>
                  <a:pt x="119" y="119"/>
                  <a:pt x="116" y="117"/>
                  <a:pt x="117" y="116"/>
                </a:cubicBezTo>
                <a:cubicBezTo>
                  <a:pt x="118" y="114"/>
                  <a:pt x="120" y="113"/>
                  <a:pt x="122" y="113"/>
                </a:cubicBezTo>
                <a:cubicBezTo>
                  <a:pt x="124" y="112"/>
                  <a:pt x="128" y="115"/>
                  <a:pt x="128" y="113"/>
                </a:cubicBezTo>
                <a:cubicBezTo>
                  <a:pt x="130" y="96"/>
                  <a:pt x="128" y="78"/>
                  <a:pt x="128" y="60"/>
                </a:cubicBezTo>
                <a:lnTo>
                  <a:pt x="24" y="0"/>
                </a:lnTo>
                <a:lnTo>
                  <a:pt x="16" y="7"/>
                </a:lnTo>
                <a:lnTo>
                  <a:pt x="20" y="19"/>
                </a:lnTo>
                <a:lnTo>
                  <a:pt x="19" y="28"/>
                </a:lnTo>
                <a:lnTo>
                  <a:pt x="23" y="33"/>
                </a:lnTo>
                <a:lnTo>
                  <a:pt x="22" y="39"/>
                </a:lnTo>
                <a:lnTo>
                  <a:pt x="29" y="44"/>
                </a:lnTo>
                <a:lnTo>
                  <a:pt x="22" y="58"/>
                </a:lnTo>
                <a:lnTo>
                  <a:pt x="22" y="80"/>
                </a:lnTo>
                <a:lnTo>
                  <a:pt x="23" y="100"/>
                </a:lnTo>
                <a:lnTo>
                  <a:pt x="0" y="129"/>
                </a:lnTo>
                <a:lnTo>
                  <a:pt x="0" y="144"/>
                </a:lnTo>
                <a:cubicBezTo>
                  <a:pt x="2" y="146"/>
                  <a:pt x="3" y="150"/>
                  <a:pt x="5" y="152"/>
                </a:cubicBezTo>
                <a:cubicBezTo>
                  <a:pt x="6" y="153"/>
                  <a:pt x="7" y="155"/>
                  <a:pt x="8" y="156"/>
                </a:cubicBezTo>
                <a:cubicBezTo>
                  <a:pt x="9" y="156"/>
                  <a:pt x="11" y="155"/>
                  <a:pt x="12" y="155"/>
                </a:cubicBezTo>
                <a:cubicBezTo>
                  <a:pt x="15" y="159"/>
                  <a:pt x="17" y="163"/>
                  <a:pt x="18" y="167"/>
                </a:cubicBezTo>
                <a:cubicBezTo>
                  <a:pt x="19" y="171"/>
                  <a:pt x="18" y="176"/>
                  <a:pt x="19" y="180"/>
                </a:cubicBezTo>
                <a:cubicBezTo>
                  <a:pt x="19" y="184"/>
                  <a:pt x="19" y="187"/>
                  <a:pt x="21" y="190"/>
                </a:cubicBezTo>
                <a:cubicBezTo>
                  <a:pt x="23" y="193"/>
                  <a:pt x="26" y="194"/>
                  <a:pt x="28" y="198"/>
                </a:cubicBezTo>
                <a:cubicBezTo>
                  <a:pt x="25" y="198"/>
                  <a:pt x="22" y="197"/>
                  <a:pt x="19" y="197"/>
                </a:cubicBezTo>
                <a:cubicBezTo>
                  <a:pt x="18" y="197"/>
                  <a:pt x="17" y="198"/>
                  <a:pt x="16" y="197"/>
                </a:cubicBezTo>
                <a:cubicBezTo>
                  <a:pt x="13" y="197"/>
                  <a:pt x="11" y="195"/>
                  <a:pt x="8" y="196"/>
                </a:cubicBezTo>
                <a:cubicBezTo>
                  <a:pt x="6" y="197"/>
                  <a:pt x="5" y="200"/>
                  <a:pt x="6" y="202"/>
                </a:cubicBezTo>
                <a:cubicBezTo>
                  <a:pt x="6" y="204"/>
                  <a:pt x="10" y="206"/>
                  <a:pt x="11" y="208"/>
                </a:cubicBezTo>
                <a:cubicBezTo>
                  <a:pt x="14" y="211"/>
                  <a:pt x="16" y="214"/>
                  <a:pt x="19" y="217"/>
                </a:cubicBezTo>
                <a:cubicBezTo>
                  <a:pt x="20" y="219"/>
                  <a:pt x="22" y="221"/>
                  <a:pt x="23" y="224"/>
                </a:cubicBezTo>
                <a:cubicBezTo>
                  <a:pt x="24" y="226"/>
                  <a:pt x="25" y="228"/>
                  <a:pt x="26" y="230"/>
                </a:cubicBezTo>
                <a:cubicBezTo>
                  <a:pt x="26" y="230"/>
                  <a:pt x="26" y="231"/>
                  <a:pt x="26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" name="Freeform 2573"/>
          <p:cNvSpPr>
            <a:spLocks noChangeAspect="1"/>
          </p:cNvSpPr>
          <p:nvPr/>
        </p:nvSpPr>
        <p:spPr bwMode="auto">
          <a:xfrm>
            <a:off x="4887913" y="4356313"/>
            <a:ext cx="314325" cy="236538"/>
          </a:xfrm>
          <a:custGeom>
            <a:avLst/>
            <a:gdLst>
              <a:gd name="T0" fmla="*/ 198 w 165"/>
              <a:gd name="T1" fmla="*/ 97 h 124"/>
              <a:gd name="T2" fmla="*/ 190 w 165"/>
              <a:gd name="T3" fmla="*/ 87 h 124"/>
              <a:gd name="T4" fmla="*/ 185 w 165"/>
              <a:gd name="T5" fmla="*/ 78 h 124"/>
              <a:gd name="T6" fmla="*/ 170 w 165"/>
              <a:gd name="T7" fmla="*/ 68 h 124"/>
              <a:gd name="T8" fmla="*/ 166 w 165"/>
              <a:gd name="T9" fmla="*/ 55 h 124"/>
              <a:gd name="T10" fmla="*/ 160 w 165"/>
              <a:gd name="T11" fmla="*/ 49 h 124"/>
              <a:gd name="T12" fmla="*/ 149 w 165"/>
              <a:gd name="T13" fmla="*/ 41 h 124"/>
              <a:gd name="T14" fmla="*/ 136 w 165"/>
              <a:gd name="T15" fmla="*/ 35 h 124"/>
              <a:gd name="T16" fmla="*/ 140 w 165"/>
              <a:gd name="T17" fmla="*/ 22 h 124"/>
              <a:gd name="T18" fmla="*/ 126 w 165"/>
              <a:gd name="T19" fmla="*/ 1 h 124"/>
              <a:gd name="T20" fmla="*/ 113 w 165"/>
              <a:gd name="T21" fmla="*/ 12 h 124"/>
              <a:gd name="T22" fmla="*/ 101 w 165"/>
              <a:gd name="T23" fmla="*/ 19 h 124"/>
              <a:gd name="T24" fmla="*/ 85 w 165"/>
              <a:gd name="T25" fmla="*/ 35 h 124"/>
              <a:gd name="T26" fmla="*/ 67 w 165"/>
              <a:gd name="T27" fmla="*/ 38 h 124"/>
              <a:gd name="T28" fmla="*/ 67 w 165"/>
              <a:gd name="T29" fmla="*/ 47 h 124"/>
              <a:gd name="T30" fmla="*/ 58 w 165"/>
              <a:gd name="T31" fmla="*/ 52 h 124"/>
              <a:gd name="T32" fmla="*/ 41 w 165"/>
              <a:gd name="T33" fmla="*/ 59 h 124"/>
              <a:gd name="T34" fmla="*/ 26 w 165"/>
              <a:gd name="T35" fmla="*/ 59 h 124"/>
              <a:gd name="T36" fmla="*/ 12 w 165"/>
              <a:gd name="T37" fmla="*/ 70 h 124"/>
              <a:gd name="T38" fmla="*/ 1 w 165"/>
              <a:gd name="T39" fmla="*/ 87 h 124"/>
              <a:gd name="T40" fmla="*/ 5 w 165"/>
              <a:gd name="T41" fmla="*/ 112 h 124"/>
              <a:gd name="T42" fmla="*/ 13 w 165"/>
              <a:gd name="T43" fmla="*/ 120 h 124"/>
              <a:gd name="T44" fmla="*/ 18 w 165"/>
              <a:gd name="T45" fmla="*/ 137 h 124"/>
              <a:gd name="T46" fmla="*/ 28 w 165"/>
              <a:gd name="T47" fmla="*/ 149 h 124"/>
              <a:gd name="T48" fmla="*/ 32 w 165"/>
              <a:gd name="T49" fmla="*/ 136 h 124"/>
              <a:gd name="T50" fmla="*/ 44 w 165"/>
              <a:gd name="T51" fmla="*/ 130 h 124"/>
              <a:gd name="T52" fmla="*/ 56 w 165"/>
              <a:gd name="T53" fmla="*/ 130 h 124"/>
              <a:gd name="T54" fmla="*/ 65 w 165"/>
              <a:gd name="T55" fmla="*/ 117 h 124"/>
              <a:gd name="T56" fmla="*/ 74 w 165"/>
              <a:gd name="T57" fmla="*/ 103 h 124"/>
              <a:gd name="T58" fmla="*/ 94 w 165"/>
              <a:gd name="T59" fmla="*/ 113 h 124"/>
              <a:gd name="T60" fmla="*/ 120 w 165"/>
              <a:gd name="T61" fmla="*/ 119 h 124"/>
              <a:gd name="T62" fmla="*/ 130 w 165"/>
              <a:gd name="T63" fmla="*/ 107 h 124"/>
              <a:gd name="T64" fmla="*/ 150 w 165"/>
              <a:gd name="T65" fmla="*/ 107 h 124"/>
              <a:gd name="T66" fmla="*/ 157 w 165"/>
              <a:gd name="T67" fmla="*/ 106 h 124"/>
              <a:gd name="T68" fmla="*/ 168 w 165"/>
              <a:gd name="T69" fmla="*/ 100 h 124"/>
              <a:gd name="T70" fmla="*/ 180 w 165"/>
              <a:gd name="T71" fmla="*/ 102 h 124"/>
              <a:gd name="T72" fmla="*/ 192 w 165"/>
              <a:gd name="T73" fmla="*/ 102 h 1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"/>
              <a:gd name="T112" fmla="*/ 0 h 124"/>
              <a:gd name="T113" fmla="*/ 165 w 165"/>
              <a:gd name="T114" fmla="*/ 124 h 1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" h="124">
                <a:moveTo>
                  <a:pt x="164" y="88"/>
                </a:moveTo>
                <a:cubicBezTo>
                  <a:pt x="164" y="85"/>
                  <a:pt x="165" y="83"/>
                  <a:pt x="165" y="81"/>
                </a:cubicBezTo>
                <a:cubicBezTo>
                  <a:pt x="165" y="78"/>
                  <a:pt x="163" y="76"/>
                  <a:pt x="162" y="74"/>
                </a:cubicBezTo>
                <a:cubicBezTo>
                  <a:pt x="161" y="73"/>
                  <a:pt x="159" y="72"/>
                  <a:pt x="158" y="72"/>
                </a:cubicBezTo>
                <a:cubicBezTo>
                  <a:pt x="156" y="70"/>
                  <a:pt x="153" y="70"/>
                  <a:pt x="151" y="67"/>
                </a:cubicBezTo>
                <a:cubicBezTo>
                  <a:pt x="151" y="66"/>
                  <a:pt x="155" y="66"/>
                  <a:pt x="154" y="65"/>
                </a:cubicBezTo>
                <a:cubicBezTo>
                  <a:pt x="153" y="63"/>
                  <a:pt x="149" y="61"/>
                  <a:pt x="147" y="57"/>
                </a:cubicBezTo>
                <a:cubicBezTo>
                  <a:pt x="146" y="56"/>
                  <a:pt x="144" y="58"/>
                  <a:pt x="142" y="57"/>
                </a:cubicBezTo>
                <a:cubicBezTo>
                  <a:pt x="140" y="55"/>
                  <a:pt x="138" y="53"/>
                  <a:pt x="137" y="51"/>
                </a:cubicBezTo>
                <a:cubicBezTo>
                  <a:pt x="137" y="50"/>
                  <a:pt x="139" y="47"/>
                  <a:pt x="138" y="46"/>
                </a:cubicBezTo>
                <a:cubicBezTo>
                  <a:pt x="137" y="45"/>
                  <a:pt x="135" y="47"/>
                  <a:pt x="134" y="46"/>
                </a:cubicBezTo>
                <a:cubicBezTo>
                  <a:pt x="133" y="45"/>
                  <a:pt x="134" y="42"/>
                  <a:pt x="133" y="41"/>
                </a:cubicBezTo>
                <a:cubicBezTo>
                  <a:pt x="130" y="39"/>
                  <a:pt x="126" y="41"/>
                  <a:pt x="123" y="39"/>
                </a:cubicBezTo>
                <a:cubicBezTo>
                  <a:pt x="122" y="37"/>
                  <a:pt x="126" y="35"/>
                  <a:pt x="124" y="34"/>
                </a:cubicBezTo>
                <a:cubicBezTo>
                  <a:pt x="122" y="32"/>
                  <a:pt x="119" y="35"/>
                  <a:pt x="117" y="34"/>
                </a:cubicBezTo>
                <a:cubicBezTo>
                  <a:pt x="115" y="33"/>
                  <a:pt x="113" y="31"/>
                  <a:pt x="113" y="29"/>
                </a:cubicBezTo>
                <a:cubicBezTo>
                  <a:pt x="113" y="28"/>
                  <a:pt x="116" y="27"/>
                  <a:pt x="117" y="25"/>
                </a:cubicBezTo>
                <a:cubicBezTo>
                  <a:pt x="117" y="23"/>
                  <a:pt x="118" y="20"/>
                  <a:pt x="117" y="18"/>
                </a:cubicBezTo>
                <a:cubicBezTo>
                  <a:pt x="116" y="14"/>
                  <a:pt x="114" y="10"/>
                  <a:pt x="111" y="7"/>
                </a:cubicBezTo>
                <a:cubicBezTo>
                  <a:pt x="110" y="5"/>
                  <a:pt x="107" y="3"/>
                  <a:pt x="105" y="1"/>
                </a:cubicBezTo>
                <a:cubicBezTo>
                  <a:pt x="102" y="2"/>
                  <a:pt x="97" y="0"/>
                  <a:pt x="94" y="3"/>
                </a:cubicBezTo>
                <a:cubicBezTo>
                  <a:pt x="92" y="4"/>
                  <a:pt x="95" y="8"/>
                  <a:pt x="94" y="10"/>
                </a:cubicBezTo>
                <a:cubicBezTo>
                  <a:pt x="93" y="13"/>
                  <a:pt x="91" y="15"/>
                  <a:pt x="89" y="16"/>
                </a:cubicBezTo>
                <a:cubicBezTo>
                  <a:pt x="88" y="17"/>
                  <a:pt x="85" y="15"/>
                  <a:pt x="84" y="16"/>
                </a:cubicBezTo>
                <a:cubicBezTo>
                  <a:pt x="82" y="18"/>
                  <a:pt x="84" y="22"/>
                  <a:pt x="82" y="24"/>
                </a:cubicBezTo>
                <a:cubicBezTo>
                  <a:pt x="79" y="27"/>
                  <a:pt x="75" y="28"/>
                  <a:pt x="71" y="29"/>
                </a:cubicBezTo>
                <a:cubicBezTo>
                  <a:pt x="67" y="30"/>
                  <a:pt x="64" y="29"/>
                  <a:pt x="60" y="29"/>
                </a:cubicBezTo>
                <a:cubicBezTo>
                  <a:pt x="59" y="30"/>
                  <a:pt x="56" y="30"/>
                  <a:pt x="56" y="32"/>
                </a:cubicBezTo>
                <a:cubicBezTo>
                  <a:pt x="56" y="33"/>
                  <a:pt x="60" y="32"/>
                  <a:pt x="60" y="34"/>
                </a:cubicBezTo>
                <a:cubicBezTo>
                  <a:pt x="60" y="36"/>
                  <a:pt x="57" y="38"/>
                  <a:pt x="56" y="39"/>
                </a:cubicBezTo>
                <a:cubicBezTo>
                  <a:pt x="54" y="41"/>
                  <a:pt x="53" y="42"/>
                  <a:pt x="52" y="43"/>
                </a:cubicBezTo>
                <a:cubicBezTo>
                  <a:pt x="50" y="43"/>
                  <a:pt x="49" y="43"/>
                  <a:pt x="48" y="43"/>
                </a:cubicBezTo>
                <a:cubicBezTo>
                  <a:pt x="44" y="43"/>
                  <a:pt x="41" y="44"/>
                  <a:pt x="37" y="45"/>
                </a:cubicBezTo>
                <a:cubicBezTo>
                  <a:pt x="36" y="46"/>
                  <a:pt x="36" y="49"/>
                  <a:pt x="34" y="49"/>
                </a:cubicBezTo>
                <a:cubicBezTo>
                  <a:pt x="32" y="49"/>
                  <a:pt x="30" y="46"/>
                  <a:pt x="28" y="46"/>
                </a:cubicBezTo>
                <a:cubicBezTo>
                  <a:pt x="26" y="46"/>
                  <a:pt x="24" y="48"/>
                  <a:pt x="22" y="49"/>
                </a:cubicBezTo>
                <a:cubicBezTo>
                  <a:pt x="20" y="49"/>
                  <a:pt x="17" y="49"/>
                  <a:pt x="15" y="50"/>
                </a:cubicBezTo>
                <a:cubicBezTo>
                  <a:pt x="13" y="52"/>
                  <a:pt x="12" y="55"/>
                  <a:pt x="10" y="58"/>
                </a:cubicBezTo>
                <a:cubicBezTo>
                  <a:pt x="9" y="62"/>
                  <a:pt x="9" y="66"/>
                  <a:pt x="6" y="69"/>
                </a:cubicBezTo>
                <a:cubicBezTo>
                  <a:pt x="5" y="71"/>
                  <a:pt x="1" y="70"/>
                  <a:pt x="1" y="72"/>
                </a:cubicBezTo>
                <a:cubicBezTo>
                  <a:pt x="0" y="75"/>
                  <a:pt x="4" y="76"/>
                  <a:pt x="5" y="78"/>
                </a:cubicBezTo>
                <a:cubicBezTo>
                  <a:pt x="5" y="83"/>
                  <a:pt x="3" y="88"/>
                  <a:pt x="4" y="93"/>
                </a:cubicBezTo>
                <a:cubicBezTo>
                  <a:pt x="4" y="95"/>
                  <a:pt x="5" y="96"/>
                  <a:pt x="6" y="97"/>
                </a:cubicBezTo>
                <a:cubicBezTo>
                  <a:pt x="7" y="98"/>
                  <a:pt x="10" y="98"/>
                  <a:pt x="11" y="100"/>
                </a:cubicBezTo>
                <a:cubicBezTo>
                  <a:pt x="12" y="101"/>
                  <a:pt x="11" y="103"/>
                  <a:pt x="11" y="104"/>
                </a:cubicBezTo>
                <a:cubicBezTo>
                  <a:pt x="12" y="108"/>
                  <a:pt x="13" y="111"/>
                  <a:pt x="15" y="114"/>
                </a:cubicBezTo>
                <a:cubicBezTo>
                  <a:pt x="16" y="115"/>
                  <a:pt x="19" y="115"/>
                  <a:pt x="19" y="116"/>
                </a:cubicBezTo>
                <a:cubicBezTo>
                  <a:pt x="21" y="118"/>
                  <a:pt x="22" y="121"/>
                  <a:pt x="23" y="124"/>
                </a:cubicBezTo>
                <a:cubicBezTo>
                  <a:pt x="24" y="123"/>
                  <a:pt x="26" y="123"/>
                  <a:pt x="26" y="121"/>
                </a:cubicBezTo>
                <a:cubicBezTo>
                  <a:pt x="27" y="119"/>
                  <a:pt x="27" y="116"/>
                  <a:pt x="27" y="113"/>
                </a:cubicBezTo>
                <a:cubicBezTo>
                  <a:pt x="27" y="112"/>
                  <a:pt x="27" y="109"/>
                  <a:pt x="28" y="108"/>
                </a:cubicBezTo>
                <a:cubicBezTo>
                  <a:pt x="31" y="107"/>
                  <a:pt x="34" y="108"/>
                  <a:pt x="37" y="108"/>
                </a:cubicBezTo>
                <a:cubicBezTo>
                  <a:pt x="38" y="108"/>
                  <a:pt x="39" y="106"/>
                  <a:pt x="41" y="106"/>
                </a:cubicBezTo>
                <a:cubicBezTo>
                  <a:pt x="43" y="107"/>
                  <a:pt x="45" y="108"/>
                  <a:pt x="47" y="108"/>
                </a:cubicBezTo>
                <a:cubicBezTo>
                  <a:pt x="49" y="109"/>
                  <a:pt x="51" y="108"/>
                  <a:pt x="54" y="107"/>
                </a:cubicBezTo>
                <a:cubicBezTo>
                  <a:pt x="54" y="104"/>
                  <a:pt x="53" y="101"/>
                  <a:pt x="54" y="97"/>
                </a:cubicBezTo>
                <a:cubicBezTo>
                  <a:pt x="54" y="95"/>
                  <a:pt x="56" y="92"/>
                  <a:pt x="57" y="90"/>
                </a:cubicBezTo>
                <a:cubicBezTo>
                  <a:pt x="58" y="88"/>
                  <a:pt x="60" y="87"/>
                  <a:pt x="62" y="86"/>
                </a:cubicBezTo>
                <a:cubicBezTo>
                  <a:pt x="63" y="86"/>
                  <a:pt x="66" y="85"/>
                  <a:pt x="67" y="86"/>
                </a:cubicBezTo>
                <a:cubicBezTo>
                  <a:pt x="71" y="88"/>
                  <a:pt x="74" y="92"/>
                  <a:pt x="78" y="94"/>
                </a:cubicBezTo>
                <a:cubicBezTo>
                  <a:pt x="81" y="96"/>
                  <a:pt x="84" y="95"/>
                  <a:pt x="87" y="96"/>
                </a:cubicBezTo>
                <a:cubicBezTo>
                  <a:pt x="92" y="97"/>
                  <a:pt x="96" y="100"/>
                  <a:pt x="100" y="99"/>
                </a:cubicBezTo>
                <a:cubicBezTo>
                  <a:pt x="103" y="99"/>
                  <a:pt x="103" y="94"/>
                  <a:pt x="104" y="92"/>
                </a:cubicBezTo>
                <a:cubicBezTo>
                  <a:pt x="105" y="91"/>
                  <a:pt x="107" y="89"/>
                  <a:pt x="108" y="89"/>
                </a:cubicBezTo>
                <a:cubicBezTo>
                  <a:pt x="111" y="89"/>
                  <a:pt x="113" y="92"/>
                  <a:pt x="115" y="92"/>
                </a:cubicBezTo>
                <a:cubicBezTo>
                  <a:pt x="118" y="92"/>
                  <a:pt x="122" y="90"/>
                  <a:pt x="125" y="89"/>
                </a:cubicBezTo>
                <a:cubicBezTo>
                  <a:pt x="126" y="88"/>
                  <a:pt x="127" y="85"/>
                  <a:pt x="128" y="85"/>
                </a:cubicBezTo>
                <a:cubicBezTo>
                  <a:pt x="130" y="85"/>
                  <a:pt x="130" y="88"/>
                  <a:pt x="131" y="88"/>
                </a:cubicBezTo>
                <a:cubicBezTo>
                  <a:pt x="133" y="89"/>
                  <a:pt x="135" y="89"/>
                  <a:pt x="137" y="88"/>
                </a:cubicBezTo>
                <a:cubicBezTo>
                  <a:pt x="139" y="87"/>
                  <a:pt x="138" y="83"/>
                  <a:pt x="140" y="83"/>
                </a:cubicBezTo>
                <a:cubicBezTo>
                  <a:pt x="143" y="83"/>
                  <a:pt x="144" y="87"/>
                  <a:pt x="146" y="87"/>
                </a:cubicBezTo>
                <a:cubicBezTo>
                  <a:pt x="148" y="87"/>
                  <a:pt x="149" y="85"/>
                  <a:pt x="150" y="85"/>
                </a:cubicBezTo>
                <a:cubicBezTo>
                  <a:pt x="152" y="85"/>
                  <a:pt x="151" y="89"/>
                  <a:pt x="153" y="89"/>
                </a:cubicBezTo>
                <a:cubicBezTo>
                  <a:pt x="156" y="88"/>
                  <a:pt x="157" y="85"/>
                  <a:pt x="160" y="85"/>
                </a:cubicBezTo>
                <a:cubicBezTo>
                  <a:pt x="161" y="85"/>
                  <a:pt x="163" y="87"/>
                  <a:pt x="164" y="8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0" name="Freeform 2574"/>
          <p:cNvSpPr>
            <a:spLocks noChangeAspect="1"/>
          </p:cNvSpPr>
          <p:nvPr/>
        </p:nvSpPr>
        <p:spPr bwMode="auto">
          <a:xfrm>
            <a:off x="5351464" y="4510301"/>
            <a:ext cx="192088" cy="279400"/>
          </a:xfrm>
          <a:custGeom>
            <a:avLst/>
            <a:gdLst>
              <a:gd name="T0" fmla="*/ 121 w 101"/>
              <a:gd name="T1" fmla="*/ 26 h 147"/>
              <a:gd name="T2" fmla="*/ 115 w 101"/>
              <a:gd name="T3" fmla="*/ 26 h 147"/>
              <a:gd name="T4" fmla="*/ 108 w 101"/>
              <a:gd name="T5" fmla="*/ 19 h 147"/>
              <a:gd name="T6" fmla="*/ 93 w 101"/>
              <a:gd name="T7" fmla="*/ 26 h 147"/>
              <a:gd name="T8" fmla="*/ 91 w 101"/>
              <a:gd name="T9" fmla="*/ 34 h 147"/>
              <a:gd name="T10" fmla="*/ 69 w 101"/>
              <a:gd name="T11" fmla="*/ 32 h 147"/>
              <a:gd name="T12" fmla="*/ 53 w 101"/>
              <a:gd name="T13" fmla="*/ 18 h 147"/>
              <a:gd name="T14" fmla="*/ 43 w 101"/>
              <a:gd name="T15" fmla="*/ 17 h 147"/>
              <a:gd name="T16" fmla="*/ 35 w 101"/>
              <a:gd name="T17" fmla="*/ 14 h 147"/>
              <a:gd name="T18" fmla="*/ 34 w 101"/>
              <a:gd name="T19" fmla="*/ 2 h 147"/>
              <a:gd name="T20" fmla="*/ 25 w 101"/>
              <a:gd name="T21" fmla="*/ 0 h 147"/>
              <a:gd name="T22" fmla="*/ 6 w 101"/>
              <a:gd name="T23" fmla="*/ 20 h 147"/>
              <a:gd name="T24" fmla="*/ 8 w 101"/>
              <a:gd name="T25" fmla="*/ 26 h 147"/>
              <a:gd name="T26" fmla="*/ 13 w 101"/>
              <a:gd name="T27" fmla="*/ 29 h 147"/>
              <a:gd name="T28" fmla="*/ 14 w 101"/>
              <a:gd name="T29" fmla="*/ 40 h 147"/>
              <a:gd name="T30" fmla="*/ 22 w 101"/>
              <a:gd name="T31" fmla="*/ 50 h 147"/>
              <a:gd name="T32" fmla="*/ 23 w 101"/>
              <a:gd name="T33" fmla="*/ 63 h 147"/>
              <a:gd name="T34" fmla="*/ 16 w 101"/>
              <a:gd name="T35" fmla="*/ 74 h 147"/>
              <a:gd name="T36" fmla="*/ 6 w 101"/>
              <a:gd name="T37" fmla="*/ 86 h 147"/>
              <a:gd name="T38" fmla="*/ 0 w 101"/>
              <a:gd name="T39" fmla="*/ 107 h 147"/>
              <a:gd name="T40" fmla="*/ 60 w 101"/>
              <a:gd name="T41" fmla="*/ 146 h 147"/>
              <a:gd name="T42" fmla="*/ 61 w 101"/>
              <a:gd name="T43" fmla="*/ 153 h 147"/>
              <a:gd name="T44" fmla="*/ 86 w 101"/>
              <a:gd name="T45" fmla="*/ 176 h 147"/>
              <a:gd name="T46" fmla="*/ 87 w 101"/>
              <a:gd name="T47" fmla="*/ 170 h 147"/>
              <a:gd name="T48" fmla="*/ 90 w 101"/>
              <a:gd name="T49" fmla="*/ 163 h 147"/>
              <a:gd name="T50" fmla="*/ 96 w 101"/>
              <a:gd name="T51" fmla="*/ 152 h 147"/>
              <a:gd name="T52" fmla="*/ 99 w 101"/>
              <a:gd name="T53" fmla="*/ 144 h 147"/>
              <a:gd name="T54" fmla="*/ 99 w 101"/>
              <a:gd name="T55" fmla="*/ 138 h 147"/>
              <a:gd name="T56" fmla="*/ 105 w 101"/>
              <a:gd name="T57" fmla="*/ 136 h 147"/>
              <a:gd name="T58" fmla="*/ 109 w 101"/>
              <a:gd name="T59" fmla="*/ 131 h 147"/>
              <a:gd name="T60" fmla="*/ 114 w 101"/>
              <a:gd name="T61" fmla="*/ 126 h 147"/>
              <a:gd name="T62" fmla="*/ 120 w 101"/>
              <a:gd name="T63" fmla="*/ 122 h 147"/>
              <a:gd name="T64" fmla="*/ 110 w 101"/>
              <a:gd name="T65" fmla="*/ 110 h 147"/>
              <a:gd name="T66" fmla="*/ 110 w 101"/>
              <a:gd name="T67" fmla="*/ 45 h 147"/>
              <a:gd name="T68" fmla="*/ 117 w 101"/>
              <a:gd name="T69" fmla="*/ 37 h 147"/>
              <a:gd name="T70" fmla="*/ 121 w 101"/>
              <a:gd name="T71" fmla="*/ 26 h 1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"/>
              <a:gd name="T109" fmla="*/ 0 h 147"/>
              <a:gd name="T110" fmla="*/ 101 w 101"/>
              <a:gd name="T111" fmla="*/ 147 h 1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" h="147">
                <a:moveTo>
                  <a:pt x="101" y="22"/>
                </a:moveTo>
                <a:cubicBezTo>
                  <a:pt x="100" y="22"/>
                  <a:pt x="97" y="23"/>
                  <a:pt x="96" y="22"/>
                </a:cubicBezTo>
                <a:cubicBezTo>
                  <a:pt x="93" y="21"/>
                  <a:pt x="93" y="16"/>
                  <a:pt x="90" y="16"/>
                </a:cubicBezTo>
                <a:cubicBezTo>
                  <a:pt x="85" y="16"/>
                  <a:pt x="82" y="19"/>
                  <a:pt x="78" y="22"/>
                </a:cubicBezTo>
                <a:cubicBezTo>
                  <a:pt x="77" y="23"/>
                  <a:pt x="78" y="28"/>
                  <a:pt x="76" y="28"/>
                </a:cubicBezTo>
                <a:lnTo>
                  <a:pt x="58" y="27"/>
                </a:lnTo>
                <a:cubicBezTo>
                  <a:pt x="52" y="26"/>
                  <a:pt x="49" y="18"/>
                  <a:pt x="44" y="15"/>
                </a:cubicBezTo>
                <a:cubicBezTo>
                  <a:pt x="41" y="14"/>
                  <a:pt x="38" y="15"/>
                  <a:pt x="36" y="14"/>
                </a:cubicBezTo>
                <a:cubicBezTo>
                  <a:pt x="33" y="14"/>
                  <a:pt x="30" y="14"/>
                  <a:pt x="29" y="12"/>
                </a:cubicBezTo>
                <a:cubicBezTo>
                  <a:pt x="27" y="9"/>
                  <a:pt x="30" y="5"/>
                  <a:pt x="28" y="2"/>
                </a:cubicBezTo>
                <a:cubicBezTo>
                  <a:pt x="27" y="0"/>
                  <a:pt x="23" y="1"/>
                  <a:pt x="21" y="0"/>
                </a:cubicBezTo>
                <a:lnTo>
                  <a:pt x="5" y="17"/>
                </a:lnTo>
                <a:cubicBezTo>
                  <a:pt x="6" y="19"/>
                  <a:pt x="6" y="20"/>
                  <a:pt x="7" y="22"/>
                </a:cubicBezTo>
                <a:cubicBezTo>
                  <a:pt x="8" y="23"/>
                  <a:pt x="10" y="23"/>
                  <a:pt x="11" y="24"/>
                </a:cubicBezTo>
                <a:cubicBezTo>
                  <a:pt x="12" y="27"/>
                  <a:pt x="11" y="30"/>
                  <a:pt x="12" y="33"/>
                </a:cubicBezTo>
                <a:cubicBezTo>
                  <a:pt x="13" y="36"/>
                  <a:pt x="17" y="39"/>
                  <a:pt x="18" y="42"/>
                </a:cubicBezTo>
                <a:cubicBezTo>
                  <a:pt x="19" y="46"/>
                  <a:pt x="20" y="50"/>
                  <a:pt x="19" y="53"/>
                </a:cubicBezTo>
                <a:cubicBezTo>
                  <a:pt x="18" y="57"/>
                  <a:pt x="15" y="59"/>
                  <a:pt x="13" y="62"/>
                </a:cubicBezTo>
                <a:cubicBezTo>
                  <a:pt x="11" y="65"/>
                  <a:pt x="7" y="69"/>
                  <a:pt x="5" y="72"/>
                </a:cubicBezTo>
                <a:cubicBezTo>
                  <a:pt x="3" y="77"/>
                  <a:pt x="2" y="83"/>
                  <a:pt x="0" y="89"/>
                </a:cubicBezTo>
                <a:lnTo>
                  <a:pt x="50" y="122"/>
                </a:lnTo>
                <a:lnTo>
                  <a:pt x="51" y="128"/>
                </a:lnTo>
                <a:lnTo>
                  <a:pt x="72" y="147"/>
                </a:lnTo>
                <a:cubicBezTo>
                  <a:pt x="72" y="145"/>
                  <a:pt x="72" y="144"/>
                  <a:pt x="73" y="142"/>
                </a:cubicBezTo>
                <a:cubicBezTo>
                  <a:pt x="73" y="140"/>
                  <a:pt x="74" y="138"/>
                  <a:pt x="75" y="136"/>
                </a:cubicBezTo>
                <a:cubicBezTo>
                  <a:pt x="77" y="133"/>
                  <a:pt x="78" y="130"/>
                  <a:pt x="80" y="127"/>
                </a:cubicBezTo>
                <a:cubicBezTo>
                  <a:pt x="81" y="124"/>
                  <a:pt x="82" y="122"/>
                  <a:pt x="83" y="120"/>
                </a:cubicBezTo>
                <a:cubicBezTo>
                  <a:pt x="83" y="118"/>
                  <a:pt x="81" y="116"/>
                  <a:pt x="83" y="115"/>
                </a:cubicBezTo>
                <a:cubicBezTo>
                  <a:pt x="84" y="113"/>
                  <a:pt x="86" y="115"/>
                  <a:pt x="88" y="114"/>
                </a:cubicBezTo>
                <a:cubicBezTo>
                  <a:pt x="89" y="113"/>
                  <a:pt x="89" y="110"/>
                  <a:pt x="91" y="109"/>
                </a:cubicBezTo>
                <a:cubicBezTo>
                  <a:pt x="92" y="107"/>
                  <a:pt x="94" y="106"/>
                  <a:pt x="95" y="105"/>
                </a:cubicBezTo>
                <a:cubicBezTo>
                  <a:pt x="96" y="104"/>
                  <a:pt x="98" y="103"/>
                  <a:pt x="100" y="102"/>
                </a:cubicBezTo>
                <a:lnTo>
                  <a:pt x="92" y="92"/>
                </a:lnTo>
                <a:lnTo>
                  <a:pt x="92" y="38"/>
                </a:lnTo>
                <a:lnTo>
                  <a:pt x="98" y="31"/>
                </a:lnTo>
                <a:cubicBezTo>
                  <a:pt x="101" y="29"/>
                  <a:pt x="100" y="25"/>
                  <a:pt x="101" y="22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1" name="Freeform 2575"/>
          <p:cNvSpPr>
            <a:spLocks noChangeAspect="1"/>
          </p:cNvSpPr>
          <p:nvPr/>
        </p:nvSpPr>
        <p:spPr bwMode="auto">
          <a:xfrm>
            <a:off x="5253039" y="4542053"/>
            <a:ext cx="136525" cy="155575"/>
          </a:xfrm>
          <a:custGeom>
            <a:avLst/>
            <a:gdLst>
              <a:gd name="T0" fmla="*/ 62 w 71"/>
              <a:gd name="T1" fmla="*/ 87 h 81"/>
              <a:gd name="T2" fmla="*/ 56 w 71"/>
              <a:gd name="T3" fmla="*/ 91 h 81"/>
              <a:gd name="T4" fmla="*/ 41 w 71"/>
              <a:gd name="T5" fmla="*/ 91 h 81"/>
              <a:gd name="T6" fmla="*/ 23 w 71"/>
              <a:gd name="T7" fmla="*/ 90 h 81"/>
              <a:gd name="T8" fmla="*/ 13 w 71"/>
              <a:gd name="T9" fmla="*/ 92 h 81"/>
              <a:gd name="T10" fmla="*/ 7 w 71"/>
              <a:gd name="T11" fmla="*/ 97 h 81"/>
              <a:gd name="T12" fmla="*/ 0 w 71"/>
              <a:gd name="T13" fmla="*/ 96 h 81"/>
              <a:gd name="T14" fmla="*/ 1 w 71"/>
              <a:gd name="T15" fmla="*/ 82 h 81"/>
              <a:gd name="T16" fmla="*/ 2 w 71"/>
              <a:gd name="T17" fmla="*/ 75 h 81"/>
              <a:gd name="T18" fmla="*/ 6 w 71"/>
              <a:gd name="T19" fmla="*/ 64 h 81"/>
              <a:gd name="T20" fmla="*/ 10 w 71"/>
              <a:gd name="T21" fmla="*/ 56 h 81"/>
              <a:gd name="T22" fmla="*/ 13 w 71"/>
              <a:gd name="T23" fmla="*/ 52 h 81"/>
              <a:gd name="T24" fmla="*/ 15 w 71"/>
              <a:gd name="T25" fmla="*/ 46 h 81"/>
              <a:gd name="T26" fmla="*/ 21 w 71"/>
              <a:gd name="T27" fmla="*/ 41 h 81"/>
              <a:gd name="T28" fmla="*/ 27 w 71"/>
              <a:gd name="T29" fmla="*/ 36 h 81"/>
              <a:gd name="T30" fmla="*/ 19 w 71"/>
              <a:gd name="T31" fmla="*/ 34 h 81"/>
              <a:gd name="T32" fmla="*/ 22 w 71"/>
              <a:gd name="T33" fmla="*/ 25 h 81"/>
              <a:gd name="T34" fmla="*/ 17 w 71"/>
              <a:gd name="T35" fmla="*/ 22 h 81"/>
              <a:gd name="T36" fmla="*/ 19 w 71"/>
              <a:gd name="T37" fmla="*/ 18 h 81"/>
              <a:gd name="T38" fmla="*/ 17 w 71"/>
              <a:gd name="T39" fmla="*/ 13 h 81"/>
              <a:gd name="T40" fmla="*/ 21 w 71"/>
              <a:gd name="T41" fmla="*/ 10 h 81"/>
              <a:gd name="T42" fmla="*/ 29 w 71"/>
              <a:gd name="T43" fmla="*/ 10 h 81"/>
              <a:gd name="T44" fmla="*/ 35 w 71"/>
              <a:gd name="T45" fmla="*/ 6 h 81"/>
              <a:gd name="T46" fmla="*/ 39 w 71"/>
              <a:gd name="T47" fmla="*/ 11 h 81"/>
              <a:gd name="T48" fmla="*/ 44 w 71"/>
              <a:gd name="T49" fmla="*/ 8 h 81"/>
              <a:gd name="T50" fmla="*/ 52 w 71"/>
              <a:gd name="T51" fmla="*/ 5 h 81"/>
              <a:gd name="T52" fmla="*/ 56 w 71"/>
              <a:gd name="T53" fmla="*/ 7 h 81"/>
              <a:gd name="T54" fmla="*/ 62 w 71"/>
              <a:gd name="T55" fmla="*/ 7 h 81"/>
              <a:gd name="T56" fmla="*/ 68 w 71"/>
              <a:gd name="T57" fmla="*/ 0 h 81"/>
              <a:gd name="T58" fmla="*/ 70 w 71"/>
              <a:gd name="T59" fmla="*/ 6 h 81"/>
              <a:gd name="T60" fmla="*/ 75 w 71"/>
              <a:gd name="T61" fmla="*/ 8 h 81"/>
              <a:gd name="T62" fmla="*/ 76 w 71"/>
              <a:gd name="T63" fmla="*/ 19 h 81"/>
              <a:gd name="T64" fmla="*/ 84 w 71"/>
              <a:gd name="T65" fmla="*/ 30 h 81"/>
              <a:gd name="T66" fmla="*/ 85 w 71"/>
              <a:gd name="T67" fmla="*/ 44 h 81"/>
              <a:gd name="T68" fmla="*/ 78 w 71"/>
              <a:gd name="T69" fmla="*/ 54 h 81"/>
              <a:gd name="T70" fmla="*/ 68 w 71"/>
              <a:gd name="T71" fmla="*/ 67 h 81"/>
              <a:gd name="T72" fmla="*/ 62 w 71"/>
              <a:gd name="T73" fmla="*/ 87 h 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81"/>
              <a:gd name="T113" fmla="*/ 71 w 71"/>
              <a:gd name="T114" fmla="*/ 81 h 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81">
                <a:moveTo>
                  <a:pt x="51" y="72"/>
                </a:moveTo>
                <a:cubicBezTo>
                  <a:pt x="49" y="73"/>
                  <a:pt x="48" y="74"/>
                  <a:pt x="46" y="75"/>
                </a:cubicBezTo>
                <a:cubicBezTo>
                  <a:pt x="42" y="76"/>
                  <a:pt x="38" y="76"/>
                  <a:pt x="34" y="75"/>
                </a:cubicBezTo>
                <a:cubicBezTo>
                  <a:pt x="29" y="75"/>
                  <a:pt x="24" y="74"/>
                  <a:pt x="19" y="74"/>
                </a:cubicBezTo>
                <a:cubicBezTo>
                  <a:pt x="16" y="74"/>
                  <a:pt x="14" y="76"/>
                  <a:pt x="11" y="76"/>
                </a:cubicBezTo>
                <a:cubicBezTo>
                  <a:pt x="10" y="77"/>
                  <a:pt x="9" y="80"/>
                  <a:pt x="6" y="80"/>
                </a:cubicBezTo>
                <a:cubicBezTo>
                  <a:pt x="4" y="81"/>
                  <a:pt x="2" y="80"/>
                  <a:pt x="0" y="79"/>
                </a:cubicBezTo>
                <a:cubicBezTo>
                  <a:pt x="0" y="75"/>
                  <a:pt x="1" y="72"/>
                  <a:pt x="1" y="68"/>
                </a:cubicBezTo>
                <a:cubicBezTo>
                  <a:pt x="1" y="66"/>
                  <a:pt x="1" y="64"/>
                  <a:pt x="2" y="62"/>
                </a:cubicBezTo>
                <a:cubicBezTo>
                  <a:pt x="3" y="59"/>
                  <a:pt x="4" y="56"/>
                  <a:pt x="5" y="53"/>
                </a:cubicBezTo>
                <a:cubicBezTo>
                  <a:pt x="6" y="50"/>
                  <a:pt x="6" y="48"/>
                  <a:pt x="8" y="46"/>
                </a:cubicBezTo>
                <a:cubicBezTo>
                  <a:pt x="8" y="44"/>
                  <a:pt x="10" y="44"/>
                  <a:pt x="11" y="43"/>
                </a:cubicBezTo>
                <a:cubicBezTo>
                  <a:pt x="12" y="41"/>
                  <a:pt x="11" y="39"/>
                  <a:pt x="12" y="38"/>
                </a:cubicBezTo>
                <a:cubicBezTo>
                  <a:pt x="13" y="36"/>
                  <a:pt x="15" y="35"/>
                  <a:pt x="17" y="34"/>
                </a:cubicBezTo>
                <a:cubicBezTo>
                  <a:pt x="18" y="32"/>
                  <a:pt x="22" y="32"/>
                  <a:pt x="22" y="30"/>
                </a:cubicBezTo>
                <a:cubicBezTo>
                  <a:pt x="21" y="28"/>
                  <a:pt x="17" y="29"/>
                  <a:pt x="16" y="28"/>
                </a:cubicBezTo>
                <a:cubicBezTo>
                  <a:pt x="15" y="26"/>
                  <a:pt x="18" y="24"/>
                  <a:pt x="18" y="21"/>
                </a:cubicBezTo>
                <a:cubicBezTo>
                  <a:pt x="17" y="20"/>
                  <a:pt x="14" y="20"/>
                  <a:pt x="14" y="18"/>
                </a:cubicBezTo>
                <a:cubicBezTo>
                  <a:pt x="14" y="17"/>
                  <a:pt x="16" y="16"/>
                  <a:pt x="16" y="15"/>
                </a:cubicBezTo>
                <a:cubicBezTo>
                  <a:pt x="17" y="14"/>
                  <a:pt x="15" y="12"/>
                  <a:pt x="14" y="11"/>
                </a:cubicBezTo>
                <a:cubicBezTo>
                  <a:pt x="15" y="10"/>
                  <a:pt x="15" y="8"/>
                  <a:pt x="17" y="8"/>
                </a:cubicBezTo>
                <a:cubicBezTo>
                  <a:pt x="19" y="7"/>
                  <a:pt x="22" y="8"/>
                  <a:pt x="24" y="8"/>
                </a:cubicBezTo>
                <a:cubicBezTo>
                  <a:pt x="26" y="7"/>
                  <a:pt x="27" y="4"/>
                  <a:pt x="29" y="5"/>
                </a:cubicBezTo>
                <a:cubicBezTo>
                  <a:pt x="31" y="5"/>
                  <a:pt x="30" y="9"/>
                  <a:pt x="32" y="9"/>
                </a:cubicBezTo>
                <a:cubicBezTo>
                  <a:pt x="33" y="10"/>
                  <a:pt x="34" y="7"/>
                  <a:pt x="36" y="7"/>
                </a:cubicBezTo>
                <a:cubicBezTo>
                  <a:pt x="38" y="5"/>
                  <a:pt x="40" y="4"/>
                  <a:pt x="43" y="4"/>
                </a:cubicBezTo>
                <a:cubicBezTo>
                  <a:pt x="44" y="4"/>
                  <a:pt x="45" y="6"/>
                  <a:pt x="46" y="6"/>
                </a:cubicBezTo>
                <a:cubicBezTo>
                  <a:pt x="48" y="6"/>
                  <a:pt x="50" y="7"/>
                  <a:pt x="51" y="6"/>
                </a:cubicBezTo>
                <a:cubicBezTo>
                  <a:pt x="54" y="5"/>
                  <a:pt x="55" y="2"/>
                  <a:pt x="56" y="0"/>
                </a:cubicBezTo>
                <a:cubicBezTo>
                  <a:pt x="57" y="2"/>
                  <a:pt x="57" y="3"/>
                  <a:pt x="58" y="5"/>
                </a:cubicBezTo>
                <a:cubicBezTo>
                  <a:pt x="59" y="6"/>
                  <a:pt x="61" y="6"/>
                  <a:pt x="62" y="7"/>
                </a:cubicBezTo>
                <a:cubicBezTo>
                  <a:pt x="63" y="10"/>
                  <a:pt x="62" y="13"/>
                  <a:pt x="63" y="16"/>
                </a:cubicBezTo>
                <a:cubicBezTo>
                  <a:pt x="64" y="19"/>
                  <a:pt x="68" y="22"/>
                  <a:pt x="69" y="25"/>
                </a:cubicBezTo>
                <a:cubicBezTo>
                  <a:pt x="70" y="29"/>
                  <a:pt x="71" y="33"/>
                  <a:pt x="70" y="36"/>
                </a:cubicBezTo>
                <a:cubicBezTo>
                  <a:pt x="69" y="40"/>
                  <a:pt x="66" y="42"/>
                  <a:pt x="64" y="45"/>
                </a:cubicBezTo>
                <a:cubicBezTo>
                  <a:pt x="62" y="48"/>
                  <a:pt x="58" y="52"/>
                  <a:pt x="56" y="55"/>
                </a:cubicBezTo>
                <a:cubicBezTo>
                  <a:pt x="54" y="60"/>
                  <a:pt x="53" y="66"/>
                  <a:pt x="51" y="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" name="Freeform 2576"/>
          <p:cNvSpPr>
            <a:spLocks noChangeAspect="1"/>
          </p:cNvSpPr>
          <p:nvPr/>
        </p:nvSpPr>
        <p:spPr bwMode="auto">
          <a:xfrm>
            <a:off x="5329238" y="4243603"/>
            <a:ext cx="368300" cy="320675"/>
          </a:xfrm>
          <a:custGeom>
            <a:avLst/>
            <a:gdLst>
              <a:gd name="T0" fmla="*/ 139 w 193"/>
              <a:gd name="T1" fmla="*/ 55 h 168"/>
              <a:gd name="T2" fmla="*/ 135 w 193"/>
              <a:gd name="T3" fmla="*/ 72 h 168"/>
              <a:gd name="T4" fmla="*/ 144 w 193"/>
              <a:gd name="T5" fmla="*/ 72 h 168"/>
              <a:gd name="T6" fmla="*/ 145 w 193"/>
              <a:gd name="T7" fmla="*/ 83 h 168"/>
              <a:gd name="T8" fmla="*/ 157 w 193"/>
              <a:gd name="T9" fmla="*/ 99 h 168"/>
              <a:gd name="T10" fmla="*/ 214 w 193"/>
              <a:gd name="T11" fmla="*/ 125 h 168"/>
              <a:gd name="T12" fmla="*/ 184 w 193"/>
              <a:gd name="T13" fmla="*/ 177 h 168"/>
              <a:gd name="T14" fmla="*/ 150 w 193"/>
              <a:gd name="T15" fmla="*/ 185 h 168"/>
              <a:gd name="T16" fmla="*/ 129 w 193"/>
              <a:gd name="T17" fmla="*/ 195 h 168"/>
              <a:gd name="T18" fmla="*/ 107 w 193"/>
              <a:gd name="T19" fmla="*/ 195 h 168"/>
              <a:gd name="T20" fmla="*/ 83 w 193"/>
              <a:gd name="T21" fmla="*/ 201 h 168"/>
              <a:gd name="T22" fmla="*/ 56 w 193"/>
              <a:gd name="T23" fmla="*/ 185 h 168"/>
              <a:gd name="T24" fmla="*/ 47 w 193"/>
              <a:gd name="T25" fmla="*/ 171 h 168"/>
              <a:gd name="T26" fmla="*/ 35 w 193"/>
              <a:gd name="T27" fmla="*/ 162 h 168"/>
              <a:gd name="T28" fmla="*/ 24 w 193"/>
              <a:gd name="T29" fmla="*/ 141 h 168"/>
              <a:gd name="T30" fmla="*/ 2 w 193"/>
              <a:gd name="T31" fmla="*/ 127 h 168"/>
              <a:gd name="T32" fmla="*/ 13 w 193"/>
              <a:gd name="T33" fmla="*/ 117 h 168"/>
              <a:gd name="T34" fmla="*/ 19 w 193"/>
              <a:gd name="T35" fmla="*/ 100 h 168"/>
              <a:gd name="T36" fmla="*/ 19 w 193"/>
              <a:gd name="T37" fmla="*/ 81 h 168"/>
              <a:gd name="T38" fmla="*/ 28 w 193"/>
              <a:gd name="T39" fmla="*/ 77 h 168"/>
              <a:gd name="T40" fmla="*/ 32 w 193"/>
              <a:gd name="T41" fmla="*/ 55 h 168"/>
              <a:gd name="T42" fmla="*/ 41 w 193"/>
              <a:gd name="T43" fmla="*/ 41 h 168"/>
              <a:gd name="T44" fmla="*/ 49 w 193"/>
              <a:gd name="T45" fmla="*/ 35 h 168"/>
              <a:gd name="T46" fmla="*/ 53 w 193"/>
              <a:gd name="T47" fmla="*/ 19 h 168"/>
              <a:gd name="T48" fmla="*/ 63 w 193"/>
              <a:gd name="T49" fmla="*/ 14 h 168"/>
              <a:gd name="T50" fmla="*/ 71 w 193"/>
              <a:gd name="T51" fmla="*/ 16 h 168"/>
              <a:gd name="T52" fmla="*/ 79 w 193"/>
              <a:gd name="T53" fmla="*/ 7 h 168"/>
              <a:gd name="T54" fmla="*/ 90 w 193"/>
              <a:gd name="T55" fmla="*/ 10 h 168"/>
              <a:gd name="T56" fmla="*/ 99 w 193"/>
              <a:gd name="T57" fmla="*/ 11 h 168"/>
              <a:gd name="T58" fmla="*/ 120 w 193"/>
              <a:gd name="T59" fmla="*/ 18 h 168"/>
              <a:gd name="T60" fmla="*/ 136 w 193"/>
              <a:gd name="T61" fmla="*/ 36 h 168"/>
              <a:gd name="T62" fmla="*/ 143 w 193"/>
              <a:gd name="T63" fmla="*/ 47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3"/>
              <a:gd name="T97" fmla="*/ 0 h 168"/>
              <a:gd name="T98" fmla="*/ 193 w 193"/>
              <a:gd name="T99" fmla="*/ 168 h 1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3" h="168">
                <a:moveTo>
                  <a:pt x="119" y="39"/>
                </a:moveTo>
                <a:cubicBezTo>
                  <a:pt x="118" y="41"/>
                  <a:pt x="117" y="44"/>
                  <a:pt x="116" y="46"/>
                </a:cubicBezTo>
                <a:cubicBezTo>
                  <a:pt x="115" y="48"/>
                  <a:pt x="113" y="50"/>
                  <a:pt x="112" y="52"/>
                </a:cubicBezTo>
                <a:cubicBezTo>
                  <a:pt x="112" y="55"/>
                  <a:pt x="112" y="57"/>
                  <a:pt x="112" y="60"/>
                </a:cubicBezTo>
                <a:cubicBezTo>
                  <a:pt x="113" y="61"/>
                  <a:pt x="114" y="62"/>
                  <a:pt x="115" y="62"/>
                </a:cubicBezTo>
                <a:cubicBezTo>
                  <a:pt x="117" y="62"/>
                  <a:pt x="118" y="60"/>
                  <a:pt x="120" y="60"/>
                </a:cubicBezTo>
                <a:cubicBezTo>
                  <a:pt x="122" y="60"/>
                  <a:pt x="124" y="60"/>
                  <a:pt x="126" y="60"/>
                </a:cubicBezTo>
                <a:cubicBezTo>
                  <a:pt x="124" y="63"/>
                  <a:pt x="120" y="66"/>
                  <a:pt x="121" y="69"/>
                </a:cubicBezTo>
                <a:cubicBezTo>
                  <a:pt x="122" y="73"/>
                  <a:pt x="127" y="74"/>
                  <a:pt x="129" y="77"/>
                </a:cubicBezTo>
                <a:cubicBezTo>
                  <a:pt x="130" y="78"/>
                  <a:pt x="130" y="80"/>
                  <a:pt x="131" y="82"/>
                </a:cubicBezTo>
                <a:cubicBezTo>
                  <a:pt x="133" y="84"/>
                  <a:pt x="134" y="87"/>
                  <a:pt x="137" y="88"/>
                </a:cubicBezTo>
                <a:lnTo>
                  <a:pt x="178" y="104"/>
                </a:lnTo>
                <a:cubicBezTo>
                  <a:pt x="182" y="105"/>
                  <a:pt x="193" y="99"/>
                  <a:pt x="190" y="102"/>
                </a:cubicBezTo>
                <a:lnTo>
                  <a:pt x="153" y="147"/>
                </a:lnTo>
                <a:cubicBezTo>
                  <a:pt x="150" y="151"/>
                  <a:pt x="143" y="147"/>
                  <a:pt x="139" y="148"/>
                </a:cubicBezTo>
                <a:cubicBezTo>
                  <a:pt x="134" y="149"/>
                  <a:pt x="130" y="152"/>
                  <a:pt x="125" y="154"/>
                </a:cubicBezTo>
                <a:cubicBezTo>
                  <a:pt x="121" y="156"/>
                  <a:pt x="116" y="160"/>
                  <a:pt x="112" y="162"/>
                </a:cubicBezTo>
                <a:cubicBezTo>
                  <a:pt x="111" y="162"/>
                  <a:pt x="108" y="163"/>
                  <a:pt x="107" y="162"/>
                </a:cubicBezTo>
                <a:cubicBezTo>
                  <a:pt x="104" y="161"/>
                  <a:pt x="104" y="156"/>
                  <a:pt x="101" y="156"/>
                </a:cubicBezTo>
                <a:cubicBezTo>
                  <a:pt x="96" y="156"/>
                  <a:pt x="93" y="159"/>
                  <a:pt x="89" y="162"/>
                </a:cubicBezTo>
                <a:cubicBezTo>
                  <a:pt x="88" y="163"/>
                  <a:pt x="89" y="168"/>
                  <a:pt x="87" y="168"/>
                </a:cubicBezTo>
                <a:lnTo>
                  <a:pt x="69" y="167"/>
                </a:lnTo>
                <a:cubicBezTo>
                  <a:pt x="63" y="166"/>
                  <a:pt x="60" y="158"/>
                  <a:pt x="55" y="155"/>
                </a:cubicBezTo>
                <a:cubicBezTo>
                  <a:pt x="52" y="154"/>
                  <a:pt x="49" y="155"/>
                  <a:pt x="47" y="154"/>
                </a:cubicBezTo>
                <a:cubicBezTo>
                  <a:pt x="44" y="154"/>
                  <a:pt x="41" y="154"/>
                  <a:pt x="40" y="152"/>
                </a:cubicBezTo>
                <a:cubicBezTo>
                  <a:pt x="38" y="149"/>
                  <a:pt x="41" y="145"/>
                  <a:pt x="39" y="142"/>
                </a:cubicBezTo>
                <a:cubicBezTo>
                  <a:pt x="38" y="140"/>
                  <a:pt x="34" y="141"/>
                  <a:pt x="32" y="140"/>
                </a:cubicBezTo>
                <a:cubicBezTo>
                  <a:pt x="31" y="138"/>
                  <a:pt x="29" y="137"/>
                  <a:pt x="29" y="135"/>
                </a:cubicBezTo>
                <a:cubicBezTo>
                  <a:pt x="27" y="132"/>
                  <a:pt x="28" y="128"/>
                  <a:pt x="26" y="125"/>
                </a:cubicBezTo>
                <a:cubicBezTo>
                  <a:pt x="25" y="122"/>
                  <a:pt x="22" y="120"/>
                  <a:pt x="20" y="117"/>
                </a:cubicBezTo>
                <a:cubicBezTo>
                  <a:pt x="17" y="114"/>
                  <a:pt x="16" y="109"/>
                  <a:pt x="12" y="107"/>
                </a:cubicBezTo>
                <a:cubicBezTo>
                  <a:pt x="9" y="105"/>
                  <a:pt x="5" y="108"/>
                  <a:pt x="2" y="106"/>
                </a:cubicBezTo>
                <a:cubicBezTo>
                  <a:pt x="0" y="104"/>
                  <a:pt x="1" y="100"/>
                  <a:pt x="3" y="98"/>
                </a:cubicBezTo>
                <a:cubicBezTo>
                  <a:pt x="5" y="96"/>
                  <a:pt x="9" y="98"/>
                  <a:pt x="11" y="97"/>
                </a:cubicBezTo>
                <a:cubicBezTo>
                  <a:pt x="13" y="97"/>
                  <a:pt x="16" y="97"/>
                  <a:pt x="16" y="96"/>
                </a:cubicBezTo>
                <a:cubicBezTo>
                  <a:pt x="18" y="92"/>
                  <a:pt x="15" y="87"/>
                  <a:pt x="16" y="83"/>
                </a:cubicBezTo>
                <a:cubicBezTo>
                  <a:pt x="16" y="79"/>
                  <a:pt x="18" y="75"/>
                  <a:pt x="18" y="71"/>
                </a:cubicBezTo>
                <a:cubicBezTo>
                  <a:pt x="18" y="70"/>
                  <a:pt x="16" y="69"/>
                  <a:pt x="16" y="67"/>
                </a:cubicBezTo>
                <a:cubicBezTo>
                  <a:pt x="16" y="65"/>
                  <a:pt x="17" y="64"/>
                  <a:pt x="19" y="63"/>
                </a:cubicBezTo>
                <a:cubicBezTo>
                  <a:pt x="20" y="63"/>
                  <a:pt x="21" y="64"/>
                  <a:pt x="23" y="64"/>
                </a:cubicBezTo>
                <a:cubicBezTo>
                  <a:pt x="24" y="64"/>
                  <a:pt x="26" y="65"/>
                  <a:pt x="26" y="64"/>
                </a:cubicBezTo>
                <a:cubicBezTo>
                  <a:pt x="27" y="58"/>
                  <a:pt x="25" y="52"/>
                  <a:pt x="27" y="46"/>
                </a:cubicBezTo>
                <a:cubicBezTo>
                  <a:pt x="27" y="44"/>
                  <a:pt x="30" y="44"/>
                  <a:pt x="31" y="43"/>
                </a:cubicBezTo>
                <a:cubicBezTo>
                  <a:pt x="32" y="40"/>
                  <a:pt x="32" y="36"/>
                  <a:pt x="34" y="34"/>
                </a:cubicBezTo>
                <a:cubicBezTo>
                  <a:pt x="36" y="32"/>
                  <a:pt x="39" y="33"/>
                  <a:pt x="41" y="32"/>
                </a:cubicBezTo>
                <a:cubicBezTo>
                  <a:pt x="42" y="31"/>
                  <a:pt x="40" y="30"/>
                  <a:pt x="41" y="29"/>
                </a:cubicBezTo>
                <a:cubicBezTo>
                  <a:pt x="42" y="26"/>
                  <a:pt x="44" y="24"/>
                  <a:pt x="44" y="22"/>
                </a:cubicBezTo>
                <a:cubicBezTo>
                  <a:pt x="45" y="20"/>
                  <a:pt x="43" y="18"/>
                  <a:pt x="44" y="16"/>
                </a:cubicBezTo>
                <a:cubicBezTo>
                  <a:pt x="44" y="14"/>
                  <a:pt x="46" y="13"/>
                  <a:pt x="47" y="12"/>
                </a:cubicBezTo>
                <a:cubicBezTo>
                  <a:pt x="48" y="12"/>
                  <a:pt x="50" y="12"/>
                  <a:pt x="52" y="12"/>
                </a:cubicBezTo>
                <a:cubicBezTo>
                  <a:pt x="53" y="12"/>
                  <a:pt x="54" y="9"/>
                  <a:pt x="55" y="9"/>
                </a:cubicBezTo>
                <a:cubicBezTo>
                  <a:pt x="57" y="9"/>
                  <a:pt x="58" y="15"/>
                  <a:pt x="59" y="13"/>
                </a:cubicBezTo>
                <a:cubicBezTo>
                  <a:pt x="62" y="11"/>
                  <a:pt x="60" y="5"/>
                  <a:pt x="62" y="2"/>
                </a:cubicBezTo>
                <a:cubicBezTo>
                  <a:pt x="63" y="0"/>
                  <a:pt x="64" y="5"/>
                  <a:pt x="66" y="6"/>
                </a:cubicBezTo>
                <a:cubicBezTo>
                  <a:pt x="67" y="7"/>
                  <a:pt x="68" y="8"/>
                  <a:pt x="69" y="9"/>
                </a:cubicBezTo>
                <a:cubicBezTo>
                  <a:pt x="71" y="9"/>
                  <a:pt x="73" y="8"/>
                  <a:pt x="75" y="8"/>
                </a:cubicBezTo>
                <a:cubicBezTo>
                  <a:pt x="76" y="8"/>
                  <a:pt x="77" y="6"/>
                  <a:pt x="78" y="6"/>
                </a:cubicBezTo>
                <a:cubicBezTo>
                  <a:pt x="79" y="6"/>
                  <a:pt x="80" y="8"/>
                  <a:pt x="82" y="9"/>
                </a:cubicBezTo>
                <a:cubicBezTo>
                  <a:pt x="86" y="10"/>
                  <a:pt x="89" y="9"/>
                  <a:pt x="93" y="10"/>
                </a:cubicBezTo>
                <a:cubicBezTo>
                  <a:pt x="95" y="11"/>
                  <a:pt x="98" y="13"/>
                  <a:pt x="100" y="15"/>
                </a:cubicBezTo>
                <a:cubicBezTo>
                  <a:pt x="102" y="17"/>
                  <a:pt x="102" y="20"/>
                  <a:pt x="104" y="22"/>
                </a:cubicBezTo>
                <a:cubicBezTo>
                  <a:pt x="107" y="25"/>
                  <a:pt x="110" y="27"/>
                  <a:pt x="113" y="30"/>
                </a:cubicBezTo>
                <a:cubicBezTo>
                  <a:pt x="114" y="31"/>
                  <a:pt x="114" y="33"/>
                  <a:pt x="115" y="35"/>
                </a:cubicBezTo>
                <a:cubicBezTo>
                  <a:pt x="116" y="36"/>
                  <a:pt x="118" y="38"/>
                  <a:pt x="119" y="3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" name="Freeform 2577"/>
          <p:cNvSpPr>
            <a:spLocks noChangeAspect="1"/>
          </p:cNvSpPr>
          <p:nvPr/>
        </p:nvSpPr>
        <p:spPr bwMode="auto">
          <a:xfrm>
            <a:off x="5543550" y="4311863"/>
            <a:ext cx="41275" cy="49213"/>
          </a:xfrm>
          <a:custGeom>
            <a:avLst/>
            <a:gdLst>
              <a:gd name="T0" fmla="*/ 17 w 22"/>
              <a:gd name="T1" fmla="*/ 29 h 26"/>
              <a:gd name="T2" fmla="*/ 9 w 22"/>
              <a:gd name="T3" fmla="*/ 29 h 26"/>
              <a:gd name="T4" fmla="*/ 4 w 22"/>
              <a:gd name="T5" fmla="*/ 31 h 26"/>
              <a:gd name="T6" fmla="*/ 0 w 22"/>
              <a:gd name="T7" fmla="*/ 29 h 26"/>
              <a:gd name="T8" fmla="*/ 0 w 22"/>
              <a:gd name="T9" fmla="*/ 19 h 26"/>
              <a:gd name="T10" fmla="*/ 5 w 22"/>
              <a:gd name="T11" fmla="*/ 12 h 26"/>
              <a:gd name="T12" fmla="*/ 8 w 22"/>
              <a:gd name="T13" fmla="*/ 4 h 26"/>
              <a:gd name="T14" fmla="*/ 14 w 22"/>
              <a:gd name="T15" fmla="*/ 5 h 26"/>
              <a:gd name="T16" fmla="*/ 17 w 22"/>
              <a:gd name="T17" fmla="*/ 1 h 26"/>
              <a:gd name="T18" fmla="*/ 20 w 22"/>
              <a:gd name="T19" fmla="*/ 1 h 26"/>
              <a:gd name="T20" fmla="*/ 22 w 22"/>
              <a:gd name="T21" fmla="*/ 6 h 26"/>
              <a:gd name="T22" fmla="*/ 25 w 22"/>
              <a:gd name="T23" fmla="*/ 12 h 26"/>
              <a:gd name="T24" fmla="*/ 18 w 22"/>
              <a:gd name="T25" fmla="*/ 16 h 26"/>
              <a:gd name="T26" fmla="*/ 9 w 22"/>
              <a:gd name="T27" fmla="*/ 23 h 26"/>
              <a:gd name="T28" fmla="*/ 18 w 22"/>
              <a:gd name="T29" fmla="*/ 21 h 26"/>
              <a:gd name="T30" fmla="*/ 24 w 22"/>
              <a:gd name="T31" fmla="*/ 24 h 26"/>
              <a:gd name="T32" fmla="*/ 20 w 22"/>
              <a:gd name="T33" fmla="*/ 26 h 26"/>
              <a:gd name="T34" fmla="*/ 17 w 22"/>
              <a:gd name="T35" fmla="*/ 29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6"/>
              <a:gd name="T56" fmla="*/ 22 w 22"/>
              <a:gd name="T57" fmla="*/ 26 h 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6">
                <a:moveTo>
                  <a:pt x="14" y="24"/>
                </a:moveTo>
                <a:cubicBezTo>
                  <a:pt x="12" y="24"/>
                  <a:pt x="10" y="24"/>
                  <a:pt x="8" y="24"/>
                </a:cubicBezTo>
                <a:cubicBezTo>
                  <a:pt x="6" y="24"/>
                  <a:pt x="5" y="26"/>
                  <a:pt x="3" y="26"/>
                </a:cubicBezTo>
                <a:cubicBezTo>
                  <a:pt x="2" y="26"/>
                  <a:pt x="1" y="25"/>
                  <a:pt x="0" y="24"/>
                </a:cubicBezTo>
                <a:cubicBezTo>
                  <a:pt x="0" y="21"/>
                  <a:pt x="0" y="19"/>
                  <a:pt x="0" y="16"/>
                </a:cubicBezTo>
                <a:cubicBezTo>
                  <a:pt x="1" y="14"/>
                  <a:pt x="3" y="12"/>
                  <a:pt x="4" y="10"/>
                </a:cubicBezTo>
                <a:cubicBezTo>
                  <a:pt x="5" y="8"/>
                  <a:pt x="6" y="5"/>
                  <a:pt x="7" y="3"/>
                </a:cubicBezTo>
                <a:cubicBezTo>
                  <a:pt x="9" y="3"/>
                  <a:pt x="10" y="5"/>
                  <a:pt x="12" y="4"/>
                </a:cubicBezTo>
                <a:cubicBezTo>
                  <a:pt x="13" y="4"/>
                  <a:pt x="13" y="2"/>
                  <a:pt x="14" y="1"/>
                </a:cubicBezTo>
                <a:cubicBezTo>
                  <a:pt x="14" y="0"/>
                  <a:pt x="16" y="1"/>
                  <a:pt x="17" y="1"/>
                </a:cubicBezTo>
                <a:cubicBezTo>
                  <a:pt x="18" y="2"/>
                  <a:pt x="18" y="4"/>
                  <a:pt x="19" y="5"/>
                </a:cubicBezTo>
                <a:cubicBezTo>
                  <a:pt x="20" y="6"/>
                  <a:pt x="22" y="8"/>
                  <a:pt x="21" y="10"/>
                </a:cubicBezTo>
                <a:cubicBezTo>
                  <a:pt x="20" y="12"/>
                  <a:pt x="17" y="12"/>
                  <a:pt x="15" y="13"/>
                </a:cubicBezTo>
                <a:cubicBezTo>
                  <a:pt x="12" y="15"/>
                  <a:pt x="8" y="16"/>
                  <a:pt x="8" y="19"/>
                </a:cubicBezTo>
                <a:cubicBezTo>
                  <a:pt x="8" y="21"/>
                  <a:pt x="12" y="18"/>
                  <a:pt x="15" y="18"/>
                </a:cubicBezTo>
                <a:cubicBezTo>
                  <a:pt x="16" y="19"/>
                  <a:pt x="18" y="19"/>
                  <a:pt x="20" y="20"/>
                </a:cubicBezTo>
                <a:cubicBezTo>
                  <a:pt x="19" y="21"/>
                  <a:pt x="18" y="21"/>
                  <a:pt x="17" y="22"/>
                </a:cubicBezTo>
                <a:cubicBezTo>
                  <a:pt x="16" y="23"/>
                  <a:pt x="15" y="24"/>
                  <a:pt x="14" y="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" name="Freeform 2578"/>
          <p:cNvSpPr>
            <a:spLocks noChangeAspect="1"/>
          </p:cNvSpPr>
          <p:nvPr/>
        </p:nvSpPr>
        <p:spPr bwMode="auto">
          <a:xfrm>
            <a:off x="5411789" y="4165815"/>
            <a:ext cx="163513" cy="155575"/>
          </a:xfrm>
          <a:custGeom>
            <a:avLst/>
            <a:gdLst>
              <a:gd name="T0" fmla="*/ 103 w 86"/>
              <a:gd name="T1" fmla="*/ 93 h 82"/>
              <a:gd name="T2" fmla="*/ 98 w 86"/>
              <a:gd name="T3" fmla="*/ 88 h 82"/>
              <a:gd name="T4" fmla="*/ 92 w 86"/>
              <a:gd name="T5" fmla="*/ 81 h 82"/>
              <a:gd name="T6" fmla="*/ 90 w 86"/>
              <a:gd name="T7" fmla="*/ 78 h 82"/>
              <a:gd name="T8" fmla="*/ 80 w 86"/>
              <a:gd name="T9" fmla="*/ 69 h 82"/>
              <a:gd name="T10" fmla="*/ 73 w 86"/>
              <a:gd name="T11" fmla="*/ 60 h 82"/>
              <a:gd name="T12" fmla="*/ 67 w 86"/>
              <a:gd name="T13" fmla="*/ 56 h 82"/>
              <a:gd name="T14" fmla="*/ 65 w 86"/>
              <a:gd name="T15" fmla="*/ 53 h 82"/>
              <a:gd name="T16" fmla="*/ 60 w 86"/>
              <a:gd name="T17" fmla="*/ 53 h 82"/>
              <a:gd name="T18" fmla="*/ 55 w 86"/>
              <a:gd name="T19" fmla="*/ 50 h 82"/>
              <a:gd name="T20" fmla="*/ 52 w 86"/>
              <a:gd name="T21" fmla="*/ 44 h 82"/>
              <a:gd name="T22" fmla="*/ 48 w 86"/>
              <a:gd name="T23" fmla="*/ 48 h 82"/>
              <a:gd name="T24" fmla="*/ 44 w 86"/>
              <a:gd name="T25" fmla="*/ 39 h 82"/>
              <a:gd name="T26" fmla="*/ 42 w 86"/>
              <a:gd name="T27" fmla="*/ 30 h 82"/>
              <a:gd name="T28" fmla="*/ 38 w 86"/>
              <a:gd name="T29" fmla="*/ 17 h 82"/>
              <a:gd name="T30" fmla="*/ 34 w 86"/>
              <a:gd name="T31" fmla="*/ 0 h 82"/>
              <a:gd name="T32" fmla="*/ 26 w 86"/>
              <a:gd name="T33" fmla="*/ 4 h 82"/>
              <a:gd name="T34" fmla="*/ 22 w 86"/>
              <a:gd name="T35" fmla="*/ 7 h 82"/>
              <a:gd name="T36" fmla="*/ 17 w 86"/>
              <a:gd name="T37" fmla="*/ 5 h 82"/>
              <a:gd name="T38" fmla="*/ 14 w 86"/>
              <a:gd name="T39" fmla="*/ 12 h 82"/>
              <a:gd name="T40" fmla="*/ 8 w 86"/>
              <a:gd name="T41" fmla="*/ 12 h 82"/>
              <a:gd name="T42" fmla="*/ 7 w 86"/>
              <a:gd name="T43" fmla="*/ 18 h 82"/>
              <a:gd name="T44" fmla="*/ 5 w 86"/>
              <a:gd name="T45" fmla="*/ 23 h 82"/>
              <a:gd name="T46" fmla="*/ 8 w 86"/>
              <a:gd name="T47" fmla="*/ 27 h 82"/>
              <a:gd name="T48" fmla="*/ 5 w 86"/>
              <a:gd name="T49" fmla="*/ 38 h 82"/>
              <a:gd name="T50" fmla="*/ 1 w 86"/>
              <a:gd name="T51" fmla="*/ 45 h 82"/>
              <a:gd name="T52" fmla="*/ 2 w 86"/>
              <a:gd name="T53" fmla="*/ 57 h 82"/>
              <a:gd name="T54" fmla="*/ 5 w 86"/>
              <a:gd name="T55" fmla="*/ 63 h 82"/>
              <a:gd name="T56" fmla="*/ 11 w 86"/>
              <a:gd name="T57" fmla="*/ 63 h 82"/>
              <a:gd name="T58" fmla="*/ 14 w 86"/>
              <a:gd name="T59" fmla="*/ 60 h 82"/>
              <a:gd name="T60" fmla="*/ 19 w 86"/>
              <a:gd name="T61" fmla="*/ 65 h 82"/>
              <a:gd name="T62" fmla="*/ 23 w 86"/>
              <a:gd name="T63" fmla="*/ 51 h 82"/>
              <a:gd name="T64" fmla="*/ 28 w 86"/>
              <a:gd name="T65" fmla="*/ 56 h 82"/>
              <a:gd name="T66" fmla="*/ 31 w 86"/>
              <a:gd name="T67" fmla="*/ 60 h 82"/>
              <a:gd name="T68" fmla="*/ 38 w 86"/>
              <a:gd name="T69" fmla="*/ 59 h 82"/>
              <a:gd name="T70" fmla="*/ 42 w 86"/>
              <a:gd name="T71" fmla="*/ 56 h 82"/>
              <a:gd name="T72" fmla="*/ 47 w 86"/>
              <a:gd name="T73" fmla="*/ 60 h 82"/>
              <a:gd name="T74" fmla="*/ 60 w 86"/>
              <a:gd name="T75" fmla="*/ 61 h 82"/>
              <a:gd name="T76" fmla="*/ 68 w 86"/>
              <a:gd name="T77" fmla="*/ 67 h 82"/>
              <a:gd name="T78" fmla="*/ 73 w 86"/>
              <a:gd name="T79" fmla="*/ 75 h 82"/>
              <a:gd name="T80" fmla="*/ 84 w 86"/>
              <a:gd name="T81" fmla="*/ 85 h 82"/>
              <a:gd name="T82" fmla="*/ 86 w 86"/>
              <a:gd name="T83" fmla="*/ 91 h 82"/>
              <a:gd name="T84" fmla="*/ 91 w 86"/>
              <a:gd name="T85" fmla="*/ 96 h 82"/>
              <a:gd name="T86" fmla="*/ 97 w 86"/>
              <a:gd name="T87" fmla="*/ 97 h 82"/>
              <a:gd name="T88" fmla="*/ 99 w 86"/>
              <a:gd name="T89" fmla="*/ 93 h 82"/>
              <a:gd name="T90" fmla="*/ 103 w 86"/>
              <a:gd name="T91" fmla="*/ 93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2"/>
              <a:gd name="T140" fmla="*/ 86 w 86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2">
                <a:moveTo>
                  <a:pt x="86" y="78"/>
                </a:moveTo>
                <a:cubicBezTo>
                  <a:pt x="85" y="77"/>
                  <a:pt x="83" y="76"/>
                  <a:pt x="82" y="74"/>
                </a:cubicBezTo>
                <a:cubicBezTo>
                  <a:pt x="80" y="72"/>
                  <a:pt x="79" y="70"/>
                  <a:pt x="77" y="68"/>
                </a:cubicBezTo>
                <a:cubicBezTo>
                  <a:pt x="77" y="67"/>
                  <a:pt x="76" y="66"/>
                  <a:pt x="75" y="65"/>
                </a:cubicBezTo>
                <a:cubicBezTo>
                  <a:pt x="73" y="62"/>
                  <a:pt x="69" y="61"/>
                  <a:pt x="67" y="58"/>
                </a:cubicBezTo>
                <a:cubicBezTo>
                  <a:pt x="65" y="56"/>
                  <a:pt x="64" y="53"/>
                  <a:pt x="61" y="50"/>
                </a:cubicBezTo>
                <a:cubicBezTo>
                  <a:pt x="60" y="49"/>
                  <a:pt x="58" y="49"/>
                  <a:pt x="56" y="47"/>
                </a:cubicBezTo>
                <a:cubicBezTo>
                  <a:pt x="55" y="46"/>
                  <a:pt x="55" y="45"/>
                  <a:pt x="54" y="44"/>
                </a:cubicBezTo>
                <a:cubicBezTo>
                  <a:pt x="53" y="43"/>
                  <a:pt x="51" y="45"/>
                  <a:pt x="50" y="44"/>
                </a:cubicBezTo>
                <a:cubicBezTo>
                  <a:pt x="48" y="44"/>
                  <a:pt x="47" y="43"/>
                  <a:pt x="46" y="42"/>
                </a:cubicBezTo>
                <a:cubicBezTo>
                  <a:pt x="45" y="41"/>
                  <a:pt x="45" y="38"/>
                  <a:pt x="43" y="37"/>
                </a:cubicBezTo>
                <a:cubicBezTo>
                  <a:pt x="42" y="37"/>
                  <a:pt x="41" y="41"/>
                  <a:pt x="40" y="40"/>
                </a:cubicBezTo>
                <a:cubicBezTo>
                  <a:pt x="38" y="39"/>
                  <a:pt x="38" y="36"/>
                  <a:pt x="37" y="33"/>
                </a:cubicBezTo>
                <a:cubicBezTo>
                  <a:pt x="37" y="31"/>
                  <a:pt x="36" y="28"/>
                  <a:pt x="35" y="25"/>
                </a:cubicBezTo>
                <a:cubicBezTo>
                  <a:pt x="34" y="21"/>
                  <a:pt x="33" y="17"/>
                  <a:pt x="32" y="14"/>
                </a:cubicBezTo>
                <a:cubicBezTo>
                  <a:pt x="31" y="9"/>
                  <a:pt x="29" y="4"/>
                  <a:pt x="28" y="0"/>
                </a:cubicBezTo>
                <a:cubicBezTo>
                  <a:pt x="26" y="1"/>
                  <a:pt x="24" y="2"/>
                  <a:pt x="22" y="3"/>
                </a:cubicBezTo>
                <a:cubicBezTo>
                  <a:pt x="20" y="3"/>
                  <a:pt x="19" y="5"/>
                  <a:pt x="18" y="6"/>
                </a:cubicBezTo>
                <a:cubicBezTo>
                  <a:pt x="16" y="6"/>
                  <a:pt x="15" y="3"/>
                  <a:pt x="14" y="4"/>
                </a:cubicBezTo>
                <a:cubicBezTo>
                  <a:pt x="13" y="5"/>
                  <a:pt x="14" y="9"/>
                  <a:pt x="12" y="10"/>
                </a:cubicBezTo>
                <a:cubicBezTo>
                  <a:pt x="10" y="11"/>
                  <a:pt x="8" y="9"/>
                  <a:pt x="7" y="10"/>
                </a:cubicBezTo>
                <a:cubicBezTo>
                  <a:pt x="6" y="11"/>
                  <a:pt x="7" y="13"/>
                  <a:pt x="6" y="15"/>
                </a:cubicBezTo>
                <a:cubicBezTo>
                  <a:pt x="6" y="16"/>
                  <a:pt x="4" y="18"/>
                  <a:pt x="4" y="19"/>
                </a:cubicBezTo>
                <a:cubicBezTo>
                  <a:pt x="4" y="21"/>
                  <a:pt x="6" y="22"/>
                  <a:pt x="7" y="23"/>
                </a:cubicBezTo>
                <a:cubicBezTo>
                  <a:pt x="7" y="26"/>
                  <a:pt x="6" y="29"/>
                  <a:pt x="4" y="32"/>
                </a:cubicBezTo>
                <a:cubicBezTo>
                  <a:pt x="4" y="35"/>
                  <a:pt x="1" y="36"/>
                  <a:pt x="1" y="38"/>
                </a:cubicBezTo>
                <a:cubicBezTo>
                  <a:pt x="0" y="41"/>
                  <a:pt x="1" y="45"/>
                  <a:pt x="2" y="48"/>
                </a:cubicBezTo>
                <a:cubicBezTo>
                  <a:pt x="2" y="50"/>
                  <a:pt x="3" y="51"/>
                  <a:pt x="4" y="53"/>
                </a:cubicBezTo>
                <a:cubicBezTo>
                  <a:pt x="5" y="53"/>
                  <a:pt x="7" y="53"/>
                  <a:pt x="9" y="53"/>
                </a:cubicBezTo>
                <a:cubicBezTo>
                  <a:pt x="10" y="53"/>
                  <a:pt x="11" y="50"/>
                  <a:pt x="12" y="50"/>
                </a:cubicBezTo>
                <a:cubicBezTo>
                  <a:pt x="14" y="50"/>
                  <a:pt x="15" y="56"/>
                  <a:pt x="16" y="54"/>
                </a:cubicBezTo>
                <a:cubicBezTo>
                  <a:pt x="19" y="52"/>
                  <a:pt x="17" y="46"/>
                  <a:pt x="19" y="43"/>
                </a:cubicBezTo>
                <a:cubicBezTo>
                  <a:pt x="20" y="41"/>
                  <a:pt x="21" y="46"/>
                  <a:pt x="23" y="47"/>
                </a:cubicBezTo>
                <a:cubicBezTo>
                  <a:pt x="24" y="48"/>
                  <a:pt x="25" y="49"/>
                  <a:pt x="26" y="50"/>
                </a:cubicBezTo>
                <a:cubicBezTo>
                  <a:pt x="28" y="50"/>
                  <a:pt x="30" y="49"/>
                  <a:pt x="32" y="49"/>
                </a:cubicBezTo>
                <a:cubicBezTo>
                  <a:pt x="33" y="49"/>
                  <a:pt x="34" y="47"/>
                  <a:pt x="35" y="47"/>
                </a:cubicBezTo>
                <a:cubicBezTo>
                  <a:pt x="36" y="47"/>
                  <a:pt x="37" y="49"/>
                  <a:pt x="39" y="50"/>
                </a:cubicBezTo>
                <a:cubicBezTo>
                  <a:pt x="43" y="51"/>
                  <a:pt x="46" y="50"/>
                  <a:pt x="50" y="51"/>
                </a:cubicBezTo>
                <a:cubicBezTo>
                  <a:pt x="52" y="52"/>
                  <a:pt x="55" y="54"/>
                  <a:pt x="57" y="56"/>
                </a:cubicBezTo>
                <a:cubicBezTo>
                  <a:pt x="59" y="58"/>
                  <a:pt x="59" y="61"/>
                  <a:pt x="61" y="63"/>
                </a:cubicBezTo>
                <a:cubicBezTo>
                  <a:pt x="64" y="66"/>
                  <a:pt x="67" y="68"/>
                  <a:pt x="70" y="71"/>
                </a:cubicBezTo>
                <a:cubicBezTo>
                  <a:pt x="71" y="72"/>
                  <a:pt x="71" y="74"/>
                  <a:pt x="72" y="76"/>
                </a:cubicBezTo>
                <a:cubicBezTo>
                  <a:pt x="73" y="77"/>
                  <a:pt x="75" y="79"/>
                  <a:pt x="76" y="80"/>
                </a:cubicBezTo>
                <a:cubicBezTo>
                  <a:pt x="78" y="80"/>
                  <a:pt x="79" y="82"/>
                  <a:pt x="81" y="81"/>
                </a:cubicBezTo>
                <a:cubicBezTo>
                  <a:pt x="82" y="81"/>
                  <a:pt x="82" y="79"/>
                  <a:pt x="83" y="78"/>
                </a:cubicBezTo>
                <a:cubicBezTo>
                  <a:pt x="83" y="77"/>
                  <a:pt x="85" y="78"/>
                  <a:pt x="86" y="7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" name="Freeform 2579"/>
          <p:cNvSpPr>
            <a:spLocks noChangeAspect="1"/>
          </p:cNvSpPr>
          <p:nvPr/>
        </p:nvSpPr>
        <p:spPr bwMode="auto">
          <a:xfrm>
            <a:off x="5062539" y="4018176"/>
            <a:ext cx="403225" cy="546100"/>
          </a:xfrm>
          <a:custGeom>
            <a:avLst/>
            <a:gdLst>
              <a:gd name="T0" fmla="*/ 223 w 211"/>
              <a:gd name="T1" fmla="*/ 150 h 286"/>
              <a:gd name="T2" fmla="*/ 225 w 211"/>
              <a:gd name="T3" fmla="*/ 131 h 286"/>
              <a:gd name="T4" fmla="*/ 225 w 211"/>
              <a:gd name="T5" fmla="*/ 115 h 286"/>
              <a:gd name="T6" fmla="*/ 229 w 211"/>
              <a:gd name="T7" fmla="*/ 105 h 286"/>
              <a:gd name="T8" fmla="*/ 237 w 211"/>
              <a:gd name="T9" fmla="*/ 97 h 286"/>
              <a:gd name="T10" fmla="*/ 247 w 211"/>
              <a:gd name="T11" fmla="*/ 96 h 286"/>
              <a:gd name="T12" fmla="*/ 244 w 211"/>
              <a:gd name="T13" fmla="*/ 87 h 286"/>
              <a:gd name="T14" fmla="*/ 237 w 211"/>
              <a:gd name="T15" fmla="*/ 77 h 286"/>
              <a:gd name="T16" fmla="*/ 230 w 211"/>
              <a:gd name="T17" fmla="*/ 52 h 286"/>
              <a:gd name="T18" fmla="*/ 225 w 211"/>
              <a:gd name="T19" fmla="*/ 26 h 286"/>
              <a:gd name="T20" fmla="*/ 215 w 211"/>
              <a:gd name="T21" fmla="*/ 6 h 286"/>
              <a:gd name="T22" fmla="*/ 206 w 211"/>
              <a:gd name="T23" fmla="*/ 0 h 286"/>
              <a:gd name="T24" fmla="*/ 193 w 211"/>
              <a:gd name="T25" fmla="*/ 7 h 286"/>
              <a:gd name="T26" fmla="*/ 184 w 211"/>
              <a:gd name="T27" fmla="*/ 16 h 286"/>
              <a:gd name="T28" fmla="*/ 176 w 211"/>
              <a:gd name="T29" fmla="*/ 26 h 286"/>
              <a:gd name="T30" fmla="*/ 46 w 211"/>
              <a:gd name="T31" fmla="*/ 19 h 286"/>
              <a:gd name="T32" fmla="*/ 31 w 211"/>
              <a:gd name="T33" fmla="*/ 58 h 286"/>
              <a:gd name="T34" fmla="*/ 30 w 211"/>
              <a:gd name="T35" fmla="*/ 130 h 286"/>
              <a:gd name="T36" fmla="*/ 17 w 211"/>
              <a:gd name="T37" fmla="*/ 134 h 286"/>
              <a:gd name="T38" fmla="*/ 12 w 211"/>
              <a:gd name="T39" fmla="*/ 148 h 286"/>
              <a:gd name="T40" fmla="*/ 12 w 211"/>
              <a:gd name="T41" fmla="*/ 159 h 286"/>
              <a:gd name="T42" fmla="*/ 7 w 211"/>
              <a:gd name="T43" fmla="*/ 173 h 286"/>
              <a:gd name="T44" fmla="*/ 1 w 211"/>
              <a:gd name="T45" fmla="*/ 186 h 286"/>
              <a:gd name="T46" fmla="*/ 11 w 211"/>
              <a:gd name="T47" fmla="*/ 196 h 286"/>
              <a:gd name="T48" fmla="*/ 11 w 211"/>
              <a:gd name="T49" fmla="*/ 202 h 286"/>
              <a:gd name="T50" fmla="*/ 16 w 211"/>
              <a:gd name="T51" fmla="*/ 214 h 286"/>
              <a:gd name="T52" fmla="*/ 30 w 211"/>
              <a:gd name="T53" fmla="*/ 235 h 286"/>
              <a:gd name="T54" fmla="*/ 25 w 211"/>
              <a:gd name="T55" fmla="*/ 248 h 286"/>
              <a:gd name="T56" fmla="*/ 39 w 211"/>
              <a:gd name="T57" fmla="*/ 254 h 286"/>
              <a:gd name="T58" fmla="*/ 49 w 211"/>
              <a:gd name="T59" fmla="*/ 262 h 286"/>
              <a:gd name="T60" fmla="*/ 55 w 211"/>
              <a:gd name="T61" fmla="*/ 268 h 286"/>
              <a:gd name="T62" fmla="*/ 60 w 211"/>
              <a:gd name="T63" fmla="*/ 281 h 286"/>
              <a:gd name="T64" fmla="*/ 75 w 211"/>
              <a:gd name="T65" fmla="*/ 291 h 286"/>
              <a:gd name="T66" fmla="*/ 79 w 211"/>
              <a:gd name="T67" fmla="*/ 299 h 286"/>
              <a:gd name="T68" fmla="*/ 88 w 211"/>
              <a:gd name="T69" fmla="*/ 310 h 286"/>
              <a:gd name="T70" fmla="*/ 94 w 211"/>
              <a:gd name="T71" fmla="*/ 324 h 286"/>
              <a:gd name="T72" fmla="*/ 107 w 211"/>
              <a:gd name="T73" fmla="*/ 325 h 286"/>
              <a:gd name="T74" fmla="*/ 119 w 211"/>
              <a:gd name="T75" fmla="*/ 321 h 286"/>
              <a:gd name="T76" fmla="*/ 134 w 211"/>
              <a:gd name="T77" fmla="*/ 340 h 286"/>
              <a:gd name="T78" fmla="*/ 141 w 211"/>
              <a:gd name="T79" fmla="*/ 340 h 286"/>
              <a:gd name="T80" fmla="*/ 155 w 211"/>
              <a:gd name="T81" fmla="*/ 337 h 286"/>
              <a:gd name="T82" fmla="*/ 164 w 211"/>
              <a:gd name="T83" fmla="*/ 339 h 286"/>
              <a:gd name="T84" fmla="*/ 176 w 211"/>
              <a:gd name="T85" fmla="*/ 338 h 286"/>
              <a:gd name="T86" fmla="*/ 188 w 211"/>
              <a:gd name="T87" fmla="*/ 331 h 286"/>
              <a:gd name="T88" fmla="*/ 203 w 211"/>
              <a:gd name="T89" fmla="*/ 304 h 286"/>
              <a:gd name="T90" fmla="*/ 193 w 211"/>
              <a:gd name="T91" fmla="*/ 283 h 286"/>
              <a:gd name="T92" fmla="*/ 171 w 211"/>
              <a:gd name="T93" fmla="*/ 269 h 286"/>
              <a:gd name="T94" fmla="*/ 182 w 211"/>
              <a:gd name="T95" fmla="*/ 259 h 286"/>
              <a:gd name="T96" fmla="*/ 188 w 211"/>
              <a:gd name="T97" fmla="*/ 242 h 286"/>
              <a:gd name="T98" fmla="*/ 188 w 211"/>
              <a:gd name="T99" fmla="*/ 223 h 286"/>
              <a:gd name="T100" fmla="*/ 196 w 211"/>
              <a:gd name="T101" fmla="*/ 219 h 286"/>
              <a:gd name="T102" fmla="*/ 201 w 211"/>
              <a:gd name="T103" fmla="*/ 197 h 286"/>
              <a:gd name="T104" fmla="*/ 209 w 211"/>
              <a:gd name="T105" fmla="*/ 183 h 286"/>
              <a:gd name="T106" fmla="*/ 218 w 211"/>
              <a:gd name="T107" fmla="*/ 177 h 286"/>
              <a:gd name="T108" fmla="*/ 221 w 211"/>
              <a:gd name="T109" fmla="*/ 161 h 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1"/>
              <a:gd name="T166" fmla="*/ 0 h 286"/>
              <a:gd name="T167" fmla="*/ 211 w 211"/>
              <a:gd name="T168" fmla="*/ 286 h 2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1" h="286">
                <a:moveTo>
                  <a:pt x="187" y="130"/>
                </a:moveTo>
                <a:cubicBezTo>
                  <a:pt x="186" y="128"/>
                  <a:pt x="185" y="127"/>
                  <a:pt x="185" y="125"/>
                </a:cubicBezTo>
                <a:cubicBezTo>
                  <a:pt x="184" y="122"/>
                  <a:pt x="183" y="118"/>
                  <a:pt x="184" y="115"/>
                </a:cubicBezTo>
                <a:cubicBezTo>
                  <a:pt x="184" y="113"/>
                  <a:pt x="187" y="112"/>
                  <a:pt x="187" y="109"/>
                </a:cubicBezTo>
                <a:cubicBezTo>
                  <a:pt x="189" y="106"/>
                  <a:pt x="190" y="103"/>
                  <a:pt x="190" y="100"/>
                </a:cubicBezTo>
                <a:cubicBezTo>
                  <a:pt x="189" y="99"/>
                  <a:pt x="187" y="98"/>
                  <a:pt x="187" y="96"/>
                </a:cubicBezTo>
                <a:cubicBezTo>
                  <a:pt x="187" y="95"/>
                  <a:pt x="189" y="93"/>
                  <a:pt x="189" y="92"/>
                </a:cubicBezTo>
                <a:cubicBezTo>
                  <a:pt x="190" y="90"/>
                  <a:pt x="189" y="88"/>
                  <a:pt x="190" y="87"/>
                </a:cubicBezTo>
                <a:cubicBezTo>
                  <a:pt x="191" y="86"/>
                  <a:pt x="193" y="88"/>
                  <a:pt x="195" y="87"/>
                </a:cubicBezTo>
                <a:cubicBezTo>
                  <a:pt x="197" y="86"/>
                  <a:pt x="196" y="82"/>
                  <a:pt x="197" y="81"/>
                </a:cubicBezTo>
                <a:cubicBezTo>
                  <a:pt x="198" y="80"/>
                  <a:pt x="199" y="83"/>
                  <a:pt x="201" y="83"/>
                </a:cubicBezTo>
                <a:cubicBezTo>
                  <a:pt x="202" y="82"/>
                  <a:pt x="203" y="80"/>
                  <a:pt x="205" y="80"/>
                </a:cubicBezTo>
                <a:cubicBezTo>
                  <a:pt x="207" y="79"/>
                  <a:pt x="209" y="78"/>
                  <a:pt x="211" y="77"/>
                </a:cubicBezTo>
                <a:cubicBezTo>
                  <a:pt x="208" y="75"/>
                  <a:pt x="205" y="74"/>
                  <a:pt x="203" y="72"/>
                </a:cubicBezTo>
                <a:cubicBezTo>
                  <a:pt x="203" y="71"/>
                  <a:pt x="204" y="69"/>
                  <a:pt x="203" y="69"/>
                </a:cubicBezTo>
                <a:cubicBezTo>
                  <a:pt x="202" y="67"/>
                  <a:pt x="198" y="66"/>
                  <a:pt x="197" y="64"/>
                </a:cubicBezTo>
                <a:cubicBezTo>
                  <a:pt x="195" y="62"/>
                  <a:pt x="193" y="60"/>
                  <a:pt x="192" y="57"/>
                </a:cubicBezTo>
                <a:cubicBezTo>
                  <a:pt x="191" y="52"/>
                  <a:pt x="191" y="47"/>
                  <a:pt x="191" y="43"/>
                </a:cubicBezTo>
                <a:cubicBezTo>
                  <a:pt x="191" y="38"/>
                  <a:pt x="192" y="34"/>
                  <a:pt x="191" y="30"/>
                </a:cubicBezTo>
                <a:cubicBezTo>
                  <a:pt x="191" y="27"/>
                  <a:pt x="187" y="25"/>
                  <a:pt x="187" y="22"/>
                </a:cubicBezTo>
                <a:cubicBezTo>
                  <a:pt x="186" y="19"/>
                  <a:pt x="189" y="17"/>
                  <a:pt x="188" y="15"/>
                </a:cubicBezTo>
                <a:cubicBezTo>
                  <a:pt x="186" y="11"/>
                  <a:pt x="183" y="8"/>
                  <a:pt x="179" y="5"/>
                </a:cubicBezTo>
                <a:cubicBezTo>
                  <a:pt x="178" y="5"/>
                  <a:pt x="176" y="6"/>
                  <a:pt x="175" y="5"/>
                </a:cubicBezTo>
                <a:cubicBezTo>
                  <a:pt x="174" y="4"/>
                  <a:pt x="173" y="2"/>
                  <a:pt x="171" y="0"/>
                </a:cubicBezTo>
                <a:cubicBezTo>
                  <a:pt x="170" y="2"/>
                  <a:pt x="168" y="4"/>
                  <a:pt x="166" y="6"/>
                </a:cubicBezTo>
                <a:cubicBezTo>
                  <a:pt x="164" y="7"/>
                  <a:pt x="162" y="5"/>
                  <a:pt x="160" y="6"/>
                </a:cubicBezTo>
                <a:cubicBezTo>
                  <a:pt x="159" y="7"/>
                  <a:pt x="159" y="9"/>
                  <a:pt x="158" y="11"/>
                </a:cubicBezTo>
                <a:cubicBezTo>
                  <a:pt x="156" y="12"/>
                  <a:pt x="154" y="11"/>
                  <a:pt x="153" y="13"/>
                </a:cubicBezTo>
                <a:cubicBezTo>
                  <a:pt x="152" y="15"/>
                  <a:pt x="153" y="17"/>
                  <a:pt x="152" y="19"/>
                </a:cubicBezTo>
                <a:cubicBezTo>
                  <a:pt x="151" y="21"/>
                  <a:pt x="148" y="23"/>
                  <a:pt x="146" y="22"/>
                </a:cubicBezTo>
                <a:cubicBezTo>
                  <a:pt x="144" y="21"/>
                  <a:pt x="145" y="16"/>
                  <a:pt x="142" y="16"/>
                </a:cubicBezTo>
                <a:cubicBezTo>
                  <a:pt x="107" y="14"/>
                  <a:pt x="73" y="16"/>
                  <a:pt x="38" y="16"/>
                </a:cubicBezTo>
                <a:lnTo>
                  <a:pt x="37" y="48"/>
                </a:lnTo>
                <a:lnTo>
                  <a:pt x="26" y="48"/>
                </a:lnTo>
                <a:lnTo>
                  <a:pt x="25" y="55"/>
                </a:lnTo>
                <a:cubicBezTo>
                  <a:pt x="25" y="73"/>
                  <a:pt x="27" y="91"/>
                  <a:pt x="25" y="108"/>
                </a:cubicBezTo>
                <a:cubicBezTo>
                  <a:pt x="25" y="110"/>
                  <a:pt x="21" y="107"/>
                  <a:pt x="19" y="108"/>
                </a:cubicBezTo>
                <a:cubicBezTo>
                  <a:pt x="17" y="108"/>
                  <a:pt x="15" y="109"/>
                  <a:pt x="14" y="111"/>
                </a:cubicBezTo>
                <a:cubicBezTo>
                  <a:pt x="13" y="112"/>
                  <a:pt x="16" y="114"/>
                  <a:pt x="15" y="116"/>
                </a:cubicBezTo>
                <a:cubicBezTo>
                  <a:pt x="14" y="119"/>
                  <a:pt x="12" y="121"/>
                  <a:pt x="10" y="123"/>
                </a:cubicBezTo>
                <a:cubicBezTo>
                  <a:pt x="9" y="124"/>
                  <a:pt x="6" y="125"/>
                  <a:pt x="7" y="126"/>
                </a:cubicBezTo>
                <a:cubicBezTo>
                  <a:pt x="7" y="128"/>
                  <a:pt x="11" y="130"/>
                  <a:pt x="10" y="132"/>
                </a:cubicBezTo>
                <a:cubicBezTo>
                  <a:pt x="10" y="134"/>
                  <a:pt x="5" y="133"/>
                  <a:pt x="5" y="135"/>
                </a:cubicBezTo>
                <a:cubicBezTo>
                  <a:pt x="4" y="138"/>
                  <a:pt x="7" y="141"/>
                  <a:pt x="6" y="144"/>
                </a:cubicBezTo>
                <a:cubicBezTo>
                  <a:pt x="6" y="147"/>
                  <a:pt x="2" y="148"/>
                  <a:pt x="1" y="150"/>
                </a:cubicBezTo>
                <a:cubicBezTo>
                  <a:pt x="0" y="151"/>
                  <a:pt x="0" y="154"/>
                  <a:pt x="1" y="155"/>
                </a:cubicBezTo>
                <a:cubicBezTo>
                  <a:pt x="3" y="156"/>
                  <a:pt x="6" y="152"/>
                  <a:pt x="8" y="153"/>
                </a:cubicBezTo>
                <a:cubicBezTo>
                  <a:pt x="10" y="156"/>
                  <a:pt x="8" y="160"/>
                  <a:pt x="9" y="163"/>
                </a:cubicBezTo>
                <a:cubicBezTo>
                  <a:pt x="10" y="164"/>
                  <a:pt x="12" y="163"/>
                  <a:pt x="12" y="164"/>
                </a:cubicBezTo>
                <a:cubicBezTo>
                  <a:pt x="12" y="165"/>
                  <a:pt x="9" y="166"/>
                  <a:pt x="9" y="168"/>
                </a:cubicBezTo>
                <a:cubicBezTo>
                  <a:pt x="10" y="171"/>
                  <a:pt x="13" y="172"/>
                  <a:pt x="14" y="174"/>
                </a:cubicBezTo>
                <a:cubicBezTo>
                  <a:pt x="15" y="175"/>
                  <a:pt x="14" y="177"/>
                  <a:pt x="13" y="178"/>
                </a:cubicBezTo>
                <a:cubicBezTo>
                  <a:pt x="15" y="180"/>
                  <a:pt x="18" y="182"/>
                  <a:pt x="19" y="184"/>
                </a:cubicBezTo>
                <a:cubicBezTo>
                  <a:pt x="22" y="187"/>
                  <a:pt x="24" y="191"/>
                  <a:pt x="25" y="195"/>
                </a:cubicBezTo>
                <a:cubicBezTo>
                  <a:pt x="26" y="197"/>
                  <a:pt x="25" y="200"/>
                  <a:pt x="25" y="202"/>
                </a:cubicBezTo>
                <a:cubicBezTo>
                  <a:pt x="24" y="204"/>
                  <a:pt x="21" y="205"/>
                  <a:pt x="21" y="206"/>
                </a:cubicBezTo>
                <a:cubicBezTo>
                  <a:pt x="21" y="208"/>
                  <a:pt x="23" y="210"/>
                  <a:pt x="25" y="211"/>
                </a:cubicBezTo>
                <a:cubicBezTo>
                  <a:pt x="27" y="212"/>
                  <a:pt x="30" y="209"/>
                  <a:pt x="32" y="211"/>
                </a:cubicBezTo>
                <a:cubicBezTo>
                  <a:pt x="34" y="212"/>
                  <a:pt x="30" y="214"/>
                  <a:pt x="31" y="216"/>
                </a:cubicBezTo>
                <a:cubicBezTo>
                  <a:pt x="34" y="218"/>
                  <a:pt x="38" y="216"/>
                  <a:pt x="41" y="218"/>
                </a:cubicBezTo>
                <a:cubicBezTo>
                  <a:pt x="42" y="219"/>
                  <a:pt x="41" y="222"/>
                  <a:pt x="42" y="223"/>
                </a:cubicBezTo>
                <a:cubicBezTo>
                  <a:pt x="43" y="224"/>
                  <a:pt x="45" y="222"/>
                  <a:pt x="46" y="223"/>
                </a:cubicBezTo>
                <a:cubicBezTo>
                  <a:pt x="47" y="224"/>
                  <a:pt x="45" y="227"/>
                  <a:pt x="45" y="228"/>
                </a:cubicBezTo>
                <a:cubicBezTo>
                  <a:pt x="46" y="230"/>
                  <a:pt x="48" y="232"/>
                  <a:pt x="50" y="234"/>
                </a:cubicBezTo>
                <a:cubicBezTo>
                  <a:pt x="52" y="235"/>
                  <a:pt x="54" y="233"/>
                  <a:pt x="55" y="234"/>
                </a:cubicBezTo>
                <a:cubicBezTo>
                  <a:pt x="57" y="238"/>
                  <a:pt x="61" y="240"/>
                  <a:pt x="62" y="242"/>
                </a:cubicBezTo>
                <a:cubicBezTo>
                  <a:pt x="63" y="243"/>
                  <a:pt x="59" y="243"/>
                  <a:pt x="59" y="244"/>
                </a:cubicBezTo>
                <a:cubicBezTo>
                  <a:pt x="61" y="247"/>
                  <a:pt x="64" y="247"/>
                  <a:pt x="66" y="249"/>
                </a:cubicBezTo>
                <a:cubicBezTo>
                  <a:pt x="67" y="249"/>
                  <a:pt x="69" y="250"/>
                  <a:pt x="70" y="251"/>
                </a:cubicBezTo>
                <a:cubicBezTo>
                  <a:pt x="71" y="253"/>
                  <a:pt x="73" y="255"/>
                  <a:pt x="73" y="258"/>
                </a:cubicBezTo>
                <a:cubicBezTo>
                  <a:pt x="73" y="260"/>
                  <a:pt x="72" y="262"/>
                  <a:pt x="72" y="265"/>
                </a:cubicBezTo>
                <a:cubicBezTo>
                  <a:pt x="74" y="266"/>
                  <a:pt x="76" y="268"/>
                  <a:pt x="78" y="269"/>
                </a:cubicBezTo>
                <a:cubicBezTo>
                  <a:pt x="80" y="270"/>
                  <a:pt x="83" y="272"/>
                  <a:pt x="85" y="272"/>
                </a:cubicBezTo>
                <a:cubicBezTo>
                  <a:pt x="87" y="272"/>
                  <a:pt x="88" y="270"/>
                  <a:pt x="89" y="270"/>
                </a:cubicBezTo>
                <a:cubicBezTo>
                  <a:pt x="91" y="269"/>
                  <a:pt x="93" y="270"/>
                  <a:pt x="95" y="270"/>
                </a:cubicBezTo>
                <a:cubicBezTo>
                  <a:pt x="97" y="269"/>
                  <a:pt x="97" y="267"/>
                  <a:pt x="99" y="267"/>
                </a:cubicBezTo>
                <a:cubicBezTo>
                  <a:pt x="102" y="269"/>
                  <a:pt x="105" y="273"/>
                  <a:pt x="107" y="277"/>
                </a:cubicBezTo>
                <a:cubicBezTo>
                  <a:pt x="109" y="278"/>
                  <a:pt x="109" y="281"/>
                  <a:pt x="111" y="283"/>
                </a:cubicBezTo>
                <a:cubicBezTo>
                  <a:pt x="112" y="284"/>
                  <a:pt x="113" y="285"/>
                  <a:pt x="114" y="286"/>
                </a:cubicBezTo>
                <a:cubicBezTo>
                  <a:pt x="115" y="285"/>
                  <a:pt x="115" y="283"/>
                  <a:pt x="117" y="283"/>
                </a:cubicBezTo>
                <a:cubicBezTo>
                  <a:pt x="119" y="282"/>
                  <a:pt x="122" y="283"/>
                  <a:pt x="124" y="283"/>
                </a:cubicBezTo>
                <a:cubicBezTo>
                  <a:pt x="126" y="282"/>
                  <a:pt x="127" y="279"/>
                  <a:pt x="129" y="280"/>
                </a:cubicBezTo>
                <a:cubicBezTo>
                  <a:pt x="131" y="280"/>
                  <a:pt x="130" y="284"/>
                  <a:pt x="132" y="284"/>
                </a:cubicBezTo>
                <a:cubicBezTo>
                  <a:pt x="133" y="285"/>
                  <a:pt x="134" y="282"/>
                  <a:pt x="136" y="282"/>
                </a:cubicBezTo>
                <a:cubicBezTo>
                  <a:pt x="138" y="280"/>
                  <a:pt x="140" y="279"/>
                  <a:pt x="143" y="279"/>
                </a:cubicBezTo>
                <a:cubicBezTo>
                  <a:pt x="144" y="279"/>
                  <a:pt x="145" y="281"/>
                  <a:pt x="146" y="281"/>
                </a:cubicBezTo>
                <a:cubicBezTo>
                  <a:pt x="148" y="281"/>
                  <a:pt x="150" y="282"/>
                  <a:pt x="151" y="281"/>
                </a:cubicBezTo>
                <a:cubicBezTo>
                  <a:pt x="154" y="280"/>
                  <a:pt x="155" y="277"/>
                  <a:pt x="156" y="275"/>
                </a:cubicBezTo>
                <a:lnTo>
                  <a:pt x="172" y="258"/>
                </a:lnTo>
                <a:cubicBezTo>
                  <a:pt x="171" y="256"/>
                  <a:pt x="169" y="255"/>
                  <a:pt x="169" y="253"/>
                </a:cubicBezTo>
                <a:cubicBezTo>
                  <a:pt x="167" y="250"/>
                  <a:pt x="168" y="246"/>
                  <a:pt x="166" y="243"/>
                </a:cubicBezTo>
                <a:cubicBezTo>
                  <a:pt x="165" y="240"/>
                  <a:pt x="162" y="238"/>
                  <a:pt x="160" y="235"/>
                </a:cubicBezTo>
                <a:cubicBezTo>
                  <a:pt x="157" y="232"/>
                  <a:pt x="156" y="227"/>
                  <a:pt x="152" y="225"/>
                </a:cubicBezTo>
                <a:cubicBezTo>
                  <a:pt x="149" y="223"/>
                  <a:pt x="145" y="226"/>
                  <a:pt x="142" y="224"/>
                </a:cubicBezTo>
                <a:cubicBezTo>
                  <a:pt x="140" y="222"/>
                  <a:pt x="141" y="218"/>
                  <a:pt x="143" y="216"/>
                </a:cubicBezTo>
                <a:cubicBezTo>
                  <a:pt x="145" y="214"/>
                  <a:pt x="149" y="216"/>
                  <a:pt x="151" y="215"/>
                </a:cubicBezTo>
                <a:cubicBezTo>
                  <a:pt x="153" y="215"/>
                  <a:pt x="156" y="215"/>
                  <a:pt x="156" y="214"/>
                </a:cubicBezTo>
                <a:cubicBezTo>
                  <a:pt x="158" y="210"/>
                  <a:pt x="155" y="205"/>
                  <a:pt x="156" y="201"/>
                </a:cubicBezTo>
                <a:cubicBezTo>
                  <a:pt x="156" y="197"/>
                  <a:pt x="158" y="193"/>
                  <a:pt x="158" y="189"/>
                </a:cubicBezTo>
                <a:cubicBezTo>
                  <a:pt x="158" y="188"/>
                  <a:pt x="156" y="187"/>
                  <a:pt x="156" y="185"/>
                </a:cubicBezTo>
                <a:cubicBezTo>
                  <a:pt x="156" y="183"/>
                  <a:pt x="157" y="182"/>
                  <a:pt x="159" y="181"/>
                </a:cubicBezTo>
                <a:cubicBezTo>
                  <a:pt x="160" y="181"/>
                  <a:pt x="161" y="182"/>
                  <a:pt x="163" y="182"/>
                </a:cubicBezTo>
                <a:cubicBezTo>
                  <a:pt x="164" y="182"/>
                  <a:pt x="166" y="183"/>
                  <a:pt x="166" y="182"/>
                </a:cubicBezTo>
                <a:cubicBezTo>
                  <a:pt x="167" y="176"/>
                  <a:pt x="165" y="170"/>
                  <a:pt x="167" y="164"/>
                </a:cubicBezTo>
                <a:cubicBezTo>
                  <a:pt x="167" y="162"/>
                  <a:pt x="170" y="162"/>
                  <a:pt x="171" y="161"/>
                </a:cubicBezTo>
                <a:cubicBezTo>
                  <a:pt x="172" y="158"/>
                  <a:pt x="172" y="154"/>
                  <a:pt x="174" y="152"/>
                </a:cubicBezTo>
                <a:cubicBezTo>
                  <a:pt x="176" y="150"/>
                  <a:pt x="179" y="151"/>
                  <a:pt x="181" y="150"/>
                </a:cubicBezTo>
                <a:cubicBezTo>
                  <a:pt x="182" y="149"/>
                  <a:pt x="180" y="148"/>
                  <a:pt x="181" y="147"/>
                </a:cubicBezTo>
                <a:cubicBezTo>
                  <a:pt x="182" y="144"/>
                  <a:pt x="184" y="142"/>
                  <a:pt x="184" y="140"/>
                </a:cubicBezTo>
                <a:cubicBezTo>
                  <a:pt x="185" y="138"/>
                  <a:pt x="183" y="136"/>
                  <a:pt x="184" y="134"/>
                </a:cubicBezTo>
                <a:cubicBezTo>
                  <a:pt x="184" y="132"/>
                  <a:pt x="186" y="131"/>
                  <a:pt x="187" y="1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6" name="Freeform 2580"/>
          <p:cNvSpPr>
            <a:spLocks noChangeAspect="1"/>
          </p:cNvSpPr>
          <p:nvPr/>
        </p:nvSpPr>
        <p:spPr bwMode="auto">
          <a:xfrm>
            <a:off x="4756151" y="3721313"/>
            <a:ext cx="379413" cy="401638"/>
          </a:xfrm>
          <a:custGeom>
            <a:avLst/>
            <a:gdLst>
              <a:gd name="T0" fmla="*/ 239 w 199"/>
              <a:gd name="T1" fmla="*/ 206 h 211"/>
              <a:gd name="T2" fmla="*/ 238 w 199"/>
              <a:gd name="T3" fmla="*/ 245 h 211"/>
              <a:gd name="T4" fmla="*/ 225 w 199"/>
              <a:gd name="T5" fmla="*/ 245 h 211"/>
              <a:gd name="T6" fmla="*/ 223 w 199"/>
              <a:gd name="T7" fmla="*/ 253 h 211"/>
              <a:gd name="T8" fmla="*/ 98 w 199"/>
              <a:gd name="T9" fmla="*/ 181 h 211"/>
              <a:gd name="T10" fmla="*/ 89 w 199"/>
              <a:gd name="T11" fmla="*/ 189 h 211"/>
              <a:gd name="T12" fmla="*/ 72 w 199"/>
              <a:gd name="T13" fmla="*/ 197 h 211"/>
              <a:gd name="T14" fmla="*/ 65 w 199"/>
              <a:gd name="T15" fmla="*/ 186 h 211"/>
              <a:gd name="T16" fmla="*/ 50 w 199"/>
              <a:gd name="T17" fmla="*/ 185 h 211"/>
              <a:gd name="T18" fmla="*/ 42 w 199"/>
              <a:gd name="T19" fmla="*/ 179 h 211"/>
              <a:gd name="T20" fmla="*/ 34 w 199"/>
              <a:gd name="T21" fmla="*/ 173 h 211"/>
              <a:gd name="T22" fmla="*/ 37 w 199"/>
              <a:gd name="T23" fmla="*/ 169 h 211"/>
              <a:gd name="T24" fmla="*/ 25 w 199"/>
              <a:gd name="T25" fmla="*/ 163 h 211"/>
              <a:gd name="T26" fmla="*/ 16 w 199"/>
              <a:gd name="T27" fmla="*/ 164 h 211"/>
              <a:gd name="T28" fmla="*/ 14 w 199"/>
              <a:gd name="T29" fmla="*/ 151 h 211"/>
              <a:gd name="T30" fmla="*/ 4 w 199"/>
              <a:gd name="T31" fmla="*/ 129 h 211"/>
              <a:gd name="T32" fmla="*/ 12 w 199"/>
              <a:gd name="T33" fmla="*/ 124 h 211"/>
              <a:gd name="T34" fmla="*/ 8 w 199"/>
              <a:gd name="T35" fmla="*/ 106 h 211"/>
              <a:gd name="T36" fmla="*/ 10 w 199"/>
              <a:gd name="T37" fmla="*/ 83 h 211"/>
              <a:gd name="T38" fmla="*/ 0 w 199"/>
              <a:gd name="T39" fmla="*/ 58 h 211"/>
              <a:gd name="T40" fmla="*/ 4 w 199"/>
              <a:gd name="T41" fmla="*/ 55 h 211"/>
              <a:gd name="T42" fmla="*/ 12 w 199"/>
              <a:gd name="T43" fmla="*/ 50 h 211"/>
              <a:gd name="T44" fmla="*/ 14 w 199"/>
              <a:gd name="T45" fmla="*/ 43 h 211"/>
              <a:gd name="T46" fmla="*/ 12 w 199"/>
              <a:gd name="T47" fmla="*/ 30 h 211"/>
              <a:gd name="T48" fmla="*/ 18 w 199"/>
              <a:gd name="T49" fmla="*/ 26 h 211"/>
              <a:gd name="T50" fmla="*/ 25 w 199"/>
              <a:gd name="T51" fmla="*/ 19 h 211"/>
              <a:gd name="T52" fmla="*/ 35 w 199"/>
              <a:gd name="T53" fmla="*/ 13 h 211"/>
              <a:gd name="T54" fmla="*/ 32 w 199"/>
              <a:gd name="T55" fmla="*/ 10 h 211"/>
              <a:gd name="T56" fmla="*/ 34 w 199"/>
              <a:gd name="T57" fmla="*/ 0 h 211"/>
              <a:gd name="T58" fmla="*/ 41 w 199"/>
              <a:gd name="T59" fmla="*/ 4 h 211"/>
              <a:gd name="T60" fmla="*/ 58 w 199"/>
              <a:gd name="T61" fmla="*/ 6 h 211"/>
              <a:gd name="T62" fmla="*/ 73 w 199"/>
              <a:gd name="T63" fmla="*/ 10 h 211"/>
              <a:gd name="T64" fmla="*/ 86 w 199"/>
              <a:gd name="T65" fmla="*/ 14 h 211"/>
              <a:gd name="T66" fmla="*/ 92 w 199"/>
              <a:gd name="T67" fmla="*/ 28 h 211"/>
              <a:gd name="T68" fmla="*/ 101 w 199"/>
              <a:gd name="T69" fmla="*/ 36 h 211"/>
              <a:gd name="T70" fmla="*/ 113 w 199"/>
              <a:gd name="T71" fmla="*/ 38 h 211"/>
              <a:gd name="T72" fmla="*/ 131 w 199"/>
              <a:gd name="T73" fmla="*/ 43 h 211"/>
              <a:gd name="T74" fmla="*/ 142 w 199"/>
              <a:gd name="T75" fmla="*/ 53 h 211"/>
              <a:gd name="T76" fmla="*/ 153 w 199"/>
              <a:gd name="T77" fmla="*/ 54 h 211"/>
              <a:gd name="T78" fmla="*/ 159 w 199"/>
              <a:gd name="T79" fmla="*/ 47 h 211"/>
              <a:gd name="T80" fmla="*/ 162 w 199"/>
              <a:gd name="T81" fmla="*/ 38 h 211"/>
              <a:gd name="T82" fmla="*/ 160 w 199"/>
              <a:gd name="T83" fmla="*/ 31 h 211"/>
              <a:gd name="T84" fmla="*/ 160 w 199"/>
              <a:gd name="T85" fmla="*/ 20 h 211"/>
              <a:gd name="T86" fmla="*/ 166 w 199"/>
              <a:gd name="T87" fmla="*/ 12 h 211"/>
              <a:gd name="T88" fmla="*/ 179 w 199"/>
              <a:gd name="T89" fmla="*/ 7 h 211"/>
              <a:gd name="T90" fmla="*/ 189 w 199"/>
              <a:gd name="T91" fmla="*/ 5 h 211"/>
              <a:gd name="T92" fmla="*/ 198 w 199"/>
              <a:gd name="T93" fmla="*/ 8 h 211"/>
              <a:gd name="T94" fmla="*/ 204 w 199"/>
              <a:gd name="T95" fmla="*/ 11 h 211"/>
              <a:gd name="T96" fmla="*/ 209 w 199"/>
              <a:gd name="T97" fmla="*/ 18 h 211"/>
              <a:gd name="T98" fmla="*/ 222 w 199"/>
              <a:gd name="T99" fmla="*/ 23 h 211"/>
              <a:gd name="T100" fmla="*/ 231 w 199"/>
              <a:gd name="T101" fmla="*/ 23 h 211"/>
              <a:gd name="T102" fmla="*/ 235 w 199"/>
              <a:gd name="T103" fmla="*/ 23 h 211"/>
              <a:gd name="T104" fmla="*/ 238 w 199"/>
              <a:gd name="T105" fmla="*/ 26 h 211"/>
              <a:gd name="T106" fmla="*/ 234 w 199"/>
              <a:gd name="T107" fmla="*/ 32 h 211"/>
              <a:gd name="T108" fmla="*/ 234 w 199"/>
              <a:gd name="T109" fmla="*/ 46 h 211"/>
              <a:gd name="T110" fmla="*/ 231 w 199"/>
              <a:gd name="T111" fmla="*/ 55 h 211"/>
              <a:gd name="T112" fmla="*/ 235 w 199"/>
              <a:gd name="T113" fmla="*/ 74 h 211"/>
              <a:gd name="T114" fmla="*/ 239 w 199"/>
              <a:gd name="T115" fmla="*/ 206 h 2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9"/>
              <a:gd name="T175" fmla="*/ 0 h 211"/>
              <a:gd name="T176" fmla="*/ 199 w 199"/>
              <a:gd name="T177" fmla="*/ 211 h 2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9" h="211">
                <a:moveTo>
                  <a:pt x="199" y="172"/>
                </a:moveTo>
                <a:lnTo>
                  <a:pt x="198" y="204"/>
                </a:lnTo>
                <a:lnTo>
                  <a:pt x="187" y="204"/>
                </a:lnTo>
                <a:lnTo>
                  <a:pt x="186" y="211"/>
                </a:lnTo>
                <a:lnTo>
                  <a:pt x="82" y="151"/>
                </a:lnTo>
                <a:lnTo>
                  <a:pt x="74" y="158"/>
                </a:lnTo>
                <a:cubicBezTo>
                  <a:pt x="69" y="160"/>
                  <a:pt x="65" y="163"/>
                  <a:pt x="60" y="164"/>
                </a:cubicBezTo>
                <a:cubicBezTo>
                  <a:pt x="59" y="162"/>
                  <a:pt x="58" y="157"/>
                  <a:pt x="54" y="155"/>
                </a:cubicBezTo>
                <a:cubicBezTo>
                  <a:pt x="51" y="153"/>
                  <a:pt x="46" y="156"/>
                  <a:pt x="42" y="154"/>
                </a:cubicBezTo>
                <a:cubicBezTo>
                  <a:pt x="39" y="154"/>
                  <a:pt x="37" y="151"/>
                  <a:pt x="35" y="149"/>
                </a:cubicBezTo>
                <a:cubicBezTo>
                  <a:pt x="33" y="148"/>
                  <a:pt x="29" y="147"/>
                  <a:pt x="28" y="144"/>
                </a:cubicBezTo>
                <a:cubicBezTo>
                  <a:pt x="28" y="143"/>
                  <a:pt x="32" y="142"/>
                  <a:pt x="31" y="141"/>
                </a:cubicBezTo>
                <a:cubicBezTo>
                  <a:pt x="29" y="138"/>
                  <a:pt x="25" y="137"/>
                  <a:pt x="21" y="136"/>
                </a:cubicBezTo>
                <a:cubicBezTo>
                  <a:pt x="19" y="136"/>
                  <a:pt x="15" y="139"/>
                  <a:pt x="13" y="137"/>
                </a:cubicBezTo>
                <a:cubicBezTo>
                  <a:pt x="11" y="134"/>
                  <a:pt x="13" y="129"/>
                  <a:pt x="12" y="126"/>
                </a:cubicBezTo>
                <a:cubicBezTo>
                  <a:pt x="10" y="120"/>
                  <a:pt x="3" y="115"/>
                  <a:pt x="3" y="108"/>
                </a:cubicBezTo>
                <a:cubicBezTo>
                  <a:pt x="2" y="105"/>
                  <a:pt x="9" y="106"/>
                  <a:pt x="10" y="103"/>
                </a:cubicBezTo>
                <a:cubicBezTo>
                  <a:pt x="11" y="98"/>
                  <a:pt x="7" y="93"/>
                  <a:pt x="7" y="88"/>
                </a:cubicBezTo>
                <a:cubicBezTo>
                  <a:pt x="6" y="82"/>
                  <a:pt x="9" y="75"/>
                  <a:pt x="8" y="69"/>
                </a:cubicBezTo>
                <a:cubicBezTo>
                  <a:pt x="7" y="62"/>
                  <a:pt x="2" y="55"/>
                  <a:pt x="0" y="48"/>
                </a:cubicBezTo>
                <a:cubicBezTo>
                  <a:pt x="0" y="46"/>
                  <a:pt x="2" y="46"/>
                  <a:pt x="3" y="46"/>
                </a:cubicBezTo>
                <a:cubicBezTo>
                  <a:pt x="5" y="45"/>
                  <a:pt x="8" y="44"/>
                  <a:pt x="10" y="42"/>
                </a:cubicBezTo>
                <a:cubicBezTo>
                  <a:pt x="11" y="40"/>
                  <a:pt x="12" y="38"/>
                  <a:pt x="12" y="36"/>
                </a:cubicBezTo>
                <a:cubicBezTo>
                  <a:pt x="12" y="32"/>
                  <a:pt x="10" y="29"/>
                  <a:pt x="10" y="25"/>
                </a:cubicBezTo>
                <a:cubicBezTo>
                  <a:pt x="11" y="23"/>
                  <a:pt x="14" y="24"/>
                  <a:pt x="15" y="22"/>
                </a:cubicBezTo>
                <a:cubicBezTo>
                  <a:pt x="17" y="21"/>
                  <a:pt x="19" y="18"/>
                  <a:pt x="21" y="16"/>
                </a:cubicBezTo>
                <a:cubicBezTo>
                  <a:pt x="23" y="14"/>
                  <a:pt x="27" y="13"/>
                  <a:pt x="29" y="11"/>
                </a:cubicBezTo>
                <a:cubicBezTo>
                  <a:pt x="30" y="10"/>
                  <a:pt x="27" y="9"/>
                  <a:pt x="27" y="8"/>
                </a:cubicBezTo>
                <a:cubicBezTo>
                  <a:pt x="26" y="5"/>
                  <a:pt x="27" y="2"/>
                  <a:pt x="28" y="0"/>
                </a:cubicBezTo>
                <a:cubicBezTo>
                  <a:pt x="30" y="1"/>
                  <a:pt x="32" y="3"/>
                  <a:pt x="34" y="3"/>
                </a:cubicBezTo>
                <a:cubicBezTo>
                  <a:pt x="39" y="4"/>
                  <a:pt x="44" y="4"/>
                  <a:pt x="48" y="5"/>
                </a:cubicBezTo>
                <a:cubicBezTo>
                  <a:pt x="53" y="5"/>
                  <a:pt x="57" y="6"/>
                  <a:pt x="61" y="8"/>
                </a:cubicBezTo>
                <a:cubicBezTo>
                  <a:pt x="65" y="9"/>
                  <a:pt x="69" y="10"/>
                  <a:pt x="72" y="12"/>
                </a:cubicBezTo>
                <a:cubicBezTo>
                  <a:pt x="75" y="15"/>
                  <a:pt x="75" y="20"/>
                  <a:pt x="77" y="23"/>
                </a:cubicBezTo>
                <a:cubicBezTo>
                  <a:pt x="79" y="26"/>
                  <a:pt x="81" y="29"/>
                  <a:pt x="84" y="30"/>
                </a:cubicBezTo>
                <a:cubicBezTo>
                  <a:pt x="87" y="32"/>
                  <a:pt x="91" y="31"/>
                  <a:pt x="94" y="32"/>
                </a:cubicBezTo>
                <a:cubicBezTo>
                  <a:pt x="99" y="33"/>
                  <a:pt x="104" y="34"/>
                  <a:pt x="109" y="36"/>
                </a:cubicBezTo>
                <a:cubicBezTo>
                  <a:pt x="112" y="38"/>
                  <a:pt x="114" y="43"/>
                  <a:pt x="118" y="44"/>
                </a:cubicBezTo>
                <a:cubicBezTo>
                  <a:pt x="121" y="46"/>
                  <a:pt x="124" y="46"/>
                  <a:pt x="127" y="45"/>
                </a:cubicBezTo>
                <a:cubicBezTo>
                  <a:pt x="129" y="44"/>
                  <a:pt x="131" y="41"/>
                  <a:pt x="132" y="39"/>
                </a:cubicBezTo>
                <a:cubicBezTo>
                  <a:pt x="134" y="37"/>
                  <a:pt x="135" y="35"/>
                  <a:pt x="135" y="32"/>
                </a:cubicBezTo>
                <a:cubicBezTo>
                  <a:pt x="135" y="30"/>
                  <a:pt x="133" y="28"/>
                  <a:pt x="133" y="26"/>
                </a:cubicBezTo>
                <a:cubicBezTo>
                  <a:pt x="132" y="23"/>
                  <a:pt x="132" y="20"/>
                  <a:pt x="133" y="17"/>
                </a:cubicBezTo>
                <a:cubicBezTo>
                  <a:pt x="133" y="14"/>
                  <a:pt x="136" y="12"/>
                  <a:pt x="138" y="10"/>
                </a:cubicBezTo>
                <a:cubicBezTo>
                  <a:pt x="141" y="8"/>
                  <a:pt x="145" y="7"/>
                  <a:pt x="149" y="6"/>
                </a:cubicBezTo>
                <a:cubicBezTo>
                  <a:pt x="152" y="5"/>
                  <a:pt x="154" y="4"/>
                  <a:pt x="157" y="4"/>
                </a:cubicBezTo>
                <a:cubicBezTo>
                  <a:pt x="160" y="4"/>
                  <a:pt x="162" y="6"/>
                  <a:pt x="165" y="7"/>
                </a:cubicBezTo>
                <a:cubicBezTo>
                  <a:pt x="166" y="8"/>
                  <a:pt x="169" y="7"/>
                  <a:pt x="170" y="9"/>
                </a:cubicBezTo>
                <a:cubicBezTo>
                  <a:pt x="172" y="10"/>
                  <a:pt x="172" y="13"/>
                  <a:pt x="174" y="15"/>
                </a:cubicBezTo>
                <a:cubicBezTo>
                  <a:pt x="177" y="17"/>
                  <a:pt x="181" y="18"/>
                  <a:pt x="185" y="19"/>
                </a:cubicBezTo>
                <a:cubicBezTo>
                  <a:pt x="187" y="19"/>
                  <a:pt x="190" y="19"/>
                  <a:pt x="192" y="19"/>
                </a:cubicBezTo>
                <a:cubicBezTo>
                  <a:pt x="193" y="19"/>
                  <a:pt x="195" y="18"/>
                  <a:pt x="196" y="19"/>
                </a:cubicBezTo>
                <a:cubicBezTo>
                  <a:pt x="197" y="20"/>
                  <a:pt x="197" y="21"/>
                  <a:pt x="198" y="22"/>
                </a:cubicBezTo>
                <a:cubicBezTo>
                  <a:pt x="197" y="23"/>
                  <a:pt x="195" y="25"/>
                  <a:pt x="195" y="27"/>
                </a:cubicBezTo>
                <a:cubicBezTo>
                  <a:pt x="194" y="31"/>
                  <a:pt x="196" y="35"/>
                  <a:pt x="195" y="38"/>
                </a:cubicBezTo>
                <a:cubicBezTo>
                  <a:pt x="195" y="41"/>
                  <a:pt x="192" y="43"/>
                  <a:pt x="192" y="46"/>
                </a:cubicBezTo>
                <a:cubicBezTo>
                  <a:pt x="192" y="51"/>
                  <a:pt x="195" y="56"/>
                  <a:pt x="196" y="62"/>
                </a:cubicBezTo>
                <a:cubicBezTo>
                  <a:pt x="198" y="99"/>
                  <a:pt x="198" y="136"/>
                  <a:pt x="199" y="1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" name="Freeform 2581"/>
          <p:cNvSpPr>
            <a:spLocks noChangeAspect="1"/>
          </p:cNvSpPr>
          <p:nvPr/>
        </p:nvSpPr>
        <p:spPr bwMode="auto">
          <a:xfrm>
            <a:off x="4318000" y="3443503"/>
            <a:ext cx="76200" cy="163513"/>
          </a:xfrm>
          <a:custGeom>
            <a:avLst/>
            <a:gdLst>
              <a:gd name="T0" fmla="*/ 30 w 40"/>
              <a:gd name="T1" fmla="*/ 97 h 86"/>
              <a:gd name="T2" fmla="*/ 23 w 40"/>
              <a:gd name="T3" fmla="*/ 102 h 86"/>
              <a:gd name="T4" fmla="*/ 20 w 40"/>
              <a:gd name="T5" fmla="*/ 99 h 86"/>
              <a:gd name="T6" fmla="*/ 12 w 40"/>
              <a:gd name="T7" fmla="*/ 99 h 86"/>
              <a:gd name="T8" fmla="*/ 7 w 40"/>
              <a:gd name="T9" fmla="*/ 102 h 86"/>
              <a:gd name="T10" fmla="*/ 10 w 40"/>
              <a:gd name="T11" fmla="*/ 93 h 86"/>
              <a:gd name="T12" fmla="*/ 8 w 40"/>
              <a:gd name="T13" fmla="*/ 84 h 86"/>
              <a:gd name="T14" fmla="*/ 12 w 40"/>
              <a:gd name="T15" fmla="*/ 72 h 86"/>
              <a:gd name="T16" fmla="*/ 8 w 40"/>
              <a:gd name="T17" fmla="*/ 72 h 86"/>
              <a:gd name="T18" fmla="*/ 4 w 40"/>
              <a:gd name="T19" fmla="*/ 73 h 86"/>
              <a:gd name="T20" fmla="*/ 7 w 40"/>
              <a:gd name="T21" fmla="*/ 67 h 86"/>
              <a:gd name="T22" fmla="*/ 7 w 40"/>
              <a:gd name="T23" fmla="*/ 63 h 86"/>
              <a:gd name="T24" fmla="*/ 4 w 40"/>
              <a:gd name="T25" fmla="*/ 67 h 86"/>
              <a:gd name="T26" fmla="*/ 0 w 40"/>
              <a:gd name="T27" fmla="*/ 66 h 86"/>
              <a:gd name="T28" fmla="*/ 2 w 40"/>
              <a:gd name="T29" fmla="*/ 59 h 86"/>
              <a:gd name="T30" fmla="*/ 6 w 40"/>
              <a:gd name="T31" fmla="*/ 50 h 86"/>
              <a:gd name="T32" fmla="*/ 8 w 40"/>
              <a:gd name="T33" fmla="*/ 41 h 86"/>
              <a:gd name="T34" fmla="*/ 10 w 40"/>
              <a:gd name="T35" fmla="*/ 35 h 86"/>
              <a:gd name="T36" fmla="*/ 12 w 40"/>
              <a:gd name="T37" fmla="*/ 29 h 86"/>
              <a:gd name="T38" fmla="*/ 12 w 40"/>
              <a:gd name="T39" fmla="*/ 19 h 86"/>
              <a:gd name="T40" fmla="*/ 10 w 40"/>
              <a:gd name="T41" fmla="*/ 12 h 86"/>
              <a:gd name="T42" fmla="*/ 8 w 40"/>
              <a:gd name="T43" fmla="*/ 5 h 86"/>
              <a:gd name="T44" fmla="*/ 18 w 40"/>
              <a:gd name="T45" fmla="*/ 0 h 86"/>
              <a:gd name="T46" fmla="*/ 22 w 40"/>
              <a:gd name="T47" fmla="*/ 2 h 86"/>
              <a:gd name="T48" fmla="*/ 19 w 40"/>
              <a:gd name="T49" fmla="*/ 7 h 86"/>
              <a:gd name="T50" fmla="*/ 26 w 40"/>
              <a:gd name="T51" fmla="*/ 6 h 86"/>
              <a:gd name="T52" fmla="*/ 31 w 40"/>
              <a:gd name="T53" fmla="*/ 7 h 86"/>
              <a:gd name="T54" fmla="*/ 35 w 40"/>
              <a:gd name="T55" fmla="*/ 4 h 86"/>
              <a:gd name="T56" fmla="*/ 43 w 40"/>
              <a:gd name="T57" fmla="*/ 4 h 86"/>
              <a:gd name="T58" fmla="*/ 42 w 40"/>
              <a:gd name="T59" fmla="*/ 10 h 86"/>
              <a:gd name="T60" fmla="*/ 48 w 40"/>
              <a:gd name="T61" fmla="*/ 11 h 86"/>
              <a:gd name="T62" fmla="*/ 43 w 40"/>
              <a:gd name="T63" fmla="*/ 18 h 86"/>
              <a:gd name="T64" fmla="*/ 37 w 40"/>
              <a:gd name="T65" fmla="*/ 23 h 86"/>
              <a:gd name="T66" fmla="*/ 38 w 40"/>
              <a:gd name="T67" fmla="*/ 36 h 86"/>
              <a:gd name="T68" fmla="*/ 36 w 40"/>
              <a:gd name="T69" fmla="*/ 40 h 86"/>
              <a:gd name="T70" fmla="*/ 37 w 40"/>
              <a:gd name="T71" fmla="*/ 43 h 86"/>
              <a:gd name="T72" fmla="*/ 36 w 40"/>
              <a:gd name="T73" fmla="*/ 49 h 86"/>
              <a:gd name="T74" fmla="*/ 30 w 40"/>
              <a:gd name="T75" fmla="*/ 52 h 86"/>
              <a:gd name="T76" fmla="*/ 32 w 40"/>
              <a:gd name="T77" fmla="*/ 59 h 86"/>
              <a:gd name="T78" fmla="*/ 36 w 40"/>
              <a:gd name="T79" fmla="*/ 61 h 86"/>
              <a:gd name="T80" fmla="*/ 36 w 40"/>
              <a:gd name="T81" fmla="*/ 65 h 86"/>
              <a:gd name="T82" fmla="*/ 31 w 40"/>
              <a:gd name="T83" fmla="*/ 69 h 86"/>
              <a:gd name="T84" fmla="*/ 31 w 40"/>
              <a:gd name="T85" fmla="*/ 74 h 86"/>
              <a:gd name="T86" fmla="*/ 36 w 40"/>
              <a:gd name="T87" fmla="*/ 80 h 86"/>
              <a:gd name="T88" fmla="*/ 31 w 40"/>
              <a:gd name="T89" fmla="*/ 85 h 86"/>
              <a:gd name="T90" fmla="*/ 28 w 40"/>
              <a:gd name="T91" fmla="*/ 90 h 86"/>
              <a:gd name="T92" fmla="*/ 30 w 40"/>
              <a:gd name="T93" fmla="*/ 9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86"/>
              <a:gd name="T143" fmla="*/ 40 w 4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86">
                <a:moveTo>
                  <a:pt x="25" y="81"/>
                </a:moveTo>
                <a:cubicBezTo>
                  <a:pt x="23" y="83"/>
                  <a:pt x="21" y="85"/>
                  <a:pt x="19" y="85"/>
                </a:cubicBezTo>
                <a:cubicBezTo>
                  <a:pt x="18" y="85"/>
                  <a:pt x="18" y="84"/>
                  <a:pt x="17" y="83"/>
                </a:cubicBezTo>
                <a:cubicBezTo>
                  <a:pt x="15" y="83"/>
                  <a:pt x="12" y="83"/>
                  <a:pt x="10" y="83"/>
                </a:cubicBezTo>
                <a:cubicBezTo>
                  <a:pt x="8" y="83"/>
                  <a:pt x="6" y="86"/>
                  <a:pt x="6" y="85"/>
                </a:cubicBezTo>
                <a:cubicBezTo>
                  <a:pt x="5" y="82"/>
                  <a:pt x="7" y="80"/>
                  <a:pt x="8" y="78"/>
                </a:cubicBezTo>
                <a:cubicBezTo>
                  <a:pt x="8" y="75"/>
                  <a:pt x="7" y="72"/>
                  <a:pt x="7" y="70"/>
                </a:cubicBezTo>
                <a:cubicBezTo>
                  <a:pt x="8" y="66"/>
                  <a:pt x="10" y="63"/>
                  <a:pt x="10" y="60"/>
                </a:cubicBezTo>
                <a:cubicBezTo>
                  <a:pt x="10" y="59"/>
                  <a:pt x="8" y="60"/>
                  <a:pt x="7" y="60"/>
                </a:cubicBezTo>
                <a:cubicBezTo>
                  <a:pt x="6" y="61"/>
                  <a:pt x="4" y="62"/>
                  <a:pt x="3" y="61"/>
                </a:cubicBezTo>
                <a:cubicBezTo>
                  <a:pt x="3" y="59"/>
                  <a:pt x="5" y="58"/>
                  <a:pt x="6" y="56"/>
                </a:cubicBezTo>
                <a:cubicBezTo>
                  <a:pt x="6" y="55"/>
                  <a:pt x="7" y="53"/>
                  <a:pt x="6" y="53"/>
                </a:cubicBezTo>
                <a:cubicBezTo>
                  <a:pt x="4" y="53"/>
                  <a:pt x="5" y="56"/>
                  <a:pt x="3" y="56"/>
                </a:cubicBezTo>
                <a:cubicBezTo>
                  <a:pt x="2" y="56"/>
                  <a:pt x="1" y="56"/>
                  <a:pt x="0" y="55"/>
                </a:cubicBezTo>
                <a:cubicBezTo>
                  <a:pt x="0" y="53"/>
                  <a:pt x="1" y="51"/>
                  <a:pt x="2" y="49"/>
                </a:cubicBezTo>
                <a:cubicBezTo>
                  <a:pt x="2" y="47"/>
                  <a:pt x="4" y="45"/>
                  <a:pt x="5" y="42"/>
                </a:cubicBezTo>
                <a:cubicBezTo>
                  <a:pt x="6" y="39"/>
                  <a:pt x="7" y="37"/>
                  <a:pt x="7" y="34"/>
                </a:cubicBezTo>
                <a:cubicBezTo>
                  <a:pt x="8" y="32"/>
                  <a:pt x="7" y="31"/>
                  <a:pt x="8" y="29"/>
                </a:cubicBezTo>
                <a:cubicBezTo>
                  <a:pt x="8" y="27"/>
                  <a:pt x="10" y="26"/>
                  <a:pt x="10" y="24"/>
                </a:cubicBezTo>
                <a:cubicBezTo>
                  <a:pt x="10" y="21"/>
                  <a:pt x="10" y="18"/>
                  <a:pt x="10" y="16"/>
                </a:cubicBezTo>
                <a:cubicBezTo>
                  <a:pt x="9" y="14"/>
                  <a:pt x="9" y="12"/>
                  <a:pt x="8" y="10"/>
                </a:cubicBezTo>
                <a:cubicBezTo>
                  <a:pt x="8" y="8"/>
                  <a:pt x="8" y="6"/>
                  <a:pt x="7" y="4"/>
                </a:cubicBezTo>
                <a:cubicBezTo>
                  <a:pt x="10" y="3"/>
                  <a:pt x="12" y="1"/>
                  <a:pt x="15" y="0"/>
                </a:cubicBezTo>
                <a:cubicBezTo>
                  <a:pt x="16" y="0"/>
                  <a:pt x="18" y="1"/>
                  <a:pt x="18" y="2"/>
                </a:cubicBezTo>
                <a:cubicBezTo>
                  <a:pt x="18" y="4"/>
                  <a:pt x="14" y="5"/>
                  <a:pt x="16" y="6"/>
                </a:cubicBezTo>
                <a:cubicBezTo>
                  <a:pt x="17" y="7"/>
                  <a:pt x="20" y="5"/>
                  <a:pt x="22" y="5"/>
                </a:cubicBezTo>
                <a:cubicBezTo>
                  <a:pt x="23" y="5"/>
                  <a:pt x="25" y="6"/>
                  <a:pt x="26" y="6"/>
                </a:cubicBezTo>
                <a:cubicBezTo>
                  <a:pt x="27" y="5"/>
                  <a:pt x="28" y="3"/>
                  <a:pt x="29" y="3"/>
                </a:cubicBezTo>
                <a:cubicBezTo>
                  <a:pt x="31" y="3"/>
                  <a:pt x="34" y="2"/>
                  <a:pt x="36" y="3"/>
                </a:cubicBezTo>
                <a:cubicBezTo>
                  <a:pt x="37" y="4"/>
                  <a:pt x="35" y="6"/>
                  <a:pt x="35" y="8"/>
                </a:cubicBezTo>
                <a:cubicBezTo>
                  <a:pt x="36" y="9"/>
                  <a:pt x="40" y="8"/>
                  <a:pt x="40" y="9"/>
                </a:cubicBezTo>
                <a:cubicBezTo>
                  <a:pt x="40" y="12"/>
                  <a:pt x="37" y="13"/>
                  <a:pt x="36" y="15"/>
                </a:cubicBezTo>
                <a:cubicBezTo>
                  <a:pt x="34" y="17"/>
                  <a:pt x="32" y="17"/>
                  <a:pt x="31" y="19"/>
                </a:cubicBezTo>
                <a:cubicBezTo>
                  <a:pt x="30" y="23"/>
                  <a:pt x="33" y="26"/>
                  <a:pt x="32" y="30"/>
                </a:cubicBezTo>
                <a:cubicBezTo>
                  <a:pt x="32" y="31"/>
                  <a:pt x="30" y="32"/>
                  <a:pt x="30" y="33"/>
                </a:cubicBezTo>
                <a:cubicBezTo>
                  <a:pt x="29" y="34"/>
                  <a:pt x="31" y="35"/>
                  <a:pt x="31" y="36"/>
                </a:cubicBezTo>
                <a:cubicBezTo>
                  <a:pt x="31" y="38"/>
                  <a:pt x="31" y="40"/>
                  <a:pt x="30" y="41"/>
                </a:cubicBezTo>
                <a:cubicBezTo>
                  <a:pt x="28" y="42"/>
                  <a:pt x="25" y="41"/>
                  <a:pt x="25" y="43"/>
                </a:cubicBezTo>
                <a:cubicBezTo>
                  <a:pt x="24" y="45"/>
                  <a:pt x="26" y="47"/>
                  <a:pt x="27" y="49"/>
                </a:cubicBezTo>
                <a:cubicBezTo>
                  <a:pt x="28" y="50"/>
                  <a:pt x="30" y="50"/>
                  <a:pt x="30" y="51"/>
                </a:cubicBezTo>
                <a:cubicBezTo>
                  <a:pt x="31" y="52"/>
                  <a:pt x="31" y="53"/>
                  <a:pt x="30" y="54"/>
                </a:cubicBezTo>
                <a:cubicBezTo>
                  <a:pt x="29" y="56"/>
                  <a:pt x="27" y="57"/>
                  <a:pt x="26" y="58"/>
                </a:cubicBezTo>
                <a:cubicBezTo>
                  <a:pt x="26" y="59"/>
                  <a:pt x="26" y="61"/>
                  <a:pt x="26" y="62"/>
                </a:cubicBezTo>
                <a:cubicBezTo>
                  <a:pt x="27" y="64"/>
                  <a:pt x="30" y="65"/>
                  <a:pt x="30" y="67"/>
                </a:cubicBezTo>
                <a:cubicBezTo>
                  <a:pt x="30" y="69"/>
                  <a:pt x="27" y="69"/>
                  <a:pt x="26" y="71"/>
                </a:cubicBezTo>
                <a:cubicBezTo>
                  <a:pt x="25" y="72"/>
                  <a:pt x="23" y="74"/>
                  <a:pt x="23" y="75"/>
                </a:cubicBezTo>
                <a:cubicBezTo>
                  <a:pt x="23" y="78"/>
                  <a:pt x="24" y="79"/>
                  <a:pt x="25" y="8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" name="Freeform 2582"/>
          <p:cNvSpPr>
            <a:spLocks noChangeAspect="1"/>
          </p:cNvSpPr>
          <p:nvPr/>
        </p:nvSpPr>
        <p:spPr bwMode="auto">
          <a:xfrm>
            <a:off x="4425950" y="3148226"/>
            <a:ext cx="298450" cy="285750"/>
          </a:xfrm>
          <a:custGeom>
            <a:avLst/>
            <a:gdLst>
              <a:gd name="T0" fmla="*/ 181 w 156"/>
              <a:gd name="T1" fmla="*/ 150 h 150"/>
              <a:gd name="T2" fmla="*/ 171 w 156"/>
              <a:gd name="T3" fmla="*/ 142 h 150"/>
              <a:gd name="T4" fmla="*/ 168 w 156"/>
              <a:gd name="T5" fmla="*/ 128 h 150"/>
              <a:gd name="T6" fmla="*/ 172 w 156"/>
              <a:gd name="T7" fmla="*/ 118 h 150"/>
              <a:gd name="T8" fmla="*/ 172 w 156"/>
              <a:gd name="T9" fmla="*/ 109 h 150"/>
              <a:gd name="T10" fmla="*/ 166 w 156"/>
              <a:gd name="T11" fmla="*/ 100 h 150"/>
              <a:gd name="T12" fmla="*/ 159 w 156"/>
              <a:gd name="T13" fmla="*/ 98 h 150"/>
              <a:gd name="T14" fmla="*/ 166 w 156"/>
              <a:gd name="T15" fmla="*/ 85 h 150"/>
              <a:gd name="T16" fmla="*/ 171 w 156"/>
              <a:gd name="T17" fmla="*/ 77 h 150"/>
              <a:gd name="T18" fmla="*/ 180 w 156"/>
              <a:gd name="T19" fmla="*/ 68 h 150"/>
              <a:gd name="T20" fmla="*/ 184 w 156"/>
              <a:gd name="T21" fmla="*/ 48 h 150"/>
              <a:gd name="T22" fmla="*/ 176 w 156"/>
              <a:gd name="T23" fmla="*/ 40 h 150"/>
              <a:gd name="T24" fmla="*/ 164 w 156"/>
              <a:gd name="T25" fmla="*/ 35 h 150"/>
              <a:gd name="T26" fmla="*/ 154 w 156"/>
              <a:gd name="T27" fmla="*/ 32 h 150"/>
              <a:gd name="T28" fmla="*/ 141 w 156"/>
              <a:gd name="T29" fmla="*/ 26 h 150"/>
              <a:gd name="T30" fmla="*/ 131 w 156"/>
              <a:gd name="T31" fmla="*/ 23 h 150"/>
              <a:gd name="T32" fmla="*/ 123 w 156"/>
              <a:gd name="T33" fmla="*/ 16 h 150"/>
              <a:gd name="T34" fmla="*/ 114 w 156"/>
              <a:gd name="T35" fmla="*/ 8 h 150"/>
              <a:gd name="T36" fmla="*/ 106 w 156"/>
              <a:gd name="T37" fmla="*/ 1 h 150"/>
              <a:gd name="T38" fmla="*/ 94 w 156"/>
              <a:gd name="T39" fmla="*/ 22 h 150"/>
              <a:gd name="T40" fmla="*/ 71 w 156"/>
              <a:gd name="T41" fmla="*/ 30 h 150"/>
              <a:gd name="T42" fmla="*/ 71 w 156"/>
              <a:gd name="T43" fmla="*/ 37 h 150"/>
              <a:gd name="T44" fmla="*/ 53 w 156"/>
              <a:gd name="T45" fmla="*/ 37 h 150"/>
              <a:gd name="T46" fmla="*/ 47 w 156"/>
              <a:gd name="T47" fmla="*/ 30 h 150"/>
              <a:gd name="T48" fmla="*/ 46 w 156"/>
              <a:gd name="T49" fmla="*/ 42 h 150"/>
              <a:gd name="T50" fmla="*/ 43 w 156"/>
              <a:gd name="T51" fmla="*/ 53 h 150"/>
              <a:gd name="T52" fmla="*/ 28 w 156"/>
              <a:gd name="T53" fmla="*/ 50 h 150"/>
              <a:gd name="T54" fmla="*/ 17 w 156"/>
              <a:gd name="T55" fmla="*/ 52 h 150"/>
              <a:gd name="T56" fmla="*/ 2 w 156"/>
              <a:gd name="T57" fmla="*/ 54 h 150"/>
              <a:gd name="T58" fmla="*/ 8 w 156"/>
              <a:gd name="T59" fmla="*/ 64 h 150"/>
              <a:gd name="T60" fmla="*/ 7 w 156"/>
              <a:gd name="T61" fmla="*/ 71 h 150"/>
              <a:gd name="T62" fmla="*/ 25 w 156"/>
              <a:gd name="T63" fmla="*/ 76 h 150"/>
              <a:gd name="T64" fmla="*/ 34 w 156"/>
              <a:gd name="T65" fmla="*/ 77 h 150"/>
              <a:gd name="T66" fmla="*/ 41 w 156"/>
              <a:gd name="T67" fmla="*/ 80 h 150"/>
              <a:gd name="T68" fmla="*/ 39 w 156"/>
              <a:gd name="T69" fmla="*/ 90 h 150"/>
              <a:gd name="T70" fmla="*/ 49 w 156"/>
              <a:gd name="T71" fmla="*/ 101 h 150"/>
              <a:gd name="T72" fmla="*/ 54 w 156"/>
              <a:gd name="T73" fmla="*/ 107 h 150"/>
              <a:gd name="T74" fmla="*/ 58 w 156"/>
              <a:gd name="T75" fmla="*/ 116 h 150"/>
              <a:gd name="T76" fmla="*/ 53 w 156"/>
              <a:gd name="T77" fmla="*/ 118 h 150"/>
              <a:gd name="T78" fmla="*/ 55 w 156"/>
              <a:gd name="T79" fmla="*/ 133 h 150"/>
              <a:gd name="T80" fmla="*/ 51 w 156"/>
              <a:gd name="T81" fmla="*/ 154 h 150"/>
              <a:gd name="T82" fmla="*/ 49 w 156"/>
              <a:gd name="T83" fmla="*/ 163 h 150"/>
              <a:gd name="T84" fmla="*/ 66 w 156"/>
              <a:gd name="T85" fmla="*/ 173 h 150"/>
              <a:gd name="T86" fmla="*/ 81 w 156"/>
              <a:gd name="T87" fmla="*/ 170 h 150"/>
              <a:gd name="T88" fmla="*/ 102 w 156"/>
              <a:gd name="T89" fmla="*/ 179 h 150"/>
              <a:gd name="T90" fmla="*/ 113 w 156"/>
              <a:gd name="T91" fmla="*/ 170 h 150"/>
              <a:gd name="T92" fmla="*/ 131 w 156"/>
              <a:gd name="T93" fmla="*/ 160 h 150"/>
              <a:gd name="T94" fmla="*/ 143 w 156"/>
              <a:gd name="T95" fmla="*/ 157 h 150"/>
              <a:gd name="T96" fmla="*/ 159 w 156"/>
              <a:gd name="T97" fmla="*/ 167 h 150"/>
              <a:gd name="T98" fmla="*/ 171 w 156"/>
              <a:gd name="T99" fmla="*/ 160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6"/>
              <a:gd name="T151" fmla="*/ 0 h 150"/>
              <a:gd name="T152" fmla="*/ 156 w 156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6" h="150">
                <a:moveTo>
                  <a:pt x="147" y="129"/>
                </a:moveTo>
                <a:cubicBezTo>
                  <a:pt x="147" y="128"/>
                  <a:pt x="146" y="127"/>
                  <a:pt x="146" y="126"/>
                </a:cubicBezTo>
                <a:cubicBezTo>
                  <a:pt x="147" y="125"/>
                  <a:pt x="149" y="126"/>
                  <a:pt x="150" y="125"/>
                </a:cubicBezTo>
                <a:cubicBezTo>
                  <a:pt x="151" y="124"/>
                  <a:pt x="151" y="123"/>
                  <a:pt x="151" y="122"/>
                </a:cubicBezTo>
                <a:cubicBezTo>
                  <a:pt x="150" y="121"/>
                  <a:pt x="148" y="122"/>
                  <a:pt x="147" y="122"/>
                </a:cubicBezTo>
                <a:cubicBezTo>
                  <a:pt x="145" y="121"/>
                  <a:pt x="143" y="120"/>
                  <a:pt x="142" y="118"/>
                </a:cubicBezTo>
                <a:cubicBezTo>
                  <a:pt x="141" y="117"/>
                  <a:pt x="142" y="115"/>
                  <a:pt x="142" y="113"/>
                </a:cubicBezTo>
                <a:cubicBezTo>
                  <a:pt x="142" y="112"/>
                  <a:pt x="143" y="111"/>
                  <a:pt x="142" y="109"/>
                </a:cubicBezTo>
                <a:cubicBezTo>
                  <a:pt x="142" y="108"/>
                  <a:pt x="139" y="108"/>
                  <a:pt x="139" y="107"/>
                </a:cubicBezTo>
                <a:cubicBezTo>
                  <a:pt x="139" y="106"/>
                  <a:pt x="140" y="105"/>
                  <a:pt x="140" y="104"/>
                </a:cubicBezTo>
                <a:cubicBezTo>
                  <a:pt x="141" y="103"/>
                  <a:pt x="143" y="103"/>
                  <a:pt x="144" y="102"/>
                </a:cubicBezTo>
                <a:cubicBezTo>
                  <a:pt x="144" y="101"/>
                  <a:pt x="143" y="99"/>
                  <a:pt x="143" y="98"/>
                </a:cubicBezTo>
                <a:cubicBezTo>
                  <a:pt x="142" y="97"/>
                  <a:pt x="140" y="96"/>
                  <a:pt x="139" y="94"/>
                </a:cubicBezTo>
                <a:cubicBezTo>
                  <a:pt x="139" y="94"/>
                  <a:pt x="139" y="93"/>
                  <a:pt x="140" y="92"/>
                </a:cubicBezTo>
                <a:cubicBezTo>
                  <a:pt x="140" y="92"/>
                  <a:pt x="142" y="92"/>
                  <a:pt x="143" y="91"/>
                </a:cubicBezTo>
                <a:cubicBezTo>
                  <a:pt x="142" y="90"/>
                  <a:pt x="141" y="89"/>
                  <a:pt x="140" y="88"/>
                </a:cubicBezTo>
                <a:cubicBezTo>
                  <a:pt x="140" y="87"/>
                  <a:pt x="140" y="85"/>
                  <a:pt x="140" y="84"/>
                </a:cubicBezTo>
                <a:cubicBezTo>
                  <a:pt x="139" y="84"/>
                  <a:pt x="139" y="83"/>
                  <a:pt x="138" y="83"/>
                </a:cubicBezTo>
                <a:cubicBezTo>
                  <a:pt x="137" y="83"/>
                  <a:pt x="136" y="83"/>
                  <a:pt x="135" y="83"/>
                </a:cubicBezTo>
                <a:cubicBezTo>
                  <a:pt x="134" y="84"/>
                  <a:pt x="133" y="87"/>
                  <a:pt x="131" y="87"/>
                </a:cubicBezTo>
                <a:cubicBezTo>
                  <a:pt x="130" y="86"/>
                  <a:pt x="131" y="84"/>
                  <a:pt x="132" y="82"/>
                </a:cubicBezTo>
                <a:cubicBezTo>
                  <a:pt x="132" y="81"/>
                  <a:pt x="132" y="79"/>
                  <a:pt x="133" y="78"/>
                </a:cubicBezTo>
                <a:cubicBezTo>
                  <a:pt x="133" y="77"/>
                  <a:pt x="134" y="75"/>
                  <a:pt x="135" y="74"/>
                </a:cubicBezTo>
                <a:cubicBezTo>
                  <a:pt x="135" y="73"/>
                  <a:pt x="137" y="72"/>
                  <a:pt x="138" y="71"/>
                </a:cubicBezTo>
                <a:cubicBezTo>
                  <a:pt x="139" y="70"/>
                  <a:pt x="141" y="68"/>
                  <a:pt x="142" y="67"/>
                </a:cubicBezTo>
                <a:cubicBezTo>
                  <a:pt x="142" y="66"/>
                  <a:pt x="140" y="66"/>
                  <a:pt x="140" y="65"/>
                </a:cubicBezTo>
                <a:cubicBezTo>
                  <a:pt x="140" y="65"/>
                  <a:pt x="141" y="64"/>
                  <a:pt x="142" y="64"/>
                </a:cubicBezTo>
                <a:cubicBezTo>
                  <a:pt x="143" y="63"/>
                  <a:pt x="144" y="65"/>
                  <a:pt x="146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1"/>
                  <a:pt x="149" y="59"/>
                  <a:pt x="149" y="57"/>
                </a:cubicBezTo>
                <a:cubicBezTo>
                  <a:pt x="149" y="55"/>
                  <a:pt x="149" y="53"/>
                  <a:pt x="149" y="52"/>
                </a:cubicBezTo>
                <a:cubicBezTo>
                  <a:pt x="149" y="50"/>
                  <a:pt x="150" y="48"/>
                  <a:pt x="151" y="46"/>
                </a:cubicBezTo>
                <a:cubicBezTo>
                  <a:pt x="152" y="44"/>
                  <a:pt x="152" y="42"/>
                  <a:pt x="153" y="40"/>
                </a:cubicBezTo>
                <a:cubicBezTo>
                  <a:pt x="154" y="39"/>
                  <a:pt x="156" y="39"/>
                  <a:pt x="156" y="37"/>
                </a:cubicBezTo>
                <a:cubicBezTo>
                  <a:pt x="155" y="36"/>
                  <a:pt x="152" y="36"/>
                  <a:pt x="150" y="36"/>
                </a:cubicBezTo>
                <a:cubicBezTo>
                  <a:pt x="149" y="35"/>
                  <a:pt x="148" y="34"/>
                  <a:pt x="146" y="33"/>
                </a:cubicBezTo>
                <a:cubicBezTo>
                  <a:pt x="145" y="33"/>
                  <a:pt x="144" y="34"/>
                  <a:pt x="143" y="34"/>
                </a:cubicBezTo>
                <a:cubicBezTo>
                  <a:pt x="141" y="33"/>
                  <a:pt x="140" y="33"/>
                  <a:pt x="139" y="32"/>
                </a:cubicBezTo>
                <a:cubicBezTo>
                  <a:pt x="138" y="31"/>
                  <a:pt x="137" y="30"/>
                  <a:pt x="136" y="29"/>
                </a:cubicBezTo>
                <a:cubicBezTo>
                  <a:pt x="135" y="29"/>
                  <a:pt x="135" y="28"/>
                  <a:pt x="134" y="28"/>
                </a:cubicBezTo>
                <a:cubicBezTo>
                  <a:pt x="133" y="28"/>
                  <a:pt x="132" y="28"/>
                  <a:pt x="131" y="28"/>
                </a:cubicBezTo>
                <a:cubicBezTo>
                  <a:pt x="130" y="28"/>
                  <a:pt x="129" y="27"/>
                  <a:pt x="128" y="27"/>
                </a:cubicBezTo>
                <a:cubicBezTo>
                  <a:pt x="127" y="27"/>
                  <a:pt x="126" y="27"/>
                  <a:pt x="125" y="27"/>
                </a:cubicBezTo>
                <a:cubicBezTo>
                  <a:pt x="124" y="26"/>
                  <a:pt x="122" y="26"/>
                  <a:pt x="121" y="25"/>
                </a:cubicBezTo>
                <a:cubicBezTo>
                  <a:pt x="120" y="24"/>
                  <a:pt x="118" y="23"/>
                  <a:pt x="117" y="22"/>
                </a:cubicBezTo>
                <a:cubicBezTo>
                  <a:pt x="116" y="21"/>
                  <a:pt x="116" y="19"/>
                  <a:pt x="115" y="19"/>
                </a:cubicBezTo>
                <a:cubicBezTo>
                  <a:pt x="114" y="18"/>
                  <a:pt x="113" y="19"/>
                  <a:pt x="113" y="19"/>
                </a:cubicBezTo>
                <a:cubicBezTo>
                  <a:pt x="111" y="19"/>
                  <a:pt x="110" y="20"/>
                  <a:pt x="109" y="19"/>
                </a:cubicBezTo>
                <a:cubicBezTo>
                  <a:pt x="108" y="19"/>
                  <a:pt x="109" y="17"/>
                  <a:pt x="108" y="16"/>
                </a:cubicBezTo>
                <a:cubicBezTo>
                  <a:pt x="108" y="15"/>
                  <a:pt x="108" y="13"/>
                  <a:pt x="106" y="13"/>
                </a:cubicBezTo>
                <a:cubicBezTo>
                  <a:pt x="105" y="12"/>
                  <a:pt x="104" y="13"/>
                  <a:pt x="102" y="13"/>
                </a:cubicBezTo>
                <a:cubicBezTo>
                  <a:pt x="102" y="12"/>
                  <a:pt x="101" y="11"/>
                  <a:pt x="101" y="11"/>
                </a:cubicBezTo>
                <a:cubicBezTo>
                  <a:pt x="100" y="10"/>
                  <a:pt x="98" y="11"/>
                  <a:pt x="97" y="10"/>
                </a:cubicBezTo>
                <a:cubicBezTo>
                  <a:pt x="96" y="9"/>
                  <a:pt x="96" y="7"/>
                  <a:pt x="95" y="7"/>
                </a:cubicBezTo>
                <a:cubicBezTo>
                  <a:pt x="94" y="6"/>
                  <a:pt x="93" y="6"/>
                  <a:pt x="92" y="6"/>
                </a:cubicBezTo>
                <a:cubicBezTo>
                  <a:pt x="91" y="6"/>
                  <a:pt x="90" y="6"/>
                  <a:pt x="90" y="5"/>
                </a:cubicBezTo>
                <a:cubicBezTo>
                  <a:pt x="89" y="4"/>
                  <a:pt x="88" y="2"/>
                  <a:pt x="88" y="1"/>
                </a:cubicBezTo>
                <a:cubicBezTo>
                  <a:pt x="84" y="2"/>
                  <a:pt x="79" y="0"/>
                  <a:pt x="77" y="3"/>
                </a:cubicBezTo>
                <a:cubicBezTo>
                  <a:pt x="75" y="7"/>
                  <a:pt x="76" y="12"/>
                  <a:pt x="76" y="16"/>
                </a:cubicBezTo>
                <a:cubicBezTo>
                  <a:pt x="76" y="17"/>
                  <a:pt x="78" y="18"/>
                  <a:pt x="78" y="18"/>
                </a:cubicBezTo>
                <a:cubicBezTo>
                  <a:pt x="76" y="19"/>
                  <a:pt x="75" y="18"/>
                  <a:pt x="73" y="18"/>
                </a:cubicBezTo>
                <a:cubicBezTo>
                  <a:pt x="71" y="19"/>
                  <a:pt x="69" y="20"/>
                  <a:pt x="67" y="21"/>
                </a:cubicBezTo>
                <a:cubicBezTo>
                  <a:pt x="64" y="23"/>
                  <a:pt x="61" y="23"/>
                  <a:pt x="59" y="25"/>
                </a:cubicBezTo>
                <a:cubicBezTo>
                  <a:pt x="58" y="26"/>
                  <a:pt x="58" y="27"/>
                  <a:pt x="59" y="28"/>
                </a:cubicBezTo>
                <a:cubicBezTo>
                  <a:pt x="60" y="29"/>
                  <a:pt x="63" y="28"/>
                  <a:pt x="63" y="29"/>
                </a:cubicBezTo>
                <a:cubicBezTo>
                  <a:pt x="63" y="31"/>
                  <a:pt x="60" y="30"/>
                  <a:pt x="59" y="31"/>
                </a:cubicBezTo>
                <a:cubicBezTo>
                  <a:pt x="56" y="31"/>
                  <a:pt x="54" y="31"/>
                  <a:pt x="51" y="30"/>
                </a:cubicBezTo>
                <a:cubicBezTo>
                  <a:pt x="49" y="30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3" y="31"/>
                  <a:pt x="43" y="29"/>
                  <a:pt x="43" y="28"/>
                </a:cubicBezTo>
                <a:cubicBezTo>
                  <a:pt x="43" y="27"/>
                  <a:pt x="44" y="26"/>
                  <a:pt x="43" y="25"/>
                </a:cubicBezTo>
                <a:cubicBezTo>
                  <a:pt x="42" y="24"/>
                  <a:pt x="40" y="25"/>
                  <a:pt x="39" y="25"/>
                </a:cubicBezTo>
                <a:cubicBezTo>
                  <a:pt x="38" y="25"/>
                  <a:pt x="36" y="23"/>
                  <a:pt x="36" y="24"/>
                </a:cubicBezTo>
                <a:cubicBezTo>
                  <a:pt x="35" y="25"/>
                  <a:pt x="36" y="28"/>
                  <a:pt x="36" y="29"/>
                </a:cubicBezTo>
                <a:cubicBezTo>
                  <a:pt x="36" y="31"/>
                  <a:pt x="38" y="33"/>
                  <a:pt x="38" y="35"/>
                </a:cubicBezTo>
                <a:cubicBezTo>
                  <a:pt x="39" y="37"/>
                  <a:pt x="39" y="40"/>
                  <a:pt x="40" y="42"/>
                </a:cubicBezTo>
                <a:cubicBezTo>
                  <a:pt x="40" y="42"/>
                  <a:pt x="41" y="43"/>
                  <a:pt x="40" y="44"/>
                </a:cubicBezTo>
                <a:cubicBezTo>
                  <a:pt x="39" y="45"/>
                  <a:pt x="37" y="44"/>
                  <a:pt x="36" y="44"/>
                </a:cubicBezTo>
                <a:cubicBezTo>
                  <a:pt x="34" y="44"/>
                  <a:pt x="32" y="43"/>
                  <a:pt x="30" y="43"/>
                </a:cubicBezTo>
                <a:cubicBezTo>
                  <a:pt x="29" y="43"/>
                  <a:pt x="28" y="46"/>
                  <a:pt x="27" y="46"/>
                </a:cubicBezTo>
                <a:cubicBezTo>
                  <a:pt x="25" y="46"/>
                  <a:pt x="24" y="43"/>
                  <a:pt x="23" y="42"/>
                </a:cubicBezTo>
                <a:cubicBezTo>
                  <a:pt x="22" y="41"/>
                  <a:pt x="22" y="40"/>
                  <a:pt x="21" y="40"/>
                </a:cubicBezTo>
                <a:cubicBezTo>
                  <a:pt x="19" y="40"/>
                  <a:pt x="17" y="40"/>
                  <a:pt x="15" y="40"/>
                </a:cubicBezTo>
                <a:cubicBezTo>
                  <a:pt x="15" y="41"/>
                  <a:pt x="15" y="43"/>
                  <a:pt x="14" y="43"/>
                </a:cubicBezTo>
                <a:cubicBezTo>
                  <a:pt x="14" y="44"/>
                  <a:pt x="13" y="43"/>
                  <a:pt x="12" y="43"/>
                </a:cubicBezTo>
                <a:cubicBezTo>
                  <a:pt x="10" y="43"/>
                  <a:pt x="9" y="43"/>
                  <a:pt x="8" y="43"/>
                </a:cubicBezTo>
                <a:cubicBezTo>
                  <a:pt x="6" y="43"/>
                  <a:pt x="4" y="44"/>
                  <a:pt x="2" y="45"/>
                </a:cubicBezTo>
                <a:cubicBezTo>
                  <a:pt x="1" y="46"/>
                  <a:pt x="0" y="47"/>
                  <a:pt x="0" y="49"/>
                </a:cubicBezTo>
                <a:cubicBezTo>
                  <a:pt x="1" y="50"/>
                  <a:pt x="3" y="50"/>
                  <a:pt x="4" y="51"/>
                </a:cubicBezTo>
                <a:cubicBezTo>
                  <a:pt x="5" y="51"/>
                  <a:pt x="7" y="52"/>
                  <a:pt x="7" y="53"/>
                </a:cubicBezTo>
                <a:cubicBezTo>
                  <a:pt x="5" y="54"/>
                  <a:pt x="2" y="52"/>
                  <a:pt x="1" y="54"/>
                </a:cubicBezTo>
                <a:cubicBezTo>
                  <a:pt x="0" y="55"/>
                  <a:pt x="3" y="55"/>
                  <a:pt x="4" y="56"/>
                </a:cubicBezTo>
                <a:cubicBezTo>
                  <a:pt x="5" y="57"/>
                  <a:pt x="4" y="59"/>
                  <a:pt x="6" y="59"/>
                </a:cubicBezTo>
                <a:cubicBezTo>
                  <a:pt x="7" y="60"/>
                  <a:pt x="9" y="57"/>
                  <a:pt x="10" y="57"/>
                </a:cubicBezTo>
                <a:cubicBezTo>
                  <a:pt x="13" y="57"/>
                  <a:pt x="16" y="59"/>
                  <a:pt x="18" y="60"/>
                </a:cubicBezTo>
                <a:cubicBezTo>
                  <a:pt x="19" y="61"/>
                  <a:pt x="20" y="63"/>
                  <a:pt x="21" y="63"/>
                </a:cubicBezTo>
                <a:cubicBezTo>
                  <a:pt x="22" y="64"/>
                  <a:pt x="24" y="62"/>
                  <a:pt x="25" y="62"/>
                </a:cubicBezTo>
                <a:cubicBezTo>
                  <a:pt x="26" y="62"/>
                  <a:pt x="25" y="64"/>
                  <a:pt x="25" y="64"/>
                </a:cubicBezTo>
                <a:cubicBezTo>
                  <a:pt x="26" y="64"/>
                  <a:pt x="27" y="63"/>
                  <a:pt x="28" y="64"/>
                </a:cubicBezTo>
                <a:cubicBezTo>
                  <a:pt x="28" y="65"/>
                  <a:pt x="27" y="67"/>
                  <a:pt x="28" y="67"/>
                </a:cubicBezTo>
                <a:cubicBezTo>
                  <a:pt x="28" y="68"/>
                  <a:pt x="30" y="67"/>
                  <a:pt x="31" y="67"/>
                </a:cubicBezTo>
                <a:cubicBezTo>
                  <a:pt x="32" y="67"/>
                  <a:pt x="34" y="66"/>
                  <a:pt x="34" y="67"/>
                </a:cubicBezTo>
                <a:cubicBezTo>
                  <a:pt x="34" y="69"/>
                  <a:pt x="31" y="69"/>
                  <a:pt x="31" y="70"/>
                </a:cubicBezTo>
                <a:cubicBezTo>
                  <a:pt x="31" y="71"/>
                  <a:pt x="33" y="71"/>
                  <a:pt x="34" y="72"/>
                </a:cubicBezTo>
                <a:cubicBezTo>
                  <a:pt x="34" y="73"/>
                  <a:pt x="32" y="74"/>
                  <a:pt x="32" y="75"/>
                </a:cubicBezTo>
                <a:cubicBezTo>
                  <a:pt x="33" y="77"/>
                  <a:pt x="35" y="77"/>
                  <a:pt x="35" y="78"/>
                </a:cubicBezTo>
                <a:cubicBezTo>
                  <a:pt x="36" y="79"/>
                  <a:pt x="36" y="81"/>
                  <a:pt x="37" y="82"/>
                </a:cubicBezTo>
                <a:cubicBezTo>
                  <a:pt x="38" y="83"/>
                  <a:pt x="40" y="84"/>
                  <a:pt x="41" y="84"/>
                </a:cubicBezTo>
                <a:cubicBezTo>
                  <a:pt x="43" y="85"/>
                  <a:pt x="44" y="83"/>
                  <a:pt x="45" y="84"/>
                </a:cubicBezTo>
                <a:cubicBezTo>
                  <a:pt x="46" y="85"/>
                  <a:pt x="44" y="86"/>
                  <a:pt x="44" y="87"/>
                </a:cubicBezTo>
                <a:cubicBezTo>
                  <a:pt x="44" y="88"/>
                  <a:pt x="45" y="89"/>
                  <a:pt x="45" y="89"/>
                </a:cubicBezTo>
                <a:cubicBezTo>
                  <a:pt x="45" y="91"/>
                  <a:pt x="45" y="92"/>
                  <a:pt x="44" y="93"/>
                </a:cubicBezTo>
                <a:cubicBezTo>
                  <a:pt x="44" y="94"/>
                  <a:pt x="43" y="94"/>
                  <a:pt x="44" y="95"/>
                </a:cubicBezTo>
                <a:cubicBezTo>
                  <a:pt x="45" y="96"/>
                  <a:pt x="47" y="96"/>
                  <a:pt x="48" y="97"/>
                </a:cubicBezTo>
                <a:cubicBezTo>
                  <a:pt x="49" y="99"/>
                  <a:pt x="51" y="102"/>
                  <a:pt x="49" y="103"/>
                </a:cubicBezTo>
                <a:cubicBezTo>
                  <a:pt x="48" y="103"/>
                  <a:pt x="47" y="100"/>
                  <a:pt x="46" y="99"/>
                </a:cubicBezTo>
                <a:cubicBezTo>
                  <a:pt x="46" y="98"/>
                  <a:pt x="45" y="97"/>
                  <a:pt x="44" y="98"/>
                </a:cubicBezTo>
                <a:cubicBezTo>
                  <a:pt x="43" y="100"/>
                  <a:pt x="43" y="103"/>
                  <a:pt x="43" y="105"/>
                </a:cubicBezTo>
                <a:cubicBezTo>
                  <a:pt x="43" y="107"/>
                  <a:pt x="42" y="110"/>
                  <a:pt x="42" y="112"/>
                </a:cubicBezTo>
                <a:cubicBezTo>
                  <a:pt x="43" y="113"/>
                  <a:pt x="45" y="110"/>
                  <a:pt x="46" y="111"/>
                </a:cubicBezTo>
                <a:cubicBezTo>
                  <a:pt x="46" y="112"/>
                  <a:pt x="44" y="113"/>
                  <a:pt x="43" y="114"/>
                </a:cubicBezTo>
                <a:cubicBezTo>
                  <a:pt x="43" y="117"/>
                  <a:pt x="42" y="119"/>
                  <a:pt x="42" y="121"/>
                </a:cubicBezTo>
                <a:cubicBezTo>
                  <a:pt x="42" y="123"/>
                  <a:pt x="42" y="126"/>
                  <a:pt x="42" y="128"/>
                </a:cubicBezTo>
                <a:cubicBezTo>
                  <a:pt x="41" y="129"/>
                  <a:pt x="40" y="130"/>
                  <a:pt x="39" y="132"/>
                </a:cubicBezTo>
                <a:cubicBezTo>
                  <a:pt x="38" y="133"/>
                  <a:pt x="37" y="134"/>
                  <a:pt x="36" y="135"/>
                </a:cubicBezTo>
                <a:cubicBezTo>
                  <a:pt x="38" y="135"/>
                  <a:pt x="40" y="135"/>
                  <a:pt x="41" y="136"/>
                </a:cubicBezTo>
                <a:cubicBezTo>
                  <a:pt x="43" y="137"/>
                  <a:pt x="42" y="139"/>
                  <a:pt x="44" y="140"/>
                </a:cubicBezTo>
                <a:cubicBezTo>
                  <a:pt x="45" y="141"/>
                  <a:pt x="47" y="141"/>
                  <a:pt x="49" y="141"/>
                </a:cubicBezTo>
                <a:cubicBezTo>
                  <a:pt x="51" y="142"/>
                  <a:pt x="53" y="143"/>
                  <a:pt x="55" y="144"/>
                </a:cubicBezTo>
                <a:cubicBezTo>
                  <a:pt x="57" y="144"/>
                  <a:pt x="59" y="144"/>
                  <a:pt x="61" y="145"/>
                </a:cubicBezTo>
                <a:cubicBezTo>
                  <a:pt x="63" y="145"/>
                  <a:pt x="65" y="145"/>
                  <a:pt x="66" y="144"/>
                </a:cubicBezTo>
                <a:cubicBezTo>
                  <a:pt x="67" y="144"/>
                  <a:pt x="67" y="142"/>
                  <a:pt x="67" y="142"/>
                </a:cubicBezTo>
                <a:cubicBezTo>
                  <a:pt x="70" y="143"/>
                  <a:pt x="73" y="145"/>
                  <a:pt x="75" y="146"/>
                </a:cubicBezTo>
                <a:cubicBezTo>
                  <a:pt x="77" y="147"/>
                  <a:pt x="78" y="148"/>
                  <a:pt x="80" y="149"/>
                </a:cubicBezTo>
                <a:cubicBezTo>
                  <a:pt x="82" y="149"/>
                  <a:pt x="83" y="149"/>
                  <a:pt x="85" y="149"/>
                </a:cubicBezTo>
                <a:cubicBezTo>
                  <a:pt x="87" y="150"/>
                  <a:pt x="90" y="150"/>
                  <a:pt x="92" y="150"/>
                </a:cubicBezTo>
                <a:cubicBezTo>
                  <a:pt x="93" y="150"/>
                  <a:pt x="94" y="149"/>
                  <a:pt x="95" y="149"/>
                </a:cubicBezTo>
                <a:cubicBezTo>
                  <a:pt x="95" y="146"/>
                  <a:pt x="94" y="144"/>
                  <a:pt x="94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100" y="135"/>
                  <a:pt x="103" y="133"/>
                  <a:pt x="106" y="132"/>
                </a:cubicBezTo>
                <a:cubicBezTo>
                  <a:pt x="107" y="132"/>
                  <a:pt x="108" y="133"/>
                  <a:pt x="109" y="133"/>
                </a:cubicBezTo>
                <a:cubicBezTo>
                  <a:pt x="110" y="133"/>
                  <a:pt x="112" y="132"/>
                  <a:pt x="113" y="132"/>
                </a:cubicBezTo>
                <a:cubicBezTo>
                  <a:pt x="114" y="132"/>
                  <a:pt x="115" y="135"/>
                  <a:pt x="116" y="135"/>
                </a:cubicBezTo>
                <a:cubicBezTo>
                  <a:pt x="117" y="135"/>
                  <a:pt x="117" y="131"/>
                  <a:pt x="119" y="131"/>
                </a:cubicBezTo>
                <a:cubicBezTo>
                  <a:pt x="121" y="131"/>
                  <a:pt x="122" y="133"/>
                  <a:pt x="123" y="135"/>
                </a:cubicBezTo>
                <a:cubicBezTo>
                  <a:pt x="125" y="136"/>
                  <a:pt x="125" y="138"/>
                  <a:pt x="127" y="139"/>
                </a:cubicBezTo>
                <a:cubicBezTo>
                  <a:pt x="129" y="140"/>
                  <a:pt x="130" y="139"/>
                  <a:pt x="132" y="139"/>
                </a:cubicBezTo>
                <a:cubicBezTo>
                  <a:pt x="134" y="139"/>
                  <a:pt x="136" y="139"/>
                  <a:pt x="138" y="138"/>
                </a:cubicBezTo>
                <a:cubicBezTo>
                  <a:pt x="139" y="138"/>
                  <a:pt x="137" y="136"/>
                  <a:pt x="138" y="135"/>
                </a:cubicBezTo>
                <a:cubicBezTo>
                  <a:pt x="139" y="134"/>
                  <a:pt x="140" y="134"/>
                  <a:pt x="142" y="133"/>
                </a:cubicBezTo>
                <a:cubicBezTo>
                  <a:pt x="143" y="132"/>
                  <a:pt x="145" y="130"/>
                  <a:pt x="147" y="129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" name="Freeform 2583"/>
          <p:cNvSpPr>
            <a:spLocks noChangeAspect="1"/>
          </p:cNvSpPr>
          <p:nvPr/>
        </p:nvSpPr>
        <p:spPr bwMode="auto">
          <a:xfrm>
            <a:off x="4667251" y="3178390"/>
            <a:ext cx="17463" cy="22225"/>
          </a:xfrm>
          <a:custGeom>
            <a:avLst/>
            <a:gdLst>
              <a:gd name="T0" fmla="*/ 10 w 9"/>
              <a:gd name="T1" fmla="*/ 14 h 12"/>
              <a:gd name="T2" fmla="*/ 11 w 9"/>
              <a:gd name="T3" fmla="*/ 9 h 12"/>
              <a:gd name="T4" fmla="*/ 10 w 9"/>
              <a:gd name="T5" fmla="*/ 7 h 12"/>
              <a:gd name="T6" fmla="*/ 6 w 9"/>
              <a:gd name="T7" fmla="*/ 4 h 12"/>
              <a:gd name="T8" fmla="*/ 5 w 9"/>
              <a:gd name="T9" fmla="*/ 0 h 12"/>
              <a:gd name="T10" fmla="*/ 2 w 9"/>
              <a:gd name="T11" fmla="*/ 1 h 12"/>
              <a:gd name="T12" fmla="*/ 0 w 9"/>
              <a:gd name="T13" fmla="*/ 5 h 12"/>
              <a:gd name="T14" fmla="*/ 1 w 9"/>
              <a:gd name="T15" fmla="*/ 8 h 12"/>
              <a:gd name="T16" fmla="*/ 2 w 9"/>
              <a:gd name="T17" fmla="*/ 13 h 12"/>
              <a:gd name="T18" fmla="*/ 6 w 9"/>
              <a:gd name="T19" fmla="*/ 14 h 12"/>
              <a:gd name="T20" fmla="*/ 10 w 9"/>
              <a:gd name="T21" fmla="*/ 14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2"/>
              <a:gd name="T35" fmla="*/ 9 w 9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2">
                <a:moveTo>
                  <a:pt x="8" y="12"/>
                </a:moveTo>
                <a:cubicBezTo>
                  <a:pt x="8" y="10"/>
                  <a:pt x="9" y="9"/>
                  <a:pt x="9" y="8"/>
                </a:cubicBezTo>
                <a:cubicBezTo>
                  <a:pt x="9" y="7"/>
                  <a:pt x="9" y="6"/>
                  <a:pt x="8" y="6"/>
                </a:cubicBezTo>
                <a:cubicBezTo>
                  <a:pt x="7" y="5"/>
                  <a:pt x="6" y="4"/>
                  <a:pt x="5" y="3"/>
                </a:cubicBezTo>
                <a:cubicBezTo>
                  <a:pt x="5" y="2"/>
                  <a:pt x="4" y="1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2" y="10"/>
                  <a:pt x="2" y="11"/>
                </a:cubicBezTo>
                <a:cubicBezTo>
                  <a:pt x="3" y="11"/>
                  <a:pt x="4" y="12"/>
                  <a:pt x="5" y="12"/>
                </a:cubicBezTo>
                <a:cubicBezTo>
                  <a:pt x="6" y="12"/>
                  <a:pt x="7" y="12"/>
                  <a:pt x="8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" name="Freeform 2584"/>
          <p:cNvSpPr>
            <a:spLocks noChangeAspect="1"/>
          </p:cNvSpPr>
          <p:nvPr/>
        </p:nvSpPr>
        <p:spPr bwMode="auto">
          <a:xfrm>
            <a:off x="4691064" y="3283163"/>
            <a:ext cx="276225" cy="293688"/>
          </a:xfrm>
          <a:custGeom>
            <a:avLst/>
            <a:gdLst>
              <a:gd name="T0" fmla="*/ 94 w 145"/>
              <a:gd name="T1" fmla="*/ 29 h 154"/>
              <a:gd name="T2" fmla="*/ 80 w 145"/>
              <a:gd name="T3" fmla="*/ 38 h 154"/>
              <a:gd name="T4" fmla="*/ 82 w 145"/>
              <a:gd name="T5" fmla="*/ 58 h 154"/>
              <a:gd name="T6" fmla="*/ 97 w 145"/>
              <a:gd name="T7" fmla="*/ 71 h 154"/>
              <a:gd name="T8" fmla="*/ 119 w 145"/>
              <a:gd name="T9" fmla="*/ 102 h 154"/>
              <a:gd name="T10" fmla="*/ 138 w 145"/>
              <a:gd name="T11" fmla="*/ 105 h 154"/>
              <a:gd name="T12" fmla="*/ 140 w 145"/>
              <a:gd name="T13" fmla="*/ 118 h 154"/>
              <a:gd name="T14" fmla="*/ 169 w 145"/>
              <a:gd name="T15" fmla="*/ 133 h 154"/>
              <a:gd name="T16" fmla="*/ 167 w 145"/>
              <a:gd name="T17" fmla="*/ 143 h 154"/>
              <a:gd name="T18" fmla="*/ 156 w 145"/>
              <a:gd name="T19" fmla="*/ 136 h 154"/>
              <a:gd name="T20" fmla="*/ 145 w 145"/>
              <a:gd name="T21" fmla="*/ 147 h 154"/>
              <a:gd name="T22" fmla="*/ 154 w 145"/>
              <a:gd name="T23" fmla="*/ 159 h 154"/>
              <a:gd name="T24" fmla="*/ 145 w 145"/>
              <a:gd name="T25" fmla="*/ 167 h 154"/>
              <a:gd name="T26" fmla="*/ 139 w 145"/>
              <a:gd name="T27" fmla="*/ 184 h 154"/>
              <a:gd name="T28" fmla="*/ 136 w 145"/>
              <a:gd name="T29" fmla="*/ 173 h 154"/>
              <a:gd name="T30" fmla="*/ 139 w 145"/>
              <a:gd name="T31" fmla="*/ 163 h 154"/>
              <a:gd name="T32" fmla="*/ 132 w 145"/>
              <a:gd name="T33" fmla="*/ 143 h 154"/>
              <a:gd name="T34" fmla="*/ 121 w 145"/>
              <a:gd name="T35" fmla="*/ 138 h 154"/>
              <a:gd name="T36" fmla="*/ 115 w 145"/>
              <a:gd name="T37" fmla="*/ 132 h 154"/>
              <a:gd name="T38" fmla="*/ 102 w 145"/>
              <a:gd name="T39" fmla="*/ 119 h 154"/>
              <a:gd name="T40" fmla="*/ 84 w 145"/>
              <a:gd name="T41" fmla="*/ 111 h 154"/>
              <a:gd name="T42" fmla="*/ 66 w 145"/>
              <a:gd name="T43" fmla="*/ 95 h 154"/>
              <a:gd name="T44" fmla="*/ 56 w 145"/>
              <a:gd name="T45" fmla="*/ 82 h 154"/>
              <a:gd name="T46" fmla="*/ 47 w 145"/>
              <a:gd name="T47" fmla="*/ 62 h 154"/>
              <a:gd name="T48" fmla="*/ 29 w 145"/>
              <a:gd name="T49" fmla="*/ 55 h 154"/>
              <a:gd name="T50" fmla="*/ 16 w 145"/>
              <a:gd name="T51" fmla="*/ 66 h 154"/>
              <a:gd name="T52" fmla="*/ 8 w 145"/>
              <a:gd name="T53" fmla="*/ 66 h 154"/>
              <a:gd name="T54" fmla="*/ 10 w 145"/>
              <a:gd name="T55" fmla="*/ 61 h 154"/>
              <a:gd name="T56" fmla="*/ 4 w 145"/>
              <a:gd name="T57" fmla="*/ 46 h 154"/>
              <a:gd name="T58" fmla="*/ 6 w 145"/>
              <a:gd name="T59" fmla="*/ 37 h 154"/>
              <a:gd name="T60" fmla="*/ 1 w 145"/>
              <a:gd name="T61" fmla="*/ 25 h 154"/>
              <a:gd name="T62" fmla="*/ 12 w 145"/>
              <a:gd name="T63" fmla="*/ 23 h 154"/>
              <a:gd name="T64" fmla="*/ 20 w 145"/>
              <a:gd name="T65" fmla="*/ 16 h 154"/>
              <a:gd name="T66" fmla="*/ 29 w 145"/>
              <a:gd name="T67" fmla="*/ 20 h 154"/>
              <a:gd name="T68" fmla="*/ 36 w 145"/>
              <a:gd name="T69" fmla="*/ 16 h 154"/>
              <a:gd name="T70" fmla="*/ 46 w 145"/>
              <a:gd name="T71" fmla="*/ 16 h 154"/>
              <a:gd name="T72" fmla="*/ 49 w 145"/>
              <a:gd name="T73" fmla="*/ 10 h 154"/>
              <a:gd name="T74" fmla="*/ 54 w 145"/>
              <a:gd name="T75" fmla="*/ 5 h 154"/>
              <a:gd name="T76" fmla="*/ 62 w 145"/>
              <a:gd name="T77" fmla="*/ 4 h 154"/>
              <a:gd name="T78" fmla="*/ 79 w 145"/>
              <a:gd name="T79" fmla="*/ 0 h 154"/>
              <a:gd name="T80" fmla="*/ 90 w 145"/>
              <a:gd name="T81" fmla="*/ 10 h 154"/>
              <a:gd name="T82" fmla="*/ 97 w 145"/>
              <a:gd name="T83" fmla="*/ 14 h 154"/>
              <a:gd name="T84" fmla="*/ 101 w 145"/>
              <a:gd name="T85" fmla="*/ 29 h 1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5"/>
              <a:gd name="T130" fmla="*/ 0 h 154"/>
              <a:gd name="T131" fmla="*/ 145 w 145"/>
              <a:gd name="T132" fmla="*/ 154 h 1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5" h="154">
                <a:moveTo>
                  <a:pt x="84" y="24"/>
                </a:moveTo>
                <a:cubicBezTo>
                  <a:pt x="83" y="24"/>
                  <a:pt x="82" y="24"/>
                  <a:pt x="81" y="24"/>
                </a:cubicBezTo>
                <a:cubicBezTo>
                  <a:pt x="80" y="24"/>
                  <a:pt x="79" y="23"/>
                  <a:pt x="78" y="24"/>
                </a:cubicBezTo>
                <a:cubicBezTo>
                  <a:pt x="76" y="24"/>
                  <a:pt x="75" y="26"/>
                  <a:pt x="74" y="26"/>
                </a:cubicBezTo>
                <a:cubicBezTo>
                  <a:pt x="72" y="27"/>
                  <a:pt x="70" y="26"/>
                  <a:pt x="69" y="27"/>
                </a:cubicBezTo>
                <a:cubicBezTo>
                  <a:pt x="68" y="28"/>
                  <a:pt x="67" y="30"/>
                  <a:pt x="67" y="32"/>
                </a:cubicBezTo>
                <a:cubicBezTo>
                  <a:pt x="67" y="34"/>
                  <a:pt x="70" y="35"/>
                  <a:pt x="70" y="37"/>
                </a:cubicBezTo>
                <a:cubicBezTo>
                  <a:pt x="70" y="38"/>
                  <a:pt x="67" y="39"/>
                  <a:pt x="67" y="40"/>
                </a:cubicBezTo>
                <a:cubicBezTo>
                  <a:pt x="67" y="43"/>
                  <a:pt x="67" y="46"/>
                  <a:pt x="68" y="48"/>
                </a:cubicBezTo>
                <a:cubicBezTo>
                  <a:pt x="69" y="50"/>
                  <a:pt x="70" y="52"/>
                  <a:pt x="71" y="54"/>
                </a:cubicBezTo>
                <a:cubicBezTo>
                  <a:pt x="72" y="55"/>
                  <a:pt x="74" y="53"/>
                  <a:pt x="75" y="54"/>
                </a:cubicBezTo>
                <a:cubicBezTo>
                  <a:pt x="77" y="55"/>
                  <a:pt x="79" y="58"/>
                  <a:pt x="81" y="59"/>
                </a:cubicBezTo>
                <a:cubicBezTo>
                  <a:pt x="82" y="60"/>
                  <a:pt x="83" y="59"/>
                  <a:pt x="84" y="60"/>
                </a:cubicBezTo>
                <a:cubicBezTo>
                  <a:pt x="86" y="65"/>
                  <a:pt x="87" y="72"/>
                  <a:pt x="90" y="77"/>
                </a:cubicBezTo>
                <a:cubicBezTo>
                  <a:pt x="92" y="81"/>
                  <a:pt x="96" y="82"/>
                  <a:pt x="99" y="85"/>
                </a:cubicBezTo>
                <a:cubicBezTo>
                  <a:pt x="100" y="86"/>
                  <a:pt x="101" y="87"/>
                  <a:pt x="102" y="87"/>
                </a:cubicBezTo>
                <a:cubicBezTo>
                  <a:pt x="105" y="88"/>
                  <a:pt x="108" y="87"/>
                  <a:pt x="112" y="87"/>
                </a:cubicBezTo>
                <a:cubicBezTo>
                  <a:pt x="113" y="87"/>
                  <a:pt x="114" y="87"/>
                  <a:pt x="115" y="87"/>
                </a:cubicBezTo>
                <a:cubicBezTo>
                  <a:pt x="116" y="88"/>
                  <a:pt x="115" y="90"/>
                  <a:pt x="114" y="91"/>
                </a:cubicBezTo>
                <a:cubicBezTo>
                  <a:pt x="114" y="92"/>
                  <a:pt x="112" y="93"/>
                  <a:pt x="112" y="94"/>
                </a:cubicBezTo>
                <a:cubicBezTo>
                  <a:pt x="113" y="96"/>
                  <a:pt x="115" y="97"/>
                  <a:pt x="117" y="98"/>
                </a:cubicBezTo>
                <a:cubicBezTo>
                  <a:pt x="120" y="100"/>
                  <a:pt x="124" y="100"/>
                  <a:pt x="126" y="101"/>
                </a:cubicBezTo>
                <a:cubicBezTo>
                  <a:pt x="130" y="103"/>
                  <a:pt x="132" y="106"/>
                  <a:pt x="135" y="108"/>
                </a:cubicBezTo>
                <a:cubicBezTo>
                  <a:pt x="137" y="109"/>
                  <a:pt x="139" y="109"/>
                  <a:pt x="141" y="111"/>
                </a:cubicBezTo>
                <a:cubicBezTo>
                  <a:pt x="142" y="112"/>
                  <a:pt x="143" y="113"/>
                  <a:pt x="143" y="115"/>
                </a:cubicBezTo>
                <a:cubicBezTo>
                  <a:pt x="143" y="118"/>
                  <a:pt x="145" y="121"/>
                  <a:pt x="143" y="123"/>
                </a:cubicBezTo>
                <a:cubicBezTo>
                  <a:pt x="142" y="124"/>
                  <a:pt x="140" y="121"/>
                  <a:pt x="139" y="119"/>
                </a:cubicBezTo>
                <a:cubicBezTo>
                  <a:pt x="138" y="118"/>
                  <a:pt x="139" y="116"/>
                  <a:pt x="138" y="115"/>
                </a:cubicBezTo>
                <a:cubicBezTo>
                  <a:pt x="138" y="114"/>
                  <a:pt x="137" y="115"/>
                  <a:pt x="136" y="115"/>
                </a:cubicBezTo>
                <a:cubicBezTo>
                  <a:pt x="134" y="114"/>
                  <a:pt x="132" y="114"/>
                  <a:pt x="130" y="113"/>
                </a:cubicBezTo>
                <a:cubicBezTo>
                  <a:pt x="129" y="113"/>
                  <a:pt x="128" y="111"/>
                  <a:pt x="127" y="111"/>
                </a:cubicBezTo>
                <a:cubicBezTo>
                  <a:pt x="125" y="112"/>
                  <a:pt x="123" y="114"/>
                  <a:pt x="122" y="115"/>
                </a:cubicBezTo>
                <a:cubicBezTo>
                  <a:pt x="121" y="117"/>
                  <a:pt x="121" y="120"/>
                  <a:pt x="121" y="122"/>
                </a:cubicBezTo>
                <a:cubicBezTo>
                  <a:pt x="121" y="123"/>
                  <a:pt x="121" y="124"/>
                  <a:pt x="121" y="125"/>
                </a:cubicBezTo>
                <a:cubicBezTo>
                  <a:pt x="123" y="127"/>
                  <a:pt x="126" y="127"/>
                  <a:pt x="128" y="129"/>
                </a:cubicBezTo>
                <a:cubicBezTo>
                  <a:pt x="129" y="129"/>
                  <a:pt x="128" y="131"/>
                  <a:pt x="128" y="132"/>
                </a:cubicBezTo>
                <a:cubicBezTo>
                  <a:pt x="128" y="133"/>
                  <a:pt x="130" y="135"/>
                  <a:pt x="129" y="137"/>
                </a:cubicBezTo>
                <a:cubicBezTo>
                  <a:pt x="128" y="138"/>
                  <a:pt x="127" y="136"/>
                  <a:pt x="125" y="137"/>
                </a:cubicBezTo>
                <a:cubicBezTo>
                  <a:pt x="124" y="137"/>
                  <a:pt x="122" y="138"/>
                  <a:pt x="121" y="139"/>
                </a:cubicBezTo>
                <a:cubicBezTo>
                  <a:pt x="121" y="141"/>
                  <a:pt x="122" y="144"/>
                  <a:pt x="121" y="146"/>
                </a:cubicBezTo>
                <a:cubicBezTo>
                  <a:pt x="121" y="147"/>
                  <a:pt x="118" y="147"/>
                  <a:pt x="118" y="148"/>
                </a:cubicBezTo>
                <a:cubicBezTo>
                  <a:pt x="117" y="150"/>
                  <a:pt x="118" y="152"/>
                  <a:pt x="116" y="153"/>
                </a:cubicBezTo>
                <a:cubicBezTo>
                  <a:pt x="115" y="154"/>
                  <a:pt x="113" y="153"/>
                  <a:pt x="112" y="152"/>
                </a:cubicBezTo>
                <a:cubicBezTo>
                  <a:pt x="111" y="152"/>
                  <a:pt x="111" y="151"/>
                  <a:pt x="111" y="150"/>
                </a:cubicBezTo>
                <a:cubicBezTo>
                  <a:pt x="112" y="148"/>
                  <a:pt x="113" y="146"/>
                  <a:pt x="113" y="144"/>
                </a:cubicBezTo>
                <a:cubicBezTo>
                  <a:pt x="113" y="143"/>
                  <a:pt x="112" y="142"/>
                  <a:pt x="113" y="142"/>
                </a:cubicBezTo>
                <a:cubicBezTo>
                  <a:pt x="114" y="140"/>
                  <a:pt x="117" y="141"/>
                  <a:pt x="118" y="140"/>
                </a:cubicBezTo>
                <a:cubicBezTo>
                  <a:pt x="118" y="138"/>
                  <a:pt x="116" y="137"/>
                  <a:pt x="116" y="136"/>
                </a:cubicBezTo>
                <a:cubicBezTo>
                  <a:pt x="115" y="135"/>
                  <a:pt x="116" y="134"/>
                  <a:pt x="115" y="133"/>
                </a:cubicBezTo>
                <a:cubicBezTo>
                  <a:pt x="115" y="131"/>
                  <a:pt x="114" y="129"/>
                  <a:pt x="113" y="127"/>
                </a:cubicBezTo>
                <a:cubicBezTo>
                  <a:pt x="112" y="125"/>
                  <a:pt x="111" y="121"/>
                  <a:pt x="110" y="119"/>
                </a:cubicBezTo>
                <a:cubicBezTo>
                  <a:pt x="109" y="118"/>
                  <a:pt x="108" y="119"/>
                  <a:pt x="108" y="119"/>
                </a:cubicBezTo>
                <a:cubicBezTo>
                  <a:pt x="107" y="119"/>
                  <a:pt x="105" y="119"/>
                  <a:pt x="105" y="118"/>
                </a:cubicBezTo>
                <a:cubicBezTo>
                  <a:pt x="103" y="117"/>
                  <a:pt x="102" y="116"/>
                  <a:pt x="101" y="115"/>
                </a:cubicBezTo>
                <a:cubicBezTo>
                  <a:pt x="101" y="114"/>
                  <a:pt x="103" y="114"/>
                  <a:pt x="102" y="114"/>
                </a:cubicBezTo>
                <a:cubicBezTo>
                  <a:pt x="102" y="112"/>
                  <a:pt x="101" y="111"/>
                  <a:pt x="100" y="110"/>
                </a:cubicBezTo>
                <a:cubicBezTo>
                  <a:pt x="99" y="109"/>
                  <a:pt x="97" y="110"/>
                  <a:pt x="96" y="110"/>
                </a:cubicBezTo>
                <a:cubicBezTo>
                  <a:pt x="94" y="109"/>
                  <a:pt x="93" y="109"/>
                  <a:pt x="91" y="108"/>
                </a:cubicBezTo>
                <a:cubicBezTo>
                  <a:pt x="90" y="107"/>
                  <a:pt x="89" y="105"/>
                  <a:pt x="88" y="103"/>
                </a:cubicBezTo>
                <a:cubicBezTo>
                  <a:pt x="87" y="101"/>
                  <a:pt x="87" y="100"/>
                  <a:pt x="85" y="99"/>
                </a:cubicBezTo>
                <a:cubicBezTo>
                  <a:pt x="84" y="98"/>
                  <a:pt x="82" y="99"/>
                  <a:pt x="80" y="99"/>
                </a:cubicBezTo>
                <a:cubicBezTo>
                  <a:pt x="78" y="99"/>
                  <a:pt x="76" y="98"/>
                  <a:pt x="75" y="96"/>
                </a:cubicBezTo>
                <a:cubicBezTo>
                  <a:pt x="73" y="95"/>
                  <a:pt x="72" y="93"/>
                  <a:pt x="70" y="92"/>
                </a:cubicBezTo>
                <a:cubicBezTo>
                  <a:pt x="69" y="91"/>
                  <a:pt x="67" y="90"/>
                  <a:pt x="66" y="88"/>
                </a:cubicBezTo>
                <a:cubicBezTo>
                  <a:pt x="65" y="87"/>
                  <a:pt x="63" y="85"/>
                  <a:pt x="61" y="83"/>
                </a:cubicBezTo>
                <a:cubicBezTo>
                  <a:pt x="59" y="82"/>
                  <a:pt x="57" y="81"/>
                  <a:pt x="55" y="79"/>
                </a:cubicBezTo>
                <a:cubicBezTo>
                  <a:pt x="53" y="78"/>
                  <a:pt x="53" y="76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6" y="70"/>
                  <a:pt x="47" y="69"/>
                  <a:pt x="47" y="68"/>
                </a:cubicBezTo>
                <a:cubicBezTo>
                  <a:pt x="46" y="66"/>
                  <a:pt x="45" y="64"/>
                  <a:pt x="44" y="62"/>
                </a:cubicBezTo>
                <a:cubicBezTo>
                  <a:pt x="43" y="59"/>
                  <a:pt x="43" y="56"/>
                  <a:pt x="42" y="54"/>
                </a:cubicBezTo>
                <a:cubicBezTo>
                  <a:pt x="42" y="53"/>
                  <a:pt x="40" y="52"/>
                  <a:pt x="39" y="52"/>
                </a:cubicBezTo>
                <a:cubicBezTo>
                  <a:pt x="37" y="51"/>
                  <a:pt x="36" y="51"/>
                  <a:pt x="34" y="50"/>
                </a:cubicBezTo>
                <a:cubicBezTo>
                  <a:pt x="32" y="49"/>
                  <a:pt x="31" y="47"/>
                  <a:pt x="29" y="47"/>
                </a:cubicBezTo>
                <a:cubicBezTo>
                  <a:pt x="27" y="46"/>
                  <a:pt x="26" y="46"/>
                  <a:pt x="24" y="46"/>
                </a:cubicBezTo>
                <a:cubicBezTo>
                  <a:pt x="22" y="47"/>
                  <a:pt x="21" y="48"/>
                  <a:pt x="19" y="49"/>
                </a:cubicBezTo>
                <a:cubicBezTo>
                  <a:pt x="18" y="50"/>
                  <a:pt x="18" y="52"/>
                  <a:pt x="17" y="53"/>
                </a:cubicBezTo>
                <a:cubicBezTo>
                  <a:pt x="16" y="54"/>
                  <a:pt x="15" y="55"/>
                  <a:pt x="13" y="55"/>
                </a:cubicBezTo>
                <a:cubicBezTo>
                  <a:pt x="12" y="56"/>
                  <a:pt x="11" y="56"/>
                  <a:pt x="9" y="56"/>
                </a:cubicBezTo>
                <a:cubicBezTo>
                  <a:pt x="9" y="57"/>
                  <a:pt x="8" y="58"/>
                  <a:pt x="8" y="58"/>
                </a:cubicBezTo>
                <a:cubicBezTo>
                  <a:pt x="8" y="57"/>
                  <a:pt x="7" y="56"/>
                  <a:pt x="7" y="55"/>
                </a:cubicBezTo>
                <a:cubicBezTo>
                  <a:pt x="8" y="54"/>
                  <a:pt x="10" y="55"/>
                  <a:pt x="11" y="54"/>
                </a:cubicBezTo>
                <a:cubicBezTo>
                  <a:pt x="12" y="53"/>
                  <a:pt x="12" y="52"/>
                  <a:pt x="12" y="51"/>
                </a:cubicBezTo>
                <a:cubicBezTo>
                  <a:pt x="11" y="50"/>
                  <a:pt x="9" y="51"/>
                  <a:pt x="8" y="51"/>
                </a:cubicBezTo>
                <a:cubicBezTo>
                  <a:pt x="6" y="50"/>
                  <a:pt x="4" y="49"/>
                  <a:pt x="3" y="47"/>
                </a:cubicBezTo>
                <a:cubicBezTo>
                  <a:pt x="2" y="46"/>
                  <a:pt x="3" y="44"/>
                  <a:pt x="3" y="42"/>
                </a:cubicBezTo>
                <a:cubicBezTo>
                  <a:pt x="3" y="41"/>
                  <a:pt x="4" y="40"/>
                  <a:pt x="3" y="38"/>
                </a:cubicBezTo>
                <a:cubicBezTo>
                  <a:pt x="3" y="37"/>
                  <a:pt x="0" y="37"/>
                  <a:pt x="0" y="36"/>
                </a:cubicBezTo>
                <a:cubicBezTo>
                  <a:pt x="0" y="35"/>
                  <a:pt x="1" y="34"/>
                  <a:pt x="1" y="33"/>
                </a:cubicBezTo>
                <a:cubicBezTo>
                  <a:pt x="2" y="32"/>
                  <a:pt x="4" y="32"/>
                  <a:pt x="5" y="31"/>
                </a:cubicBezTo>
                <a:cubicBezTo>
                  <a:pt x="5" y="30"/>
                  <a:pt x="4" y="28"/>
                  <a:pt x="4" y="27"/>
                </a:cubicBezTo>
                <a:cubicBezTo>
                  <a:pt x="3" y="26"/>
                  <a:pt x="1" y="25"/>
                  <a:pt x="0" y="23"/>
                </a:cubicBezTo>
                <a:cubicBezTo>
                  <a:pt x="0" y="23"/>
                  <a:pt x="0" y="22"/>
                  <a:pt x="1" y="21"/>
                </a:cubicBezTo>
                <a:cubicBezTo>
                  <a:pt x="1" y="21"/>
                  <a:pt x="3" y="21"/>
                  <a:pt x="4" y="20"/>
                </a:cubicBezTo>
                <a:cubicBezTo>
                  <a:pt x="5" y="20"/>
                  <a:pt x="6" y="21"/>
                  <a:pt x="7" y="20"/>
                </a:cubicBezTo>
                <a:cubicBezTo>
                  <a:pt x="8" y="20"/>
                  <a:pt x="9" y="19"/>
                  <a:pt x="10" y="19"/>
                </a:cubicBezTo>
                <a:cubicBezTo>
                  <a:pt x="11" y="19"/>
                  <a:pt x="12" y="20"/>
                  <a:pt x="13" y="20"/>
                </a:cubicBezTo>
                <a:cubicBezTo>
                  <a:pt x="15" y="19"/>
                  <a:pt x="16" y="18"/>
                  <a:pt x="17" y="16"/>
                </a:cubicBezTo>
                <a:cubicBezTo>
                  <a:pt x="17" y="15"/>
                  <a:pt x="17" y="14"/>
                  <a:pt x="17" y="13"/>
                </a:cubicBezTo>
                <a:cubicBezTo>
                  <a:pt x="18" y="12"/>
                  <a:pt x="19" y="10"/>
                  <a:pt x="20" y="10"/>
                </a:cubicBezTo>
                <a:cubicBezTo>
                  <a:pt x="22" y="11"/>
                  <a:pt x="20" y="14"/>
                  <a:pt x="21" y="15"/>
                </a:cubicBezTo>
                <a:cubicBezTo>
                  <a:pt x="22" y="16"/>
                  <a:pt x="23" y="16"/>
                  <a:pt x="24" y="17"/>
                </a:cubicBezTo>
                <a:cubicBezTo>
                  <a:pt x="25" y="17"/>
                  <a:pt x="25" y="19"/>
                  <a:pt x="26" y="19"/>
                </a:cubicBezTo>
                <a:cubicBezTo>
                  <a:pt x="27" y="19"/>
                  <a:pt x="28" y="19"/>
                  <a:pt x="29" y="18"/>
                </a:cubicBezTo>
                <a:cubicBezTo>
                  <a:pt x="30" y="17"/>
                  <a:pt x="30" y="15"/>
                  <a:pt x="30" y="13"/>
                </a:cubicBezTo>
                <a:cubicBezTo>
                  <a:pt x="30" y="12"/>
                  <a:pt x="30" y="11"/>
                  <a:pt x="31" y="11"/>
                </a:cubicBezTo>
                <a:cubicBezTo>
                  <a:pt x="33" y="11"/>
                  <a:pt x="33" y="13"/>
                  <a:pt x="34" y="13"/>
                </a:cubicBezTo>
                <a:cubicBezTo>
                  <a:pt x="35" y="14"/>
                  <a:pt x="37" y="13"/>
                  <a:pt x="38" y="13"/>
                </a:cubicBezTo>
                <a:cubicBezTo>
                  <a:pt x="39" y="13"/>
                  <a:pt x="40" y="14"/>
                  <a:pt x="40" y="14"/>
                </a:cubicBezTo>
                <a:cubicBezTo>
                  <a:pt x="41" y="12"/>
                  <a:pt x="40" y="11"/>
                  <a:pt x="40" y="9"/>
                </a:cubicBezTo>
                <a:cubicBezTo>
                  <a:pt x="40" y="9"/>
                  <a:pt x="40" y="8"/>
                  <a:pt x="41" y="8"/>
                </a:cubicBezTo>
                <a:cubicBezTo>
                  <a:pt x="42" y="8"/>
                  <a:pt x="43" y="10"/>
                  <a:pt x="44" y="10"/>
                </a:cubicBezTo>
                <a:cubicBezTo>
                  <a:pt x="45" y="9"/>
                  <a:pt x="44" y="7"/>
                  <a:pt x="44" y="6"/>
                </a:cubicBezTo>
                <a:cubicBezTo>
                  <a:pt x="44" y="5"/>
                  <a:pt x="44" y="4"/>
                  <a:pt x="45" y="4"/>
                </a:cubicBezTo>
                <a:cubicBezTo>
                  <a:pt x="46" y="4"/>
                  <a:pt x="47" y="5"/>
                  <a:pt x="48" y="5"/>
                </a:cubicBezTo>
                <a:cubicBezTo>
                  <a:pt x="50" y="5"/>
                  <a:pt x="51" y="6"/>
                  <a:pt x="52" y="6"/>
                </a:cubicBezTo>
                <a:cubicBezTo>
                  <a:pt x="53" y="5"/>
                  <a:pt x="52" y="3"/>
                  <a:pt x="52" y="3"/>
                </a:cubicBezTo>
                <a:cubicBezTo>
                  <a:pt x="54" y="2"/>
                  <a:pt x="55" y="2"/>
                  <a:pt x="57" y="2"/>
                </a:cubicBezTo>
                <a:cubicBezTo>
                  <a:pt x="59" y="1"/>
                  <a:pt x="60" y="2"/>
                  <a:pt x="62" y="1"/>
                </a:cubicBezTo>
                <a:cubicBezTo>
                  <a:pt x="63" y="1"/>
                  <a:pt x="64" y="0"/>
                  <a:pt x="66" y="0"/>
                </a:cubicBezTo>
                <a:cubicBezTo>
                  <a:pt x="66" y="1"/>
                  <a:pt x="65" y="2"/>
                  <a:pt x="66" y="3"/>
                </a:cubicBezTo>
                <a:cubicBezTo>
                  <a:pt x="66" y="5"/>
                  <a:pt x="67" y="6"/>
                  <a:pt x="69" y="7"/>
                </a:cubicBezTo>
                <a:cubicBezTo>
                  <a:pt x="70" y="7"/>
                  <a:pt x="73" y="7"/>
                  <a:pt x="75" y="8"/>
                </a:cubicBezTo>
                <a:cubicBezTo>
                  <a:pt x="77" y="8"/>
                  <a:pt x="80" y="9"/>
                  <a:pt x="83" y="9"/>
                </a:cubicBezTo>
                <a:cubicBezTo>
                  <a:pt x="83" y="9"/>
                  <a:pt x="83" y="10"/>
                  <a:pt x="84" y="10"/>
                </a:cubicBezTo>
                <a:cubicBezTo>
                  <a:pt x="83" y="11"/>
                  <a:pt x="81" y="11"/>
                  <a:pt x="81" y="12"/>
                </a:cubicBezTo>
                <a:cubicBezTo>
                  <a:pt x="80" y="13"/>
                  <a:pt x="82" y="14"/>
                  <a:pt x="82" y="16"/>
                </a:cubicBezTo>
                <a:cubicBezTo>
                  <a:pt x="83" y="17"/>
                  <a:pt x="81" y="18"/>
                  <a:pt x="82" y="20"/>
                </a:cubicBezTo>
                <a:cubicBezTo>
                  <a:pt x="82" y="21"/>
                  <a:pt x="83" y="22"/>
                  <a:pt x="84" y="24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" name="Freeform 2585"/>
          <p:cNvSpPr>
            <a:spLocks noChangeAspect="1"/>
          </p:cNvSpPr>
          <p:nvPr/>
        </p:nvSpPr>
        <p:spPr bwMode="auto">
          <a:xfrm>
            <a:off x="4675189" y="3257763"/>
            <a:ext cx="101600" cy="65088"/>
          </a:xfrm>
          <a:custGeom>
            <a:avLst/>
            <a:gdLst>
              <a:gd name="T0" fmla="*/ 64 w 54"/>
              <a:gd name="T1" fmla="*/ 21 h 34"/>
              <a:gd name="T2" fmla="*/ 63 w 54"/>
              <a:gd name="T3" fmla="*/ 17 h 34"/>
              <a:gd name="T4" fmla="*/ 58 w 54"/>
              <a:gd name="T5" fmla="*/ 21 h 34"/>
              <a:gd name="T6" fmla="*/ 55 w 54"/>
              <a:gd name="T7" fmla="*/ 17 h 34"/>
              <a:gd name="T8" fmla="*/ 51 w 54"/>
              <a:gd name="T9" fmla="*/ 16 h 34"/>
              <a:gd name="T10" fmla="*/ 51 w 54"/>
              <a:gd name="T11" fmla="*/ 12 h 34"/>
              <a:gd name="T12" fmla="*/ 51 w 54"/>
              <a:gd name="T13" fmla="*/ 10 h 34"/>
              <a:gd name="T14" fmla="*/ 50 w 54"/>
              <a:gd name="T15" fmla="*/ 6 h 34"/>
              <a:gd name="T16" fmla="*/ 46 w 54"/>
              <a:gd name="T17" fmla="*/ 2 h 34"/>
              <a:gd name="T18" fmla="*/ 40 w 54"/>
              <a:gd name="T19" fmla="*/ 2 h 34"/>
              <a:gd name="T20" fmla="*/ 36 w 54"/>
              <a:gd name="T21" fmla="*/ 0 h 34"/>
              <a:gd name="T22" fmla="*/ 36 w 54"/>
              <a:gd name="T23" fmla="*/ 4 h 34"/>
              <a:gd name="T24" fmla="*/ 32 w 54"/>
              <a:gd name="T25" fmla="*/ 5 h 34"/>
              <a:gd name="T26" fmla="*/ 28 w 54"/>
              <a:gd name="T27" fmla="*/ 7 h 34"/>
              <a:gd name="T28" fmla="*/ 23 w 54"/>
              <a:gd name="T29" fmla="*/ 6 h 34"/>
              <a:gd name="T30" fmla="*/ 19 w 54"/>
              <a:gd name="T31" fmla="*/ 8 h 34"/>
              <a:gd name="T32" fmla="*/ 14 w 54"/>
              <a:gd name="T33" fmla="*/ 7 h 34"/>
              <a:gd name="T34" fmla="*/ 12 w 54"/>
              <a:gd name="T35" fmla="*/ 8 h 34"/>
              <a:gd name="T36" fmla="*/ 14 w 54"/>
              <a:gd name="T37" fmla="*/ 11 h 34"/>
              <a:gd name="T38" fmla="*/ 9 w 54"/>
              <a:gd name="T39" fmla="*/ 16 h 34"/>
              <a:gd name="T40" fmla="*/ 6 w 54"/>
              <a:gd name="T41" fmla="*/ 19 h 34"/>
              <a:gd name="T42" fmla="*/ 4 w 54"/>
              <a:gd name="T43" fmla="*/ 24 h 34"/>
              <a:gd name="T44" fmla="*/ 2 w 54"/>
              <a:gd name="T45" fmla="*/ 29 h 34"/>
              <a:gd name="T46" fmla="*/ 1 w 54"/>
              <a:gd name="T47" fmla="*/ 35 h 34"/>
              <a:gd name="T48" fmla="*/ 6 w 54"/>
              <a:gd name="T49" fmla="*/ 30 h 34"/>
              <a:gd name="T50" fmla="*/ 9 w 54"/>
              <a:gd name="T51" fmla="*/ 30 h 34"/>
              <a:gd name="T52" fmla="*/ 12 w 54"/>
              <a:gd name="T53" fmla="*/ 31 h 34"/>
              <a:gd name="T54" fmla="*/ 12 w 54"/>
              <a:gd name="T55" fmla="*/ 36 h 34"/>
              <a:gd name="T56" fmla="*/ 15 w 54"/>
              <a:gd name="T57" fmla="*/ 40 h 34"/>
              <a:gd name="T58" fmla="*/ 19 w 54"/>
              <a:gd name="T59" fmla="*/ 40 h 34"/>
              <a:gd name="T60" fmla="*/ 23 w 54"/>
              <a:gd name="T61" fmla="*/ 39 h 34"/>
              <a:gd name="T62" fmla="*/ 26 w 54"/>
              <a:gd name="T63" fmla="*/ 40 h 34"/>
              <a:gd name="T64" fmla="*/ 31 w 54"/>
              <a:gd name="T65" fmla="*/ 35 h 34"/>
              <a:gd name="T66" fmla="*/ 31 w 54"/>
              <a:gd name="T67" fmla="*/ 31 h 34"/>
              <a:gd name="T68" fmla="*/ 34 w 54"/>
              <a:gd name="T69" fmla="*/ 28 h 34"/>
              <a:gd name="T70" fmla="*/ 36 w 54"/>
              <a:gd name="T71" fmla="*/ 34 h 34"/>
              <a:gd name="T72" fmla="*/ 39 w 54"/>
              <a:gd name="T73" fmla="*/ 36 h 34"/>
              <a:gd name="T74" fmla="*/ 41 w 54"/>
              <a:gd name="T75" fmla="*/ 39 h 34"/>
              <a:gd name="T76" fmla="*/ 45 w 54"/>
              <a:gd name="T77" fmla="*/ 37 h 34"/>
              <a:gd name="T78" fmla="*/ 46 w 54"/>
              <a:gd name="T79" fmla="*/ 31 h 34"/>
              <a:gd name="T80" fmla="*/ 47 w 54"/>
              <a:gd name="T81" fmla="*/ 29 h 34"/>
              <a:gd name="T82" fmla="*/ 51 w 54"/>
              <a:gd name="T83" fmla="*/ 31 h 34"/>
              <a:gd name="T84" fmla="*/ 56 w 54"/>
              <a:gd name="T85" fmla="*/ 31 h 34"/>
              <a:gd name="T86" fmla="*/ 58 w 54"/>
              <a:gd name="T87" fmla="*/ 33 h 34"/>
              <a:gd name="T88" fmla="*/ 58 w 54"/>
              <a:gd name="T89" fmla="*/ 27 h 34"/>
              <a:gd name="T90" fmla="*/ 59 w 54"/>
              <a:gd name="T91" fmla="*/ 25 h 34"/>
              <a:gd name="T92" fmla="*/ 63 w 54"/>
              <a:gd name="T93" fmla="*/ 28 h 34"/>
              <a:gd name="T94" fmla="*/ 63 w 54"/>
              <a:gd name="T95" fmla="*/ 23 h 34"/>
              <a:gd name="T96" fmla="*/ 64 w 54"/>
              <a:gd name="T97" fmla="*/ 21 h 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"/>
              <a:gd name="T148" fmla="*/ 0 h 34"/>
              <a:gd name="T149" fmla="*/ 54 w 54"/>
              <a:gd name="T150" fmla="*/ 34 h 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" h="34">
                <a:moveTo>
                  <a:pt x="54" y="17"/>
                </a:moveTo>
                <a:cubicBezTo>
                  <a:pt x="53" y="16"/>
                  <a:pt x="54" y="14"/>
                  <a:pt x="53" y="14"/>
                </a:cubicBezTo>
                <a:cubicBezTo>
                  <a:pt x="51" y="14"/>
                  <a:pt x="51" y="17"/>
                  <a:pt x="49" y="17"/>
                </a:cubicBezTo>
                <a:cubicBezTo>
                  <a:pt x="48" y="17"/>
                  <a:pt x="47" y="15"/>
                  <a:pt x="46" y="14"/>
                </a:cubicBezTo>
                <a:cubicBezTo>
                  <a:pt x="45" y="13"/>
                  <a:pt x="43" y="14"/>
                  <a:pt x="43" y="13"/>
                </a:cubicBezTo>
                <a:cubicBezTo>
                  <a:pt x="42" y="13"/>
                  <a:pt x="43" y="11"/>
                  <a:pt x="43" y="10"/>
                </a:cubicBezTo>
                <a:cubicBezTo>
                  <a:pt x="43" y="10"/>
                  <a:pt x="43" y="9"/>
                  <a:pt x="43" y="8"/>
                </a:cubicBezTo>
                <a:cubicBezTo>
                  <a:pt x="42" y="7"/>
                  <a:pt x="42" y="6"/>
                  <a:pt x="42" y="5"/>
                </a:cubicBezTo>
                <a:cubicBezTo>
                  <a:pt x="41" y="4"/>
                  <a:pt x="40" y="3"/>
                  <a:pt x="39" y="2"/>
                </a:cubicBezTo>
                <a:cubicBezTo>
                  <a:pt x="37" y="2"/>
                  <a:pt x="36" y="2"/>
                  <a:pt x="34" y="2"/>
                </a:cubicBezTo>
                <a:cubicBezTo>
                  <a:pt x="33" y="2"/>
                  <a:pt x="31" y="0"/>
                  <a:pt x="30" y="0"/>
                </a:cubicBezTo>
                <a:cubicBezTo>
                  <a:pt x="29" y="0"/>
                  <a:pt x="31" y="2"/>
                  <a:pt x="30" y="3"/>
                </a:cubicBezTo>
                <a:cubicBezTo>
                  <a:pt x="29" y="4"/>
                  <a:pt x="28" y="3"/>
                  <a:pt x="27" y="4"/>
                </a:cubicBezTo>
                <a:cubicBezTo>
                  <a:pt x="26" y="4"/>
                  <a:pt x="25" y="5"/>
                  <a:pt x="24" y="6"/>
                </a:cubicBezTo>
                <a:cubicBezTo>
                  <a:pt x="22" y="6"/>
                  <a:pt x="20" y="5"/>
                  <a:pt x="19" y="5"/>
                </a:cubicBezTo>
                <a:cubicBezTo>
                  <a:pt x="18" y="6"/>
                  <a:pt x="17" y="7"/>
                  <a:pt x="16" y="7"/>
                </a:cubicBezTo>
                <a:cubicBezTo>
                  <a:pt x="14" y="7"/>
                  <a:pt x="13" y="5"/>
                  <a:pt x="12" y="6"/>
                </a:cubicBezTo>
                <a:cubicBezTo>
                  <a:pt x="11" y="6"/>
                  <a:pt x="10" y="7"/>
                  <a:pt x="10" y="7"/>
                </a:cubicBezTo>
                <a:cubicBezTo>
                  <a:pt x="10" y="8"/>
                  <a:pt x="12" y="8"/>
                  <a:pt x="12" y="9"/>
                </a:cubicBezTo>
                <a:cubicBezTo>
                  <a:pt x="11" y="10"/>
                  <a:pt x="9" y="12"/>
                  <a:pt x="8" y="13"/>
                </a:cubicBezTo>
                <a:cubicBezTo>
                  <a:pt x="7" y="14"/>
                  <a:pt x="5" y="15"/>
                  <a:pt x="5" y="16"/>
                </a:cubicBezTo>
                <a:cubicBezTo>
                  <a:pt x="4" y="17"/>
                  <a:pt x="3" y="19"/>
                  <a:pt x="3" y="20"/>
                </a:cubicBezTo>
                <a:cubicBezTo>
                  <a:pt x="2" y="21"/>
                  <a:pt x="2" y="23"/>
                  <a:pt x="2" y="24"/>
                </a:cubicBezTo>
                <a:cubicBezTo>
                  <a:pt x="1" y="26"/>
                  <a:pt x="0" y="28"/>
                  <a:pt x="1" y="29"/>
                </a:cubicBezTo>
                <a:cubicBezTo>
                  <a:pt x="3" y="29"/>
                  <a:pt x="4" y="26"/>
                  <a:pt x="5" y="25"/>
                </a:cubicBezTo>
                <a:cubicBezTo>
                  <a:pt x="6" y="25"/>
                  <a:pt x="7" y="25"/>
                  <a:pt x="8" y="25"/>
                </a:cubicBezTo>
                <a:cubicBezTo>
                  <a:pt x="9" y="25"/>
                  <a:pt x="9" y="26"/>
                  <a:pt x="10" y="26"/>
                </a:cubicBezTo>
                <a:cubicBezTo>
                  <a:pt x="10" y="27"/>
                  <a:pt x="10" y="29"/>
                  <a:pt x="10" y="30"/>
                </a:cubicBezTo>
                <a:cubicBezTo>
                  <a:pt x="11" y="31"/>
                  <a:pt x="12" y="32"/>
                  <a:pt x="13" y="33"/>
                </a:cubicBezTo>
                <a:cubicBezTo>
                  <a:pt x="14" y="33"/>
                  <a:pt x="15" y="34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2"/>
                  <a:pt x="21" y="33"/>
                  <a:pt x="22" y="33"/>
                </a:cubicBezTo>
                <a:cubicBezTo>
                  <a:pt x="24" y="32"/>
                  <a:pt x="25" y="31"/>
                  <a:pt x="26" y="29"/>
                </a:cubicBezTo>
                <a:cubicBezTo>
                  <a:pt x="26" y="28"/>
                  <a:pt x="26" y="27"/>
                  <a:pt x="26" y="26"/>
                </a:cubicBezTo>
                <a:cubicBezTo>
                  <a:pt x="27" y="25"/>
                  <a:pt x="28" y="23"/>
                  <a:pt x="29" y="23"/>
                </a:cubicBezTo>
                <a:cubicBezTo>
                  <a:pt x="31" y="24"/>
                  <a:pt x="29" y="27"/>
                  <a:pt x="30" y="28"/>
                </a:cubicBezTo>
                <a:cubicBezTo>
                  <a:pt x="31" y="29"/>
                  <a:pt x="32" y="29"/>
                  <a:pt x="33" y="30"/>
                </a:cubicBezTo>
                <a:cubicBezTo>
                  <a:pt x="34" y="30"/>
                  <a:pt x="34" y="32"/>
                  <a:pt x="35" y="32"/>
                </a:cubicBezTo>
                <a:cubicBezTo>
                  <a:pt x="36" y="32"/>
                  <a:pt x="37" y="32"/>
                  <a:pt x="38" y="31"/>
                </a:cubicBezTo>
                <a:cubicBezTo>
                  <a:pt x="39" y="30"/>
                  <a:pt x="39" y="28"/>
                  <a:pt x="39" y="26"/>
                </a:cubicBezTo>
                <a:cubicBezTo>
                  <a:pt x="39" y="25"/>
                  <a:pt x="39" y="24"/>
                  <a:pt x="40" y="24"/>
                </a:cubicBezTo>
                <a:cubicBezTo>
                  <a:pt x="42" y="24"/>
                  <a:pt x="42" y="26"/>
                  <a:pt x="43" y="26"/>
                </a:cubicBezTo>
                <a:cubicBezTo>
                  <a:pt x="44" y="27"/>
                  <a:pt x="46" y="26"/>
                  <a:pt x="47" y="26"/>
                </a:cubicBezTo>
                <a:cubicBezTo>
                  <a:pt x="48" y="26"/>
                  <a:pt x="49" y="27"/>
                  <a:pt x="49" y="27"/>
                </a:cubicBezTo>
                <a:cubicBezTo>
                  <a:pt x="50" y="25"/>
                  <a:pt x="49" y="24"/>
                  <a:pt x="49" y="22"/>
                </a:cubicBezTo>
                <a:cubicBezTo>
                  <a:pt x="49" y="22"/>
                  <a:pt x="49" y="21"/>
                  <a:pt x="50" y="21"/>
                </a:cubicBezTo>
                <a:cubicBezTo>
                  <a:pt x="51" y="21"/>
                  <a:pt x="52" y="23"/>
                  <a:pt x="53" y="23"/>
                </a:cubicBezTo>
                <a:cubicBezTo>
                  <a:pt x="54" y="22"/>
                  <a:pt x="53" y="20"/>
                  <a:pt x="53" y="19"/>
                </a:cubicBezTo>
                <a:cubicBezTo>
                  <a:pt x="53" y="18"/>
                  <a:pt x="53" y="17"/>
                  <a:pt x="54" y="1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" name="Freeform 2586"/>
          <p:cNvSpPr>
            <a:spLocks noChangeAspect="1"/>
          </p:cNvSpPr>
          <p:nvPr/>
        </p:nvSpPr>
        <p:spPr bwMode="auto">
          <a:xfrm>
            <a:off x="4754563" y="3214901"/>
            <a:ext cx="173038" cy="90488"/>
          </a:xfrm>
          <a:custGeom>
            <a:avLst/>
            <a:gdLst>
              <a:gd name="T0" fmla="*/ 97 w 91"/>
              <a:gd name="T1" fmla="*/ 46 h 48"/>
              <a:gd name="T2" fmla="*/ 98 w 91"/>
              <a:gd name="T3" fmla="*/ 44 h 48"/>
              <a:gd name="T4" fmla="*/ 101 w 91"/>
              <a:gd name="T5" fmla="*/ 44 h 48"/>
              <a:gd name="T6" fmla="*/ 98 w 91"/>
              <a:gd name="T7" fmla="*/ 37 h 48"/>
              <a:gd name="T8" fmla="*/ 103 w 91"/>
              <a:gd name="T9" fmla="*/ 33 h 48"/>
              <a:gd name="T10" fmla="*/ 105 w 91"/>
              <a:gd name="T11" fmla="*/ 30 h 48"/>
              <a:gd name="T12" fmla="*/ 108 w 91"/>
              <a:gd name="T13" fmla="*/ 29 h 48"/>
              <a:gd name="T14" fmla="*/ 109 w 91"/>
              <a:gd name="T15" fmla="*/ 23 h 48"/>
              <a:gd name="T16" fmla="*/ 105 w 91"/>
              <a:gd name="T17" fmla="*/ 18 h 48"/>
              <a:gd name="T18" fmla="*/ 105 w 91"/>
              <a:gd name="T19" fmla="*/ 13 h 48"/>
              <a:gd name="T20" fmla="*/ 105 w 91"/>
              <a:gd name="T21" fmla="*/ 8 h 48"/>
              <a:gd name="T22" fmla="*/ 99 w 91"/>
              <a:gd name="T23" fmla="*/ 7 h 48"/>
              <a:gd name="T24" fmla="*/ 95 w 91"/>
              <a:gd name="T25" fmla="*/ 7 h 48"/>
              <a:gd name="T26" fmla="*/ 86 w 91"/>
              <a:gd name="T27" fmla="*/ 4 h 48"/>
              <a:gd name="T28" fmla="*/ 79 w 91"/>
              <a:gd name="T29" fmla="*/ 2 h 48"/>
              <a:gd name="T30" fmla="*/ 77 w 91"/>
              <a:gd name="T31" fmla="*/ 1 h 48"/>
              <a:gd name="T32" fmla="*/ 77 w 91"/>
              <a:gd name="T33" fmla="*/ 7 h 48"/>
              <a:gd name="T34" fmla="*/ 68 w 91"/>
              <a:gd name="T35" fmla="*/ 11 h 48"/>
              <a:gd name="T36" fmla="*/ 61 w 91"/>
              <a:gd name="T37" fmla="*/ 7 h 48"/>
              <a:gd name="T38" fmla="*/ 61 w 91"/>
              <a:gd name="T39" fmla="*/ 11 h 48"/>
              <a:gd name="T40" fmla="*/ 55 w 91"/>
              <a:gd name="T41" fmla="*/ 11 h 48"/>
              <a:gd name="T42" fmla="*/ 55 w 91"/>
              <a:gd name="T43" fmla="*/ 15 h 48"/>
              <a:gd name="T44" fmla="*/ 47 w 91"/>
              <a:gd name="T45" fmla="*/ 19 h 48"/>
              <a:gd name="T46" fmla="*/ 49 w 91"/>
              <a:gd name="T47" fmla="*/ 26 h 48"/>
              <a:gd name="T48" fmla="*/ 40 w 91"/>
              <a:gd name="T49" fmla="*/ 30 h 48"/>
              <a:gd name="T50" fmla="*/ 30 w 91"/>
              <a:gd name="T51" fmla="*/ 32 h 48"/>
              <a:gd name="T52" fmla="*/ 25 w 91"/>
              <a:gd name="T53" fmla="*/ 36 h 48"/>
              <a:gd name="T54" fmla="*/ 19 w 91"/>
              <a:gd name="T55" fmla="*/ 33 h 48"/>
              <a:gd name="T56" fmla="*/ 13 w 91"/>
              <a:gd name="T57" fmla="*/ 33 h 48"/>
              <a:gd name="T58" fmla="*/ 11 w 91"/>
              <a:gd name="T59" fmla="*/ 38 h 48"/>
              <a:gd name="T60" fmla="*/ 4 w 91"/>
              <a:gd name="T61" fmla="*/ 32 h 48"/>
              <a:gd name="T62" fmla="*/ 1 w 91"/>
              <a:gd name="T63" fmla="*/ 37 h 48"/>
              <a:gd name="T64" fmla="*/ 1 w 91"/>
              <a:gd name="T65" fmla="*/ 39 h 48"/>
              <a:gd name="T66" fmla="*/ 1 w 91"/>
              <a:gd name="T67" fmla="*/ 43 h 48"/>
              <a:gd name="T68" fmla="*/ 5 w 91"/>
              <a:gd name="T69" fmla="*/ 44 h 48"/>
              <a:gd name="T70" fmla="*/ 8 w 91"/>
              <a:gd name="T71" fmla="*/ 48 h 48"/>
              <a:gd name="T72" fmla="*/ 13 w 91"/>
              <a:gd name="T73" fmla="*/ 44 h 48"/>
              <a:gd name="T74" fmla="*/ 14 w 91"/>
              <a:gd name="T75" fmla="*/ 48 h 48"/>
              <a:gd name="T76" fmla="*/ 18 w 91"/>
              <a:gd name="T77" fmla="*/ 49 h 48"/>
              <a:gd name="T78" fmla="*/ 23 w 91"/>
              <a:gd name="T79" fmla="*/ 50 h 48"/>
              <a:gd name="T80" fmla="*/ 23 w 91"/>
              <a:gd name="T81" fmla="*/ 46 h 48"/>
              <a:gd name="T82" fmla="*/ 29 w 91"/>
              <a:gd name="T83" fmla="*/ 45 h 48"/>
              <a:gd name="T84" fmla="*/ 35 w 91"/>
              <a:gd name="T85" fmla="*/ 44 h 48"/>
              <a:gd name="T86" fmla="*/ 40 w 91"/>
              <a:gd name="T87" fmla="*/ 43 h 48"/>
              <a:gd name="T88" fmla="*/ 40 w 91"/>
              <a:gd name="T89" fmla="*/ 46 h 48"/>
              <a:gd name="T90" fmla="*/ 43 w 91"/>
              <a:gd name="T91" fmla="*/ 51 h 48"/>
              <a:gd name="T92" fmla="*/ 50 w 91"/>
              <a:gd name="T93" fmla="*/ 52 h 48"/>
              <a:gd name="T94" fmla="*/ 60 w 91"/>
              <a:gd name="T95" fmla="*/ 53 h 48"/>
              <a:gd name="T96" fmla="*/ 61 w 91"/>
              <a:gd name="T97" fmla="*/ 55 h 48"/>
              <a:gd name="T98" fmla="*/ 72 w 91"/>
              <a:gd name="T99" fmla="*/ 57 h 48"/>
              <a:gd name="T100" fmla="*/ 78 w 91"/>
              <a:gd name="T101" fmla="*/ 52 h 48"/>
              <a:gd name="T102" fmla="*/ 86 w 91"/>
              <a:gd name="T103" fmla="*/ 52 h 48"/>
              <a:gd name="T104" fmla="*/ 92 w 91"/>
              <a:gd name="T105" fmla="*/ 51 h 48"/>
              <a:gd name="T106" fmla="*/ 97 w 91"/>
              <a:gd name="T107" fmla="*/ 46 h 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"/>
              <a:gd name="T163" fmla="*/ 0 h 48"/>
              <a:gd name="T164" fmla="*/ 91 w 91"/>
              <a:gd name="T165" fmla="*/ 48 h 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" h="48">
                <a:moveTo>
                  <a:pt x="81" y="39"/>
                </a:moveTo>
                <a:cubicBezTo>
                  <a:pt x="81" y="38"/>
                  <a:pt x="81" y="37"/>
                  <a:pt x="82" y="37"/>
                </a:cubicBezTo>
                <a:cubicBezTo>
                  <a:pt x="82" y="36"/>
                  <a:pt x="84" y="37"/>
                  <a:pt x="84" y="37"/>
                </a:cubicBezTo>
                <a:cubicBezTo>
                  <a:pt x="84" y="35"/>
                  <a:pt x="82" y="33"/>
                  <a:pt x="82" y="31"/>
                </a:cubicBezTo>
                <a:cubicBezTo>
                  <a:pt x="83" y="29"/>
                  <a:pt x="85" y="29"/>
                  <a:pt x="86" y="28"/>
                </a:cubicBezTo>
                <a:cubicBezTo>
                  <a:pt x="87" y="27"/>
                  <a:pt x="87" y="25"/>
                  <a:pt x="88" y="25"/>
                </a:cubicBezTo>
                <a:cubicBezTo>
                  <a:pt x="88" y="24"/>
                  <a:pt x="90" y="24"/>
                  <a:pt x="90" y="24"/>
                </a:cubicBezTo>
                <a:cubicBezTo>
                  <a:pt x="91" y="22"/>
                  <a:pt x="91" y="20"/>
                  <a:pt x="91" y="19"/>
                </a:cubicBezTo>
                <a:cubicBezTo>
                  <a:pt x="90" y="17"/>
                  <a:pt x="88" y="16"/>
                  <a:pt x="88" y="15"/>
                </a:cubicBezTo>
                <a:cubicBezTo>
                  <a:pt x="87" y="14"/>
                  <a:pt x="88" y="12"/>
                  <a:pt x="88" y="11"/>
                </a:cubicBezTo>
                <a:cubicBezTo>
                  <a:pt x="88" y="10"/>
                  <a:pt x="88" y="8"/>
                  <a:pt x="88" y="7"/>
                </a:cubicBezTo>
                <a:cubicBezTo>
                  <a:pt x="86" y="6"/>
                  <a:pt x="85" y="6"/>
                  <a:pt x="83" y="6"/>
                </a:cubicBezTo>
                <a:cubicBezTo>
                  <a:pt x="82" y="5"/>
                  <a:pt x="80" y="6"/>
                  <a:pt x="79" y="6"/>
                </a:cubicBezTo>
                <a:cubicBezTo>
                  <a:pt x="76" y="5"/>
                  <a:pt x="75" y="4"/>
                  <a:pt x="72" y="3"/>
                </a:cubicBezTo>
                <a:cubicBezTo>
                  <a:pt x="70" y="3"/>
                  <a:pt x="68" y="3"/>
                  <a:pt x="66" y="2"/>
                </a:cubicBezTo>
                <a:cubicBezTo>
                  <a:pt x="66" y="2"/>
                  <a:pt x="65" y="0"/>
                  <a:pt x="64" y="1"/>
                </a:cubicBezTo>
                <a:cubicBezTo>
                  <a:pt x="63" y="2"/>
                  <a:pt x="65" y="5"/>
                  <a:pt x="64" y="6"/>
                </a:cubicBezTo>
                <a:cubicBezTo>
                  <a:pt x="62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1" y="7"/>
                  <a:pt x="51" y="9"/>
                  <a:pt x="51" y="9"/>
                </a:cubicBezTo>
                <a:cubicBezTo>
                  <a:pt x="50" y="10"/>
                  <a:pt x="47" y="9"/>
                  <a:pt x="46" y="9"/>
                </a:cubicBezTo>
                <a:cubicBezTo>
                  <a:pt x="45" y="10"/>
                  <a:pt x="47" y="12"/>
                  <a:pt x="46" y="13"/>
                </a:cubicBezTo>
                <a:cubicBezTo>
                  <a:pt x="44" y="15"/>
                  <a:pt x="40" y="14"/>
                  <a:pt x="39" y="16"/>
                </a:cubicBezTo>
                <a:cubicBezTo>
                  <a:pt x="38" y="18"/>
                  <a:pt x="42" y="20"/>
                  <a:pt x="41" y="22"/>
                </a:cubicBezTo>
                <a:cubicBezTo>
                  <a:pt x="39" y="24"/>
                  <a:pt x="35" y="24"/>
                  <a:pt x="33" y="25"/>
                </a:cubicBezTo>
                <a:cubicBezTo>
                  <a:pt x="30" y="26"/>
                  <a:pt x="27" y="26"/>
                  <a:pt x="25" y="27"/>
                </a:cubicBezTo>
                <a:cubicBezTo>
                  <a:pt x="23" y="28"/>
                  <a:pt x="22" y="30"/>
                  <a:pt x="21" y="30"/>
                </a:cubicBezTo>
                <a:cubicBezTo>
                  <a:pt x="19" y="31"/>
                  <a:pt x="18" y="29"/>
                  <a:pt x="16" y="28"/>
                </a:cubicBezTo>
                <a:cubicBezTo>
                  <a:pt x="14" y="28"/>
                  <a:pt x="12" y="27"/>
                  <a:pt x="11" y="28"/>
                </a:cubicBezTo>
                <a:cubicBezTo>
                  <a:pt x="9" y="28"/>
                  <a:pt x="11" y="32"/>
                  <a:pt x="9" y="32"/>
                </a:cubicBezTo>
                <a:cubicBezTo>
                  <a:pt x="7" y="32"/>
                  <a:pt x="6" y="28"/>
                  <a:pt x="3" y="27"/>
                </a:cubicBezTo>
                <a:cubicBezTo>
                  <a:pt x="2" y="27"/>
                  <a:pt x="2" y="30"/>
                  <a:pt x="1" y="31"/>
                </a:cubicBezTo>
                <a:cubicBezTo>
                  <a:pt x="1" y="32"/>
                  <a:pt x="1" y="33"/>
                  <a:pt x="1" y="33"/>
                </a:cubicBezTo>
                <a:cubicBezTo>
                  <a:pt x="1" y="34"/>
                  <a:pt x="0" y="36"/>
                  <a:pt x="1" y="36"/>
                </a:cubicBezTo>
                <a:cubicBezTo>
                  <a:pt x="1" y="37"/>
                  <a:pt x="3" y="36"/>
                  <a:pt x="4" y="37"/>
                </a:cubicBezTo>
                <a:cubicBezTo>
                  <a:pt x="5" y="38"/>
                  <a:pt x="6" y="40"/>
                  <a:pt x="7" y="40"/>
                </a:cubicBezTo>
                <a:cubicBezTo>
                  <a:pt x="9" y="40"/>
                  <a:pt x="9" y="37"/>
                  <a:pt x="11" y="37"/>
                </a:cubicBezTo>
                <a:cubicBezTo>
                  <a:pt x="12" y="37"/>
                  <a:pt x="11" y="39"/>
                  <a:pt x="12" y="40"/>
                </a:cubicBezTo>
                <a:cubicBezTo>
                  <a:pt x="13" y="40"/>
                  <a:pt x="14" y="41"/>
                  <a:pt x="15" y="41"/>
                </a:cubicBezTo>
                <a:cubicBezTo>
                  <a:pt x="17" y="41"/>
                  <a:pt x="18" y="42"/>
                  <a:pt x="19" y="42"/>
                </a:cubicBezTo>
                <a:cubicBezTo>
                  <a:pt x="20" y="41"/>
                  <a:pt x="19" y="39"/>
                  <a:pt x="19" y="39"/>
                </a:cubicBezTo>
                <a:cubicBezTo>
                  <a:pt x="21" y="38"/>
                  <a:pt x="22" y="38"/>
                  <a:pt x="24" y="38"/>
                </a:cubicBezTo>
                <a:cubicBezTo>
                  <a:pt x="26" y="37"/>
                  <a:pt x="27" y="38"/>
                  <a:pt x="29" y="37"/>
                </a:cubicBezTo>
                <a:cubicBezTo>
                  <a:pt x="30" y="37"/>
                  <a:pt x="31" y="36"/>
                  <a:pt x="33" y="36"/>
                </a:cubicBezTo>
                <a:cubicBezTo>
                  <a:pt x="33" y="37"/>
                  <a:pt x="32" y="38"/>
                  <a:pt x="33" y="39"/>
                </a:cubicBezTo>
                <a:cubicBezTo>
                  <a:pt x="33" y="41"/>
                  <a:pt x="34" y="42"/>
                  <a:pt x="36" y="43"/>
                </a:cubicBezTo>
                <a:cubicBezTo>
                  <a:pt x="37" y="43"/>
                  <a:pt x="40" y="43"/>
                  <a:pt x="42" y="44"/>
                </a:cubicBezTo>
                <a:cubicBezTo>
                  <a:pt x="44" y="44"/>
                  <a:pt x="47" y="45"/>
                  <a:pt x="50" y="45"/>
                </a:cubicBezTo>
                <a:cubicBezTo>
                  <a:pt x="50" y="45"/>
                  <a:pt x="50" y="46"/>
                  <a:pt x="51" y="46"/>
                </a:cubicBezTo>
                <a:cubicBezTo>
                  <a:pt x="53" y="46"/>
                  <a:pt x="57" y="48"/>
                  <a:pt x="60" y="48"/>
                </a:cubicBezTo>
                <a:cubicBezTo>
                  <a:pt x="62" y="48"/>
                  <a:pt x="63" y="45"/>
                  <a:pt x="65" y="44"/>
                </a:cubicBezTo>
                <a:cubicBezTo>
                  <a:pt x="67" y="43"/>
                  <a:pt x="70" y="44"/>
                  <a:pt x="72" y="44"/>
                </a:cubicBezTo>
                <a:cubicBezTo>
                  <a:pt x="74" y="44"/>
                  <a:pt x="76" y="43"/>
                  <a:pt x="77" y="43"/>
                </a:cubicBezTo>
                <a:cubicBezTo>
                  <a:pt x="79" y="42"/>
                  <a:pt x="80" y="40"/>
                  <a:pt x="81" y="3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" name="Freeform 2587"/>
          <p:cNvSpPr>
            <a:spLocks noChangeAspect="1"/>
          </p:cNvSpPr>
          <p:nvPr/>
        </p:nvSpPr>
        <p:spPr bwMode="auto">
          <a:xfrm>
            <a:off x="4810126" y="3148226"/>
            <a:ext cx="155575" cy="84138"/>
          </a:xfrm>
          <a:custGeom>
            <a:avLst/>
            <a:gdLst>
              <a:gd name="T0" fmla="*/ 98 w 82"/>
              <a:gd name="T1" fmla="*/ 34 h 44"/>
              <a:gd name="T2" fmla="*/ 93 w 82"/>
              <a:gd name="T3" fmla="*/ 30 h 44"/>
              <a:gd name="T4" fmla="*/ 91 w 82"/>
              <a:gd name="T5" fmla="*/ 25 h 44"/>
              <a:gd name="T6" fmla="*/ 86 w 82"/>
              <a:gd name="T7" fmla="*/ 23 h 44"/>
              <a:gd name="T8" fmla="*/ 84 w 82"/>
              <a:gd name="T9" fmla="*/ 23 h 44"/>
              <a:gd name="T10" fmla="*/ 79 w 82"/>
              <a:gd name="T11" fmla="*/ 20 h 44"/>
              <a:gd name="T12" fmla="*/ 80 w 82"/>
              <a:gd name="T13" fmla="*/ 18 h 44"/>
              <a:gd name="T14" fmla="*/ 76 w 82"/>
              <a:gd name="T15" fmla="*/ 18 h 44"/>
              <a:gd name="T16" fmla="*/ 72 w 82"/>
              <a:gd name="T17" fmla="*/ 16 h 44"/>
              <a:gd name="T18" fmla="*/ 68 w 82"/>
              <a:gd name="T19" fmla="*/ 14 h 44"/>
              <a:gd name="T20" fmla="*/ 71 w 82"/>
              <a:gd name="T21" fmla="*/ 18 h 44"/>
              <a:gd name="T22" fmla="*/ 66 w 82"/>
              <a:gd name="T23" fmla="*/ 22 h 44"/>
              <a:gd name="T24" fmla="*/ 62 w 82"/>
              <a:gd name="T25" fmla="*/ 18 h 44"/>
              <a:gd name="T26" fmla="*/ 61 w 82"/>
              <a:gd name="T27" fmla="*/ 10 h 44"/>
              <a:gd name="T28" fmla="*/ 56 w 82"/>
              <a:gd name="T29" fmla="*/ 10 h 44"/>
              <a:gd name="T30" fmla="*/ 51 w 82"/>
              <a:gd name="T31" fmla="*/ 6 h 44"/>
              <a:gd name="T32" fmla="*/ 45 w 82"/>
              <a:gd name="T33" fmla="*/ 7 h 44"/>
              <a:gd name="T34" fmla="*/ 45 w 82"/>
              <a:gd name="T35" fmla="*/ 4 h 44"/>
              <a:gd name="T36" fmla="*/ 41 w 82"/>
              <a:gd name="T37" fmla="*/ 1 h 44"/>
              <a:gd name="T38" fmla="*/ 38 w 82"/>
              <a:gd name="T39" fmla="*/ 6 h 44"/>
              <a:gd name="T40" fmla="*/ 33 w 82"/>
              <a:gd name="T41" fmla="*/ 1 h 44"/>
              <a:gd name="T42" fmla="*/ 32 w 82"/>
              <a:gd name="T43" fmla="*/ 5 h 44"/>
              <a:gd name="T44" fmla="*/ 25 w 82"/>
              <a:gd name="T45" fmla="*/ 8 h 44"/>
              <a:gd name="T46" fmla="*/ 17 w 82"/>
              <a:gd name="T47" fmla="*/ 12 h 44"/>
              <a:gd name="T48" fmla="*/ 8 w 82"/>
              <a:gd name="T49" fmla="*/ 14 h 44"/>
              <a:gd name="T50" fmla="*/ 4 w 82"/>
              <a:gd name="T51" fmla="*/ 16 h 44"/>
              <a:gd name="T52" fmla="*/ 0 w 82"/>
              <a:gd name="T53" fmla="*/ 17 h 44"/>
              <a:gd name="T54" fmla="*/ 6 w 82"/>
              <a:gd name="T55" fmla="*/ 23 h 44"/>
              <a:gd name="T56" fmla="*/ 6 w 82"/>
              <a:gd name="T57" fmla="*/ 28 h 44"/>
              <a:gd name="T58" fmla="*/ 11 w 82"/>
              <a:gd name="T59" fmla="*/ 36 h 44"/>
              <a:gd name="T60" fmla="*/ 18 w 82"/>
              <a:gd name="T61" fmla="*/ 41 h 44"/>
              <a:gd name="T62" fmla="*/ 26 w 82"/>
              <a:gd name="T63" fmla="*/ 49 h 44"/>
              <a:gd name="T64" fmla="*/ 33 w 82"/>
              <a:gd name="T65" fmla="*/ 53 h 44"/>
              <a:gd name="T66" fmla="*/ 42 w 82"/>
              <a:gd name="T67" fmla="*/ 49 h 44"/>
              <a:gd name="T68" fmla="*/ 42 w 82"/>
              <a:gd name="T69" fmla="*/ 43 h 44"/>
              <a:gd name="T70" fmla="*/ 44 w 82"/>
              <a:gd name="T71" fmla="*/ 45 h 44"/>
              <a:gd name="T72" fmla="*/ 51 w 82"/>
              <a:gd name="T73" fmla="*/ 46 h 44"/>
              <a:gd name="T74" fmla="*/ 60 w 82"/>
              <a:gd name="T75" fmla="*/ 49 h 44"/>
              <a:gd name="T76" fmla="*/ 65 w 82"/>
              <a:gd name="T77" fmla="*/ 49 h 44"/>
              <a:gd name="T78" fmla="*/ 71 w 82"/>
              <a:gd name="T79" fmla="*/ 51 h 44"/>
              <a:gd name="T80" fmla="*/ 74 w 82"/>
              <a:gd name="T81" fmla="*/ 47 h 44"/>
              <a:gd name="T82" fmla="*/ 80 w 82"/>
              <a:gd name="T83" fmla="*/ 47 h 44"/>
              <a:gd name="T84" fmla="*/ 87 w 82"/>
              <a:gd name="T85" fmla="*/ 42 h 44"/>
              <a:gd name="T86" fmla="*/ 88 w 82"/>
              <a:gd name="T87" fmla="*/ 37 h 44"/>
              <a:gd name="T88" fmla="*/ 93 w 82"/>
              <a:gd name="T89" fmla="*/ 35 h 44"/>
              <a:gd name="T90" fmla="*/ 98 w 82"/>
              <a:gd name="T91" fmla="*/ 34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4"/>
              <a:gd name="T140" fmla="*/ 82 w 82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4">
                <a:moveTo>
                  <a:pt x="82" y="28"/>
                </a:moveTo>
                <a:cubicBezTo>
                  <a:pt x="81" y="27"/>
                  <a:pt x="79" y="26"/>
                  <a:pt x="78" y="25"/>
                </a:cubicBezTo>
                <a:cubicBezTo>
                  <a:pt x="77" y="24"/>
                  <a:pt x="77" y="22"/>
                  <a:pt x="76" y="21"/>
                </a:cubicBezTo>
                <a:cubicBezTo>
                  <a:pt x="75" y="20"/>
                  <a:pt x="74" y="19"/>
                  <a:pt x="72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8" y="19"/>
                  <a:pt x="67" y="18"/>
                  <a:pt x="66" y="17"/>
                </a:cubicBezTo>
                <a:cubicBezTo>
                  <a:pt x="66" y="16"/>
                  <a:pt x="68" y="15"/>
                  <a:pt x="67" y="15"/>
                </a:cubicBezTo>
                <a:cubicBezTo>
                  <a:pt x="66" y="14"/>
                  <a:pt x="65" y="15"/>
                  <a:pt x="64" y="15"/>
                </a:cubicBezTo>
                <a:cubicBezTo>
                  <a:pt x="62" y="15"/>
                  <a:pt x="61" y="13"/>
                  <a:pt x="60" y="13"/>
                </a:cubicBezTo>
                <a:cubicBezTo>
                  <a:pt x="59" y="12"/>
                  <a:pt x="57" y="11"/>
                  <a:pt x="57" y="12"/>
                </a:cubicBezTo>
                <a:cubicBezTo>
                  <a:pt x="57" y="13"/>
                  <a:pt x="59" y="14"/>
                  <a:pt x="59" y="15"/>
                </a:cubicBezTo>
                <a:cubicBezTo>
                  <a:pt x="59" y="16"/>
                  <a:pt x="57" y="18"/>
                  <a:pt x="55" y="18"/>
                </a:cubicBezTo>
                <a:cubicBezTo>
                  <a:pt x="54" y="18"/>
                  <a:pt x="53" y="16"/>
                  <a:pt x="52" y="15"/>
                </a:cubicBezTo>
                <a:cubicBezTo>
                  <a:pt x="51" y="13"/>
                  <a:pt x="52" y="10"/>
                  <a:pt x="51" y="8"/>
                </a:cubicBezTo>
                <a:cubicBezTo>
                  <a:pt x="50" y="7"/>
                  <a:pt x="49" y="9"/>
                  <a:pt x="47" y="8"/>
                </a:cubicBezTo>
                <a:cubicBezTo>
                  <a:pt x="46" y="8"/>
                  <a:pt x="45" y="6"/>
                  <a:pt x="43" y="5"/>
                </a:cubicBezTo>
                <a:cubicBezTo>
                  <a:pt x="42" y="5"/>
                  <a:pt x="40" y="6"/>
                  <a:pt x="38" y="6"/>
                </a:cubicBezTo>
                <a:cubicBezTo>
                  <a:pt x="37" y="5"/>
                  <a:pt x="39" y="3"/>
                  <a:pt x="38" y="3"/>
                </a:cubicBezTo>
                <a:cubicBezTo>
                  <a:pt x="37" y="2"/>
                  <a:pt x="35" y="2"/>
                  <a:pt x="34" y="1"/>
                </a:cubicBezTo>
                <a:cubicBezTo>
                  <a:pt x="33" y="3"/>
                  <a:pt x="34" y="6"/>
                  <a:pt x="32" y="5"/>
                </a:cubicBezTo>
                <a:cubicBezTo>
                  <a:pt x="30" y="5"/>
                  <a:pt x="30" y="1"/>
                  <a:pt x="28" y="1"/>
                </a:cubicBezTo>
                <a:cubicBezTo>
                  <a:pt x="27" y="0"/>
                  <a:pt x="28" y="3"/>
                  <a:pt x="27" y="4"/>
                </a:cubicBezTo>
                <a:cubicBezTo>
                  <a:pt x="25" y="5"/>
                  <a:pt x="23" y="6"/>
                  <a:pt x="21" y="7"/>
                </a:cubicBezTo>
                <a:cubicBezTo>
                  <a:pt x="18" y="8"/>
                  <a:pt x="16" y="9"/>
                  <a:pt x="14" y="10"/>
                </a:cubicBezTo>
                <a:cubicBezTo>
                  <a:pt x="12" y="10"/>
                  <a:pt x="9" y="11"/>
                  <a:pt x="7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2" y="14"/>
                  <a:pt x="0" y="13"/>
                  <a:pt x="0" y="14"/>
                </a:cubicBezTo>
                <a:cubicBezTo>
                  <a:pt x="1" y="16"/>
                  <a:pt x="4" y="17"/>
                  <a:pt x="5" y="19"/>
                </a:cubicBezTo>
                <a:cubicBezTo>
                  <a:pt x="6" y="20"/>
                  <a:pt x="4" y="22"/>
                  <a:pt x="5" y="23"/>
                </a:cubicBezTo>
                <a:cubicBezTo>
                  <a:pt x="6" y="26"/>
                  <a:pt x="7" y="28"/>
                  <a:pt x="9" y="30"/>
                </a:cubicBezTo>
                <a:cubicBezTo>
                  <a:pt x="11" y="32"/>
                  <a:pt x="13" y="33"/>
                  <a:pt x="15" y="34"/>
                </a:cubicBezTo>
                <a:cubicBezTo>
                  <a:pt x="18" y="36"/>
                  <a:pt x="20" y="39"/>
                  <a:pt x="22" y="41"/>
                </a:cubicBezTo>
                <a:cubicBezTo>
                  <a:pt x="24" y="42"/>
                  <a:pt x="25" y="44"/>
                  <a:pt x="28" y="44"/>
                </a:cubicBezTo>
                <a:cubicBezTo>
                  <a:pt x="30" y="44"/>
                  <a:pt x="33" y="43"/>
                  <a:pt x="35" y="41"/>
                </a:cubicBezTo>
                <a:cubicBezTo>
                  <a:pt x="36" y="40"/>
                  <a:pt x="34" y="37"/>
                  <a:pt x="35" y="36"/>
                </a:cubicBezTo>
                <a:cubicBezTo>
                  <a:pt x="36" y="35"/>
                  <a:pt x="37" y="37"/>
                  <a:pt x="37" y="37"/>
                </a:cubicBezTo>
                <a:cubicBezTo>
                  <a:pt x="39" y="38"/>
                  <a:pt x="41" y="38"/>
                  <a:pt x="43" y="38"/>
                </a:cubicBezTo>
                <a:cubicBezTo>
                  <a:pt x="46" y="39"/>
                  <a:pt x="47" y="40"/>
                  <a:pt x="50" y="41"/>
                </a:cubicBezTo>
                <a:cubicBezTo>
                  <a:pt x="51" y="41"/>
                  <a:pt x="53" y="40"/>
                  <a:pt x="54" y="41"/>
                </a:cubicBezTo>
                <a:cubicBezTo>
                  <a:pt x="56" y="41"/>
                  <a:pt x="57" y="41"/>
                  <a:pt x="59" y="42"/>
                </a:cubicBezTo>
                <a:cubicBezTo>
                  <a:pt x="60" y="41"/>
                  <a:pt x="61" y="39"/>
                  <a:pt x="62" y="39"/>
                </a:cubicBezTo>
                <a:cubicBezTo>
                  <a:pt x="64" y="38"/>
                  <a:pt x="65" y="40"/>
                  <a:pt x="67" y="39"/>
                </a:cubicBezTo>
                <a:cubicBezTo>
                  <a:pt x="69" y="38"/>
                  <a:pt x="71" y="36"/>
                  <a:pt x="73" y="35"/>
                </a:cubicBezTo>
                <a:cubicBezTo>
                  <a:pt x="73" y="34"/>
                  <a:pt x="73" y="32"/>
                  <a:pt x="74" y="31"/>
                </a:cubicBezTo>
                <a:cubicBezTo>
                  <a:pt x="75" y="30"/>
                  <a:pt x="77" y="29"/>
                  <a:pt x="78" y="29"/>
                </a:cubicBezTo>
                <a:cubicBezTo>
                  <a:pt x="79" y="29"/>
                  <a:pt x="81" y="28"/>
                  <a:pt x="82" y="2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" name="Freeform 2588"/>
          <p:cNvSpPr>
            <a:spLocks noChangeAspect="1"/>
          </p:cNvSpPr>
          <p:nvPr/>
        </p:nvSpPr>
        <p:spPr bwMode="auto">
          <a:xfrm>
            <a:off x="4843463" y="3289513"/>
            <a:ext cx="71438" cy="50800"/>
          </a:xfrm>
          <a:custGeom>
            <a:avLst/>
            <a:gdLst>
              <a:gd name="T0" fmla="*/ 45 w 37"/>
              <a:gd name="T1" fmla="*/ 8 h 27"/>
              <a:gd name="T2" fmla="*/ 43 w 37"/>
              <a:gd name="T3" fmla="*/ 5 h 27"/>
              <a:gd name="T4" fmla="*/ 41 w 37"/>
              <a:gd name="T5" fmla="*/ 0 h 27"/>
              <a:gd name="T6" fmla="*/ 36 w 37"/>
              <a:gd name="T7" fmla="*/ 5 h 27"/>
              <a:gd name="T8" fmla="*/ 30 w 37"/>
              <a:gd name="T9" fmla="*/ 6 h 27"/>
              <a:gd name="T10" fmla="*/ 22 w 37"/>
              <a:gd name="T11" fmla="*/ 6 h 27"/>
              <a:gd name="T12" fmla="*/ 16 w 37"/>
              <a:gd name="T13" fmla="*/ 11 h 27"/>
              <a:gd name="T14" fmla="*/ 5 w 37"/>
              <a:gd name="T15" fmla="*/ 8 h 27"/>
              <a:gd name="T16" fmla="*/ 1 w 37"/>
              <a:gd name="T17" fmla="*/ 11 h 27"/>
              <a:gd name="T18" fmla="*/ 2 w 37"/>
              <a:gd name="T19" fmla="*/ 15 h 27"/>
              <a:gd name="T20" fmla="*/ 2 w 37"/>
              <a:gd name="T21" fmla="*/ 20 h 27"/>
              <a:gd name="T22" fmla="*/ 5 w 37"/>
              <a:gd name="T23" fmla="*/ 25 h 27"/>
              <a:gd name="T24" fmla="*/ 7 w 37"/>
              <a:gd name="T25" fmla="*/ 27 h 27"/>
              <a:gd name="T26" fmla="*/ 4 w 37"/>
              <a:gd name="T27" fmla="*/ 31 h 27"/>
              <a:gd name="T28" fmla="*/ 7 w 37"/>
              <a:gd name="T29" fmla="*/ 31 h 27"/>
              <a:gd name="T30" fmla="*/ 10 w 37"/>
              <a:gd name="T31" fmla="*/ 28 h 27"/>
              <a:gd name="T32" fmla="*/ 13 w 37"/>
              <a:gd name="T33" fmla="*/ 30 h 27"/>
              <a:gd name="T34" fmla="*/ 17 w 37"/>
              <a:gd name="T35" fmla="*/ 27 h 27"/>
              <a:gd name="T36" fmla="*/ 19 w 37"/>
              <a:gd name="T37" fmla="*/ 30 h 27"/>
              <a:gd name="T38" fmla="*/ 23 w 37"/>
              <a:gd name="T39" fmla="*/ 30 h 27"/>
              <a:gd name="T40" fmla="*/ 28 w 37"/>
              <a:gd name="T41" fmla="*/ 31 h 27"/>
              <a:gd name="T42" fmla="*/ 28 w 37"/>
              <a:gd name="T43" fmla="*/ 23 h 27"/>
              <a:gd name="T44" fmla="*/ 33 w 37"/>
              <a:gd name="T45" fmla="*/ 23 h 27"/>
              <a:gd name="T46" fmla="*/ 33 w 37"/>
              <a:gd name="T47" fmla="*/ 14 h 27"/>
              <a:gd name="T48" fmla="*/ 41 w 37"/>
              <a:gd name="T49" fmla="*/ 11 h 27"/>
              <a:gd name="T50" fmla="*/ 41 w 37"/>
              <a:gd name="T51" fmla="*/ 7 h 27"/>
              <a:gd name="T52" fmla="*/ 45 w 37"/>
              <a:gd name="T53" fmla="*/ 8 h 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7"/>
              <a:gd name="T83" fmla="*/ 37 w 37"/>
              <a:gd name="T84" fmla="*/ 27 h 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7">
                <a:moveTo>
                  <a:pt x="37" y="7"/>
                </a:moveTo>
                <a:cubicBezTo>
                  <a:pt x="37" y="6"/>
                  <a:pt x="36" y="5"/>
                  <a:pt x="35" y="4"/>
                </a:cubicBezTo>
                <a:cubicBezTo>
                  <a:pt x="35" y="2"/>
                  <a:pt x="34" y="1"/>
                  <a:pt x="34" y="0"/>
                </a:cubicBezTo>
                <a:cubicBezTo>
                  <a:pt x="33" y="1"/>
                  <a:pt x="32" y="3"/>
                  <a:pt x="30" y="4"/>
                </a:cubicBezTo>
                <a:cubicBezTo>
                  <a:pt x="29" y="4"/>
                  <a:pt x="27" y="5"/>
                  <a:pt x="25" y="5"/>
                </a:cubicBezTo>
                <a:cubicBezTo>
                  <a:pt x="23" y="5"/>
                  <a:pt x="20" y="4"/>
                  <a:pt x="18" y="5"/>
                </a:cubicBezTo>
                <a:cubicBezTo>
                  <a:pt x="16" y="6"/>
                  <a:pt x="15" y="9"/>
                  <a:pt x="13" y="9"/>
                </a:cubicBezTo>
                <a:cubicBezTo>
                  <a:pt x="10" y="9"/>
                  <a:pt x="6" y="7"/>
                  <a:pt x="4" y="7"/>
                </a:cubicBezTo>
                <a:cubicBezTo>
                  <a:pt x="3" y="8"/>
                  <a:pt x="1" y="8"/>
                  <a:pt x="1" y="9"/>
                </a:cubicBezTo>
                <a:cubicBezTo>
                  <a:pt x="0" y="10"/>
                  <a:pt x="2" y="11"/>
                  <a:pt x="2" y="13"/>
                </a:cubicBezTo>
                <a:cubicBezTo>
                  <a:pt x="3" y="14"/>
                  <a:pt x="1" y="15"/>
                  <a:pt x="2" y="17"/>
                </a:cubicBezTo>
                <a:cubicBezTo>
                  <a:pt x="2" y="18"/>
                  <a:pt x="3" y="19"/>
                  <a:pt x="4" y="21"/>
                </a:cubicBezTo>
                <a:cubicBezTo>
                  <a:pt x="4" y="21"/>
                  <a:pt x="6" y="22"/>
                  <a:pt x="6" y="23"/>
                </a:cubicBezTo>
                <a:cubicBezTo>
                  <a:pt x="6" y="24"/>
                  <a:pt x="4" y="25"/>
                  <a:pt x="3" y="26"/>
                </a:cubicBezTo>
                <a:cubicBezTo>
                  <a:pt x="4" y="26"/>
                  <a:pt x="5" y="26"/>
                  <a:pt x="6" y="26"/>
                </a:cubicBezTo>
                <a:cubicBezTo>
                  <a:pt x="7" y="25"/>
                  <a:pt x="7" y="25"/>
                  <a:pt x="8" y="24"/>
                </a:cubicBezTo>
                <a:cubicBezTo>
                  <a:pt x="9" y="24"/>
                  <a:pt x="10" y="25"/>
                  <a:pt x="11" y="25"/>
                </a:cubicBezTo>
                <a:cubicBezTo>
                  <a:pt x="12" y="25"/>
                  <a:pt x="13" y="23"/>
                  <a:pt x="14" y="23"/>
                </a:cubicBezTo>
                <a:cubicBezTo>
                  <a:pt x="15" y="23"/>
                  <a:pt x="15" y="24"/>
                  <a:pt x="16" y="25"/>
                </a:cubicBezTo>
                <a:cubicBezTo>
                  <a:pt x="17" y="25"/>
                  <a:pt x="18" y="25"/>
                  <a:pt x="19" y="25"/>
                </a:cubicBezTo>
                <a:cubicBezTo>
                  <a:pt x="21" y="26"/>
                  <a:pt x="22" y="27"/>
                  <a:pt x="23" y="26"/>
                </a:cubicBezTo>
                <a:cubicBezTo>
                  <a:pt x="24" y="24"/>
                  <a:pt x="22" y="21"/>
                  <a:pt x="23" y="19"/>
                </a:cubicBezTo>
                <a:cubicBezTo>
                  <a:pt x="24" y="18"/>
                  <a:pt x="27" y="20"/>
                  <a:pt x="27" y="19"/>
                </a:cubicBezTo>
                <a:cubicBezTo>
                  <a:pt x="28" y="17"/>
                  <a:pt x="26" y="14"/>
                  <a:pt x="27" y="12"/>
                </a:cubicBezTo>
                <a:cubicBezTo>
                  <a:pt x="28" y="10"/>
                  <a:pt x="32" y="11"/>
                  <a:pt x="34" y="9"/>
                </a:cubicBezTo>
                <a:cubicBezTo>
                  <a:pt x="35" y="9"/>
                  <a:pt x="33" y="7"/>
                  <a:pt x="34" y="6"/>
                </a:cubicBezTo>
                <a:cubicBezTo>
                  <a:pt x="35" y="6"/>
                  <a:pt x="36" y="7"/>
                  <a:pt x="37" y="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" name="Freeform 2589"/>
          <p:cNvSpPr>
            <a:spLocks noChangeAspect="1" noEditPoints="1"/>
          </p:cNvSpPr>
          <p:nvPr/>
        </p:nvSpPr>
        <p:spPr bwMode="auto">
          <a:xfrm>
            <a:off x="4908550" y="3232363"/>
            <a:ext cx="150813" cy="95250"/>
          </a:xfrm>
          <a:custGeom>
            <a:avLst/>
            <a:gdLst>
              <a:gd name="T0" fmla="*/ 0 w 79"/>
              <a:gd name="T1" fmla="*/ 36 h 50"/>
              <a:gd name="T2" fmla="*/ 1 w 79"/>
              <a:gd name="T3" fmla="*/ 41 h 50"/>
              <a:gd name="T4" fmla="*/ 4 w 79"/>
              <a:gd name="T5" fmla="*/ 44 h 50"/>
              <a:gd name="T6" fmla="*/ 4 w 79"/>
              <a:gd name="T7" fmla="*/ 44 h 50"/>
              <a:gd name="T8" fmla="*/ 6 w 79"/>
              <a:gd name="T9" fmla="*/ 48 h 50"/>
              <a:gd name="T10" fmla="*/ 10 w 79"/>
              <a:gd name="T11" fmla="*/ 48 h 50"/>
              <a:gd name="T12" fmla="*/ 11 w 79"/>
              <a:gd name="T13" fmla="*/ 52 h 50"/>
              <a:gd name="T14" fmla="*/ 12 w 79"/>
              <a:gd name="T15" fmla="*/ 52 h 50"/>
              <a:gd name="T16" fmla="*/ 16 w 79"/>
              <a:gd name="T17" fmla="*/ 56 h 50"/>
              <a:gd name="T18" fmla="*/ 24 w 79"/>
              <a:gd name="T19" fmla="*/ 59 h 50"/>
              <a:gd name="T20" fmla="*/ 32 w 79"/>
              <a:gd name="T21" fmla="*/ 60 h 50"/>
              <a:gd name="T22" fmla="*/ 36 w 79"/>
              <a:gd name="T23" fmla="*/ 58 h 50"/>
              <a:gd name="T24" fmla="*/ 38 w 79"/>
              <a:gd name="T25" fmla="*/ 58 h 50"/>
              <a:gd name="T26" fmla="*/ 42 w 79"/>
              <a:gd name="T27" fmla="*/ 54 h 50"/>
              <a:gd name="T28" fmla="*/ 48 w 79"/>
              <a:gd name="T29" fmla="*/ 53 h 50"/>
              <a:gd name="T30" fmla="*/ 52 w 79"/>
              <a:gd name="T31" fmla="*/ 50 h 50"/>
              <a:gd name="T32" fmla="*/ 59 w 79"/>
              <a:gd name="T33" fmla="*/ 52 h 50"/>
              <a:gd name="T34" fmla="*/ 67 w 79"/>
              <a:gd name="T35" fmla="*/ 49 h 50"/>
              <a:gd name="T36" fmla="*/ 73 w 79"/>
              <a:gd name="T37" fmla="*/ 47 h 50"/>
              <a:gd name="T38" fmla="*/ 73 w 79"/>
              <a:gd name="T39" fmla="*/ 42 h 50"/>
              <a:gd name="T40" fmla="*/ 77 w 79"/>
              <a:gd name="T41" fmla="*/ 41 h 50"/>
              <a:gd name="T42" fmla="*/ 78 w 79"/>
              <a:gd name="T43" fmla="*/ 32 h 50"/>
              <a:gd name="T44" fmla="*/ 83 w 79"/>
              <a:gd name="T45" fmla="*/ 24 h 50"/>
              <a:gd name="T46" fmla="*/ 88 w 79"/>
              <a:gd name="T47" fmla="*/ 18 h 50"/>
              <a:gd name="T48" fmla="*/ 93 w 79"/>
              <a:gd name="T49" fmla="*/ 17 h 50"/>
              <a:gd name="T50" fmla="*/ 95 w 79"/>
              <a:gd name="T51" fmla="*/ 14 h 50"/>
              <a:gd name="T52" fmla="*/ 95 w 79"/>
              <a:gd name="T53" fmla="*/ 11 h 50"/>
              <a:gd name="T54" fmla="*/ 90 w 79"/>
              <a:gd name="T55" fmla="*/ 11 h 50"/>
              <a:gd name="T56" fmla="*/ 90 w 79"/>
              <a:gd name="T57" fmla="*/ 8 h 50"/>
              <a:gd name="T58" fmla="*/ 88 w 79"/>
              <a:gd name="T59" fmla="*/ 6 h 50"/>
              <a:gd name="T60" fmla="*/ 84 w 79"/>
              <a:gd name="T61" fmla="*/ 4 h 50"/>
              <a:gd name="T62" fmla="*/ 78 w 79"/>
              <a:gd name="T63" fmla="*/ 6 h 50"/>
              <a:gd name="T64" fmla="*/ 73 w 79"/>
              <a:gd name="T65" fmla="*/ 0 h 50"/>
              <a:gd name="T66" fmla="*/ 69 w 79"/>
              <a:gd name="T67" fmla="*/ 1 h 50"/>
              <a:gd name="T68" fmla="*/ 61 w 79"/>
              <a:gd name="T69" fmla="*/ 1 h 50"/>
              <a:gd name="T70" fmla="*/ 58 w 79"/>
              <a:gd name="T71" fmla="*/ 6 h 50"/>
              <a:gd name="T72" fmla="*/ 53 w 79"/>
              <a:gd name="T73" fmla="*/ 10 h 50"/>
              <a:gd name="T74" fmla="*/ 47 w 79"/>
              <a:gd name="T75" fmla="*/ 7 h 50"/>
              <a:gd name="T76" fmla="*/ 46 w 79"/>
              <a:gd name="T77" fmla="*/ 12 h 50"/>
              <a:gd name="T78" fmla="*/ 38 w 79"/>
              <a:gd name="T79" fmla="*/ 12 h 50"/>
              <a:gd name="T80" fmla="*/ 35 w 79"/>
              <a:gd name="T81" fmla="*/ 12 h 50"/>
              <a:gd name="T82" fmla="*/ 36 w 79"/>
              <a:gd name="T83" fmla="*/ 16 h 50"/>
              <a:gd name="T84" fmla="*/ 34 w 79"/>
              <a:gd name="T85" fmla="*/ 18 h 50"/>
              <a:gd name="T86" fmla="*/ 18 w 79"/>
              <a:gd name="T87" fmla="*/ 17 h 50"/>
              <a:gd name="T88" fmla="*/ 12 w 79"/>
              <a:gd name="T89" fmla="*/ 12 h 50"/>
              <a:gd name="T90" fmla="*/ 11 w 79"/>
              <a:gd name="T91" fmla="*/ 18 h 50"/>
              <a:gd name="T92" fmla="*/ 8 w 79"/>
              <a:gd name="T93" fmla="*/ 19 h 50"/>
              <a:gd name="T94" fmla="*/ 6 w 79"/>
              <a:gd name="T95" fmla="*/ 23 h 50"/>
              <a:gd name="T96" fmla="*/ 1 w 79"/>
              <a:gd name="T97" fmla="*/ 26 h 50"/>
              <a:gd name="T98" fmla="*/ 4 w 79"/>
              <a:gd name="T99" fmla="*/ 34 h 50"/>
              <a:gd name="T100" fmla="*/ 1 w 79"/>
              <a:gd name="T101" fmla="*/ 34 h 50"/>
              <a:gd name="T102" fmla="*/ 0 w 79"/>
              <a:gd name="T103" fmla="*/ 36 h 50"/>
              <a:gd name="T104" fmla="*/ 1 w 79"/>
              <a:gd name="T105" fmla="*/ 41 h 50"/>
              <a:gd name="T106" fmla="*/ 4 w 79"/>
              <a:gd name="T107" fmla="*/ 44 h 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50"/>
              <a:gd name="T164" fmla="*/ 79 w 79"/>
              <a:gd name="T165" fmla="*/ 50 h 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50">
                <a:moveTo>
                  <a:pt x="0" y="30"/>
                </a:move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moveTo>
                  <a:pt x="3" y="37"/>
                </a:moveTo>
                <a:cubicBezTo>
                  <a:pt x="4" y="38"/>
                  <a:pt x="4" y="39"/>
                  <a:pt x="5" y="40"/>
                </a:cubicBezTo>
                <a:cubicBezTo>
                  <a:pt x="6" y="40"/>
                  <a:pt x="7" y="39"/>
                  <a:pt x="8" y="40"/>
                </a:cubicBezTo>
                <a:cubicBezTo>
                  <a:pt x="9" y="40"/>
                  <a:pt x="8" y="42"/>
                  <a:pt x="9" y="43"/>
                </a:cubicBezTo>
                <a:cubicBezTo>
                  <a:pt x="9" y="43"/>
                  <a:pt x="10" y="43"/>
                  <a:pt x="10" y="43"/>
                </a:cubicBezTo>
                <a:cubicBezTo>
                  <a:pt x="12" y="44"/>
                  <a:pt x="12" y="46"/>
                  <a:pt x="13" y="47"/>
                </a:cubicBezTo>
                <a:cubicBezTo>
                  <a:pt x="15" y="48"/>
                  <a:pt x="18" y="49"/>
                  <a:pt x="20" y="49"/>
                </a:cubicBezTo>
                <a:cubicBezTo>
                  <a:pt x="22" y="50"/>
                  <a:pt x="25" y="50"/>
                  <a:pt x="27" y="50"/>
                </a:cubicBezTo>
                <a:cubicBezTo>
                  <a:pt x="28" y="50"/>
                  <a:pt x="29" y="48"/>
                  <a:pt x="30" y="48"/>
                </a:cubicBezTo>
                <a:cubicBezTo>
                  <a:pt x="30" y="47"/>
                  <a:pt x="31" y="48"/>
                  <a:pt x="32" y="48"/>
                </a:cubicBezTo>
                <a:cubicBezTo>
                  <a:pt x="33" y="47"/>
                  <a:pt x="34" y="46"/>
                  <a:pt x="35" y="45"/>
                </a:cubicBezTo>
                <a:cubicBezTo>
                  <a:pt x="37" y="44"/>
                  <a:pt x="38" y="44"/>
                  <a:pt x="40" y="44"/>
                </a:cubicBezTo>
                <a:cubicBezTo>
                  <a:pt x="41" y="44"/>
                  <a:pt x="42" y="42"/>
                  <a:pt x="43" y="42"/>
                </a:cubicBezTo>
                <a:cubicBezTo>
                  <a:pt x="46" y="42"/>
                  <a:pt x="47" y="43"/>
                  <a:pt x="49" y="43"/>
                </a:cubicBezTo>
                <a:cubicBezTo>
                  <a:pt x="51" y="42"/>
                  <a:pt x="54" y="42"/>
                  <a:pt x="56" y="41"/>
                </a:cubicBezTo>
                <a:cubicBezTo>
                  <a:pt x="57" y="41"/>
                  <a:pt x="60" y="41"/>
                  <a:pt x="61" y="39"/>
                </a:cubicBezTo>
                <a:cubicBezTo>
                  <a:pt x="62" y="38"/>
                  <a:pt x="60" y="36"/>
                  <a:pt x="61" y="35"/>
                </a:cubicBezTo>
                <a:cubicBezTo>
                  <a:pt x="61" y="34"/>
                  <a:pt x="63" y="35"/>
                  <a:pt x="64" y="34"/>
                </a:cubicBezTo>
                <a:cubicBezTo>
                  <a:pt x="65" y="32"/>
                  <a:pt x="64" y="29"/>
                  <a:pt x="65" y="27"/>
                </a:cubicBezTo>
                <a:cubicBezTo>
                  <a:pt x="66" y="24"/>
                  <a:pt x="67" y="22"/>
                  <a:pt x="69" y="20"/>
                </a:cubicBezTo>
                <a:cubicBezTo>
                  <a:pt x="70" y="19"/>
                  <a:pt x="71" y="17"/>
                  <a:pt x="73" y="15"/>
                </a:cubicBezTo>
                <a:cubicBezTo>
                  <a:pt x="74" y="14"/>
                  <a:pt x="76" y="15"/>
                  <a:pt x="77" y="14"/>
                </a:cubicBezTo>
                <a:cubicBezTo>
                  <a:pt x="78" y="13"/>
                  <a:pt x="78" y="12"/>
                  <a:pt x="79" y="12"/>
                </a:cubicBezTo>
                <a:cubicBezTo>
                  <a:pt x="79" y="11"/>
                  <a:pt x="79" y="10"/>
                  <a:pt x="79" y="9"/>
                </a:cubicBezTo>
                <a:cubicBezTo>
                  <a:pt x="78" y="9"/>
                  <a:pt x="76" y="9"/>
                  <a:pt x="75" y="9"/>
                </a:cubicBezTo>
                <a:cubicBezTo>
                  <a:pt x="75" y="8"/>
                  <a:pt x="75" y="7"/>
                  <a:pt x="75" y="7"/>
                </a:cubicBezTo>
                <a:cubicBezTo>
                  <a:pt x="74" y="6"/>
                  <a:pt x="73" y="6"/>
                  <a:pt x="73" y="5"/>
                </a:cubicBezTo>
                <a:cubicBezTo>
                  <a:pt x="72" y="5"/>
                  <a:pt x="71" y="4"/>
                  <a:pt x="70" y="3"/>
                </a:cubicBezTo>
                <a:cubicBezTo>
                  <a:pt x="69" y="4"/>
                  <a:pt x="67" y="5"/>
                  <a:pt x="65" y="5"/>
                </a:cubicBezTo>
                <a:cubicBezTo>
                  <a:pt x="63" y="4"/>
                  <a:pt x="63" y="1"/>
                  <a:pt x="61" y="0"/>
                </a:cubicBezTo>
                <a:cubicBezTo>
                  <a:pt x="60" y="0"/>
                  <a:pt x="59" y="1"/>
                  <a:pt x="57" y="1"/>
                </a:cubicBezTo>
                <a:cubicBezTo>
                  <a:pt x="55" y="1"/>
                  <a:pt x="53" y="0"/>
                  <a:pt x="51" y="1"/>
                </a:cubicBezTo>
                <a:cubicBezTo>
                  <a:pt x="49" y="1"/>
                  <a:pt x="49" y="4"/>
                  <a:pt x="48" y="5"/>
                </a:cubicBezTo>
                <a:cubicBezTo>
                  <a:pt x="47" y="6"/>
                  <a:pt x="45" y="7"/>
                  <a:pt x="44" y="8"/>
                </a:cubicBezTo>
                <a:cubicBezTo>
                  <a:pt x="42" y="8"/>
                  <a:pt x="41" y="6"/>
                  <a:pt x="39" y="6"/>
                </a:cubicBezTo>
                <a:cubicBezTo>
                  <a:pt x="38" y="6"/>
                  <a:pt x="39" y="9"/>
                  <a:pt x="38" y="10"/>
                </a:cubicBezTo>
                <a:cubicBezTo>
                  <a:pt x="36" y="10"/>
                  <a:pt x="34" y="9"/>
                  <a:pt x="32" y="10"/>
                </a:cubicBezTo>
                <a:cubicBezTo>
                  <a:pt x="31" y="10"/>
                  <a:pt x="29" y="9"/>
                  <a:pt x="29" y="10"/>
                </a:cubicBezTo>
                <a:cubicBezTo>
                  <a:pt x="29" y="11"/>
                  <a:pt x="31" y="12"/>
                  <a:pt x="30" y="13"/>
                </a:cubicBezTo>
                <a:cubicBezTo>
                  <a:pt x="30" y="14"/>
                  <a:pt x="29" y="15"/>
                  <a:pt x="28" y="15"/>
                </a:cubicBezTo>
                <a:cubicBezTo>
                  <a:pt x="24" y="15"/>
                  <a:pt x="19" y="15"/>
                  <a:pt x="15" y="14"/>
                </a:cubicBezTo>
                <a:cubicBezTo>
                  <a:pt x="13" y="13"/>
                  <a:pt x="12" y="11"/>
                  <a:pt x="10" y="10"/>
                </a:cubicBezTo>
                <a:cubicBezTo>
                  <a:pt x="10" y="11"/>
                  <a:pt x="10" y="13"/>
                  <a:pt x="9" y="15"/>
                </a:cubicBezTo>
                <a:cubicBezTo>
                  <a:pt x="9" y="15"/>
                  <a:pt x="7" y="15"/>
                  <a:pt x="7" y="16"/>
                </a:cubicBezTo>
                <a:cubicBezTo>
                  <a:pt x="6" y="16"/>
                  <a:pt x="6" y="18"/>
                  <a:pt x="5" y="19"/>
                </a:cubicBezTo>
                <a:cubicBezTo>
                  <a:pt x="4" y="20"/>
                  <a:pt x="2" y="20"/>
                  <a:pt x="1" y="22"/>
                </a:cubicBezTo>
                <a:cubicBezTo>
                  <a:pt x="1" y="24"/>
                  <a:pt x="3" y="26"/>
                  <a:pt x="3" y="28"/>
                </a:cubicBezTo>
                <a:cubicBezTo>
                  <a:pt x="3" y="28"/>
                  <a:pt x="1" y="27"/>
                  <a:pt x="1" y="28"/>
                </a:cubicBezTo>
                <a:cubicBezTo>
                  <a:pt x="0" y="28"/>
                  <a:pt x="0" y="29"/>
                  <a:pt x="0" y="30"/>
                </a:cubicBez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" name="Freeform 2590"/>
          <p:cNvSpPr>
            <a:spLocks noChangeAspect="1"/>
          </p:cNvSpPr>
          <p:nvPr/>
        </p:nvSpPr>
        <p:spPr bwMode="auto">
          <a:xfrm>
            <a:off x="4919664" y="3197438"/>
            <a:ext cx="131763" cy="63500"/>
          </a:xfrm>
          <a:custGeom>
            <a:avLst/>
            <a:gdLst>
              <a:gd name="T0" fmla="*/ 77 w 69"/>
              <a:gd name="T1" fmla="*/ 25 h 33"/>
              <a:gd name="T2" fmla="*/ 77 w 69"/>
              <a:gd name="T3" fmla="*/ 22 h 33"/>
              <a:gd name="T4" fmla="*/ 79 w 69"/>
              <a:gd name="T5" fmla="*/ 18 h 33"/>
              <a:gd name="T6" fmla="*/ 81 w 69"/>
              <a:gd name="T7" fmla="*/ 13 h 33"/>
              <a:gd name="T8" fmla="*/ 83 w 69"/>
              <a:gd name="T9" fmla="*/ 11 h 33"/>
              <a:gd name="T10" fmla="*/ 76 w 69"/>
              <a:gd name="T11" fmla="*/ 10 h 33"/>
              <a:gd name="T12" fmla="*/ 71 w 69"/>
              <a:gd name="T13" fmla="*/ 5 h 33"/>
              <a:gd name="T14" fmla="*/ 64 w 69"/>
              <a:gd name="T15" fmla="*/ 4 h 33"/>
              <a:gd name="T16" fmla="*/ 59 w 69"/>
              <a:gd name="T17" fmla="*/ 7 h 33"/>
              <a:gd name="T18" fmla="*/ 57 w 69"/>
              <a:gd name="T19" fmla="*/ 5 h 33"/>
              <a:gd name="T20" fmla="*/ 49 w 69"/>
              <a:gd name="T21" fmla="*/ 5 h 33"/>
              <a:gd name="T22" fmla="*/ 46 w 69"/>
              <a:gd name="T23" fmla="*/ 8 h 33"/>
              <a:gd name="T24" fmla="*/ 42 w 69"/>
              <a:gd name="T25" fmla="*/ 10 h 33"/>
              <a:gd name="T26" fmla="*/ 42 w 69"/>
              <a:gd name="T27" fmla="*/ 6 h 33"/>
              <a:gd name="T28" fmla="*/ 37 w 69"/>
              <a:gd name="T29" fmla="*/ 0 h 33"/>
              <a:gd name="T30" fmla="*/ 32 w 69"/>
              <a:gd name="T31" fmla="*/ 5 h 33"/>
              <a:gd name="T32" fmla="*/ 29 w 69"/>
              <a:gd name="T33" fmla="*/ 2 h 33"/>
              <a:gd name="T34" fmla="*/ 24 w 69"/>
              <a:gd name="T35" fmla="*/ 4 h 33"/>
              <a:gd name="T36" fmla="*/ 19 w 69"/>
              <a:gd name="T37" fmla="*/ 6 h 33"/>
              <a:gd name="T38" fmla="*/ 18 w 69"/>
              <a:gd name="T39" fmla="*/ 11 h 33"/>
              <a:gd name="T40" fmla="*/ 11 w 69"/>
              <a:gd name="T41" fmla="*/ 16 h 33"/>
              <a:gd name="T42" fmla="*/ 5 w 69"/>
              <a:gd name="T43" fmla="*/ 16 h 33"/>
              <a:gd name="T44" fmla="*/ 1 w 69"/>
              <a:gd name="T45" fmla="*/ 19 h 33"/>
              <a:gd name="T46" fmla="*/ 1 w 69"/>
              <a:gd name="T47" fmla="*/ 24 h 33"/>
              <a:gd name="T48" fmla="*/ 1 w 69"/>
              <a:gd name="T49" fmla="*/ 29 h 33"/>
              <a:gd name="T50" fmla="*/ 5 w 69"/>
              <a:gd name="T51" fmla="*/ 34 h 33"/>
              <a:gd name="T52" fmla="*/ 11 w 69"/>
              <a:gd name="T53" fmla="*/ 39 h 33"/>
              <a:gd name="T54" fmla="*/ 26 w 69"/>
              <a:gd name="T55" fmla="*/ 40 h 33"/>
              <a:gd name="T56" fmla="*/ 29 w 69"/>
              <a:gd name="T57" fmla="*/ 38 h 33"/>
              <a:gd name="T58" fmla="*/ 28 w 69"/>
              <a:gd name="T59" fmla="*/ 34 h 33"/>
              <a:gd name="T60" fmla="*/ 31 w 69"/>
              <a:gd name="T61" fmla="*/ 34 h 33"/>
              <a:gd name="T62" fmla="*/ 38 w 69"/>
              <a:gd name="T63" fmla="*/ 34 h 33"/>
              <a:gd name="T64" fmla="*/ 40 w 69"/>
              <a:gd name="T65" fmla="*/ 29 h 33"/>
              <a:gd name="T66" fmla="*/ 46 w 69"/>
              <a:gd name="T67" fmla="*/ 32 h 33"/>
              <a:gd name="T68" fmla="*/ 51 w 69"/>
              <a:gd name="T69" fmla="*/ 28 h 33"/>
              <a:gd name="T70" fmla="*/ 54 w 69"/>
              <a:gd name="T71" fmla="*/ 23 h 33"/>
              <a:gd name="T72" fmla="*/ 61 w 69"/>
              <a:gd name="T73" fmla="*/ 23 h 33"/>
              <a:gd name="T74" fmla="*/ 66 w 69"/>
              <a:gd name="T75" fmla="*/ 22 h 33"/>
              <a:gd name="T76" fmla="*/ 71 w 69"/>
              <a:gd name="T77" fmla="*/ 28 h 33"/>
              <a:gd name="T78" fmla="*/ 77 w 69"/>
              <a:gd name="T79" fmla="*/ 25 h 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33"/>
              <a:gd name="T122" fmla="*/ 69 w 69"/>
              <a:gd name="T123" fmla="*/ 33 h 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33">
                <a:moveTo>
                  <a:pt x="64" y="21"/>
                </a:moveTo>
                <a:cubicBezTo>
                  <a:pt x="64" y="20"/>
                  <a:pt x="64" y="19"/>
                  <a:pt x="64" y="18"/>
                </a:cubicBezTo>
                <a:cubicBezTo>
                  <a:pt x="64" y="17"/>
                  <a:pt x="65" y="16"/>
                  <a:pt x="66" y="15"/>
                </a:cubicBezTo>
                <a:cubicBezTo>
                  <a:pt x="66" y="14"/>
                  <a:pt x="66" y="12"/>
                  <a:pt x="67" y="11"/>
                </a:cubicBezTo>
                <a:cubicBezTo>
                  <a:pt x="67" y="11"/>
                  <a:pt x="68" y="10"/>
                  <a:pt x="69" y="9"/>
                </a:cubicBezTo>
                <a:cubicBezTo>
                  <a:pt x="67" y="9"/>
                  <a:pt x="65" y="9"/>
                  <a:pt x="63" y="8"/>
                </a:cubicBezTo>
                <a:cubicBezTo>
                  <a:pt x="62" y="7"/>
                  <a:pt x="61" y="5"/>
                  <a:pt x="59" y="4"/>
                </a:cubicBezTo>
                <a:cubicBezTo>
                  <a:pt x="57" y="3"/>
                  <a:pt x="55" y="3"/>
                  <a:pt x="53" y="3"/>
                </a:cubicBezTo>
                <a:cubicBezTo>
                  <a:pt x="51" y="3"/>
                  <a:pt x="51" y="5"/>
                  <a:pt x="49" y="6"/>
                </a:cubicBezTo>
                <a:cubicBezTo>
                  <a:pt x="49" y="6"/>
                  <a:pt x="48" y="5"/>
                  <a:pt x="47" y="4"/>
                </a:cubicBezTo>
                <a:cubicBezTo>
                  <a:pt x="45" y="4"/>
                  <a:pt x="43" y="3"/>
                  <a:pt x="41" y="4"/>
                </a:cubicBezTo>
                <a:cubicBezTo>
                  <a:pt x="40" y="4"/>
                  <a:pt x="40" y="6"/>
                  <a:pt x="38" y="7"/>
                </a:cubicBezTo>
                <a:cubicBezTo>
                  <a:pt x="37" y="8"/>
                  <a:pt x="36" y="8"/>
                  <a:pt x="35" y="8"/>
                </a:cubicBezTo>
                <a:cubicBezTo>
                  <a:pt x="34" y="7"/>
                  <a:pt x="36" y="6"/>
                  <a:pt x="35" y="5"/>
                </a:cubicBezTo>
                <a:cubicBezTo>
                  <a:pt x="34" y="3"/>
                  <a:pt x="33" y="1"/>
                  <a:pt x="31" y="0"/>
                </a:cubicBezTo>
                <a:cubicBezTo>
                  <a:pt x="29" y="0"/>
                  <a:pt x="29" y="4"/>
                  <a:pt x="27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23" y="2"/>
                  <a:pt x="21" y="3"/>
                  <a:pt x="20" y="3"/>
                </a:cubicBezTo>
                <a:cubicBezTo>
                  <a:pt x="19" y="3"/>
                  <a:pt x="17" y="4"/>
                  <a:pt x="16" y="5"/>
                </a:cubicBezTo>
                <a:cubicBezTo>
                  <a:pt x="15" y="6"/>
                  <a:pt x="15" y="8"/>
                  <a:pt x="15" y="9"/>
                </a:cubicBezTo>
                <a:cubicBezTo>
                  <a:pt x="13" y="10"/>
                  <a:pt x="11" y="12"/>
                  <a:pt x="9" y="13"/>
                </a:cubicBezTo>
                <a:cubicBezTo>
                  <a:pt x="7" y="14"/>
                  <a:pt x="6" y="12"/>
                  <a:pt x="4" y="13"/>
                </a:cubicBezTo>
                <a:cubicBezTo>
                  <a:pt x="3" y="13"/>
                  <a:pt x="2" y="15"/>
                  <a:pt x="1" y="16"/>
                </a:cubicBezTo>
                <a:cubicBezTo>
                  <a:pt x="1" y="17"/>
                  <a:pt x="1" y="19"/>
                  <a:pt x="1" y="20"/>
                </a:cubicBezTo>
                <a:cubicBezTo>
                  <a:pt x="1" y="21"/>
                  <a:pt x="0" y="23"/>
                  <a:pt x="1" y="24"/>
                </a:cubicBezTo>
                <a:cubicBezTo>
                  <a:pt x="1" y="25"/>
                  <a:pt x="3" y="26"/>
                  <a:pt x="4" y="28"/>
                </a:cubicBezTo>
                <a:cubicBezTo>
                  <a:pt x="6" y="29"/>
                  <a:pt x="7" y="31"/>
                  <a:pt x="9" y="32"/>
                </a:cubicBezTo>
                <a:cubicBezTo>
                  <a:pt x="13" y="33"/>
                  <a:pt x="18" y="33"/>
                  <a:pt x="22" y="33"/>
                </a:cubicBezTo>
                <a:cubicBezTo>
                  <a:pt x="23" y="33"/>
                  <a:pt x="24" y="32"/>
                  <a:pt x="24" y="31"/>
                </a:cubicBezTo>
                <a:cubicBezTo>
                  <a:pt x="25" y="30"/>
                  <a:pt x="23" y="29"/>
                  <a:pt x="23" y="28"/>
                </a:cubicBezTo>
                <a:cubicBezTo>
                  <a:pt x="23" y="27"/>
                  <a:pt x="25" y="28"/>
                  <a:pt x="26" y="28"/>
                </a:cubicBezTo>
                <a:cubicBezTo>
                  <a:pt x="28" y="27"/>
                  <a:pt x="30" y="28"/>
                  <a:pt x="32" y="28"/>
                </a:cubicBezTo>
                <a:cubicBezTo>
                  <a:pt x="33" y="27"/>
                  <a:pt x="32" y="24"/>
                  <a:pt x="33" y="24"/>
                </a:cubicBezTo>
                <a:cubicBezTo>
                  <a:pt x="35" y="24"/>
                  <a:pt x="36" y="26"/>
                  <a:pt x="38" y="26"/>
                </a:cubicBezTo>
                <a:cubicBezTo>
                  <a:pt x="39" y="25"/>
                  <a:pt x="41" y="24"/>
                  <a:pt x="42" y="23"/>
                </a:cubicBezTo>
                <a:cubicBezTo>
                  <a:pt x="43" y="22"/>
                  <a:pt x="43" y="19"/>
                  <a:pt x="45" y="19"/>
                </a:cubicBezTo>
                <a:cubicBezTo>
                  <a:pt x="47" y="18"/>
                  <a:pt x="49" y="19"/>
                  <a:pt x="51" y="19"/>
                </a:cubicBezTo>
                <a:cubicBezTo>
                  <a:pt x="53" y="19"/>
                  <a:pt x="54" y="18"/>
                  <a:pt x="55" y="18"/>
                </a:cubicBezTo>
                <a:cubicBezTo>
                  <a:pt x="57" y="19"/>
                  <a:pt x="57" y="22"/>
                  <a:pt x="59" y="23"/>
                </a:cubicBezTo>
                <a:cubicBezTo>
                  <a:pt x="61" y="23"/>
                  <a:pt x="63" y="22"/>
                  <a:pt x="64" y="2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7" name="Freeform 2591"/>
          <p:cNvSpPr>
            <a:spLocks noChangeAspect="1"/>
          </p:cNvSpPr>
          <p:nvPr/>
        </p:nvSpPr>
        <p:spPr bwMode="auto">
          <a:xfrm>
            <a:off x="4846638" y="3300626"/>
            <a:ext cx="134938" cy="115888"/>
          </a:xfrm>
          <a:custGeom>
            <a:avLst/>
            <a:gdLst>
              <a:gd name="T0" fmla="*/ 81 w 71"/>
              <a:gd name="T1" fmla="*/ 30 h 61"/>
              <a:gd name="T2" fmla="*/ 81 w 71"/>
              <a:gd name="T3" fmla="*/ 26 h 61"/>
              <a:gd name="T4" fmla="*/ 80 w 71"/>
              <a:gd name="T5" fmla="*/ 19 h 61"/>
              <a:gd name="T6" fmla="*/ 75 w 71"/>
              <a:gd name="T7" fmla="*/ 14 h 61"/>
              <a:gd name="T8" fmla="*/ 63 w 71"/>
              <a:gd name="T9" fmla="*/ 16 h 61"/>
              <a:gd name="T10" fmla="*/ 51 w 71"/>
              <a:gd name="T11" fmla="*/ 8 h 61"/>
              <a:gd name="T12" fmla="*/ 49 w 71"/>
              <a:gd name="T13" fmla="*/ 5 h 61"/>
              <a:gd name="T14" fmla="*/ 43 w 71"/>
              <a:gd name="T15" fmla="*/ 1 h 61"/>
              <a:gd name="T16" fmla="*/ 40 w 71"/>
              <a:gd name="T17" fmla="*/ 4 h 61"/>
              <a:gd name="T18" fmla="*/ 31 w 71"/>
              <a:gd name="T19" fmla="*/ 16 h 61"/>
              <a:gd name="T20" fmla="*/ 26 w 71"/>
              <a:gd name="T21" fmla="*/ 24 h 61"/>
              <a:gd name="T22" fmla="*/ 18 w 71"/>
              <a:gd name="T23" fmla="*/ 23 h 61"/>
              <a:gd name="T24" fmla="*/ 12 w 71"/>
              <a:gd name="T25" fmla="*/ 23 h 61"/>
              <a:gd name="T26" fmla="*/ 6 w 71"/>
              <a:gd name="T27" fmla="*/ 24 h 61"/>
              <a:gd name="T28" fmla="*/ 0 w 71"/>
              <a:gd name="T29" fmla="*/ 23 h 61"/>
              <a:gd name="T30" fmla="*/ 7 w 71"/>
              <a:gd name="T31" fmla="*/ 37 h 61"/>
              <a:gd name="T32" fmla="*/ 12 w 71"/>
              <a:gd name="T33" fmla="*/ 25 h 61"/>
              <a:gd name="T34" fmla="*/ 20 w 71"/>
              <a:gd name="T35" fmla="*/ 31 h 61"/>
              <a:gd name="T36" fmla="*/ 24 w 71"/>
              <a:gd name="T37" fmla="*/ 42 h 61"/>
              <a:gd name="T38" fmla="*/ 28 w 71"/>
              <a:gd name="T39" fmla="*/ 51 h 61"/>
              <a:gd name="T40" fmla="*/ 36 w 71"/>
              <a:gd name="T41" fmla="*/ 59 h 61"/>
              <a:gd name="T42" fmla="*/ 45 w 71"/>
              <a:gd name="T43" fmla="*/ 63 h 61"/>
              <a:gd name="T44" fmla="*/ 62 w 71"/>
              <a:gd name="T45" fmla="*/ 73 h 61"/>
              <a:gd name="T46" fmla="*/ 53 w 71"/>
              <a:gd name="T47" fmla="*/ 61 h 61"/>
              <a:gd name="T48" fmla="*/ 42 w 71"/>
              <a:gd name="T49" fmla="*/ 49 h 61"/>
              <a:gd name="T50" fmla="*/ 36 w 71"/>
              <a:gd name="T51" fmla="*/ 37 h 61"/>
              <a:gd name="T52" fmla="*/ 34 w 71"/>
              <a:gd name="T53" fmla="*/ 30 h 61"/>
              <a:gd name="T54" fmla="*/ 42 w 71"/>
              <a:gd name="T55" fmla="*/ 32 h 61"/>
              <a:gd name="T56" fmla="*/ 47 w 71"/>
              <a:gd name="T57" fmla="*/ 28 h 61"/>
              <a:gd name="T58" fmla="*/ 55 w 71"/>
              <a:gd name="T59" fmla="*/ 29 h 61"/>
              <a:gd name="T60" fmla="*/ 63 w 71"/>
              <a:gd name="T61" fmla="*/ 32 h 61"/>
              <a:gd name="T62" fmla="*/ 74 w 71"/>
              <a:gd name="T63" fmla="*/ 31 h 61"/>
              <a:gd name="T64" fmla="*/ 79 w 71"/>
              <a:gd name="T65" fmla="*/ 36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61"/>
              <a:gd name="T101" fmla="*/ 71 w 71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61">
                <a:moveTo>
                  <a:pt x="69" y="29"/>
                </a:moveTo>
                <a:cubicBezTo>
                  <a:pt x="69" y="28"/>
                  <a:pt x="68" y="27"/>
                  <a:pt x="68" y="25"/>
                </a:cubicBezTo>
                <a:cubicBezTo>
                  <a:pt x="69" y="24"/>
                  <a:pt x="71" y="25"/>
                  <a:pt x="71" y="23"/>
                </a:cubicBezTo>
                <a:cubicBezTo>
                  <a:pt x="71" y="22"/>
                  <a:pt x="69" y="23"/>
                  <a:pt x="68" y="22"/>
                </a:cubicBezTo>
                <a:cubicBezTo>
                  <a:pt x="67" y="21"/>
                  <a:pt x="67" y="20"/>
                  <a:pt x="67" y="19"/>
                </a:cubicBezTo>
                <a:cubicBezTo>
                  <a:pt x="67" y="18"/>
                  <a:pt x="67" y="17"/>
                  <a:pt x="67" y="16"/>
                </a:cubicBezTo>
                <a:cubicBezTo>
                  <a:pt x="67" y="14"/>
                  <a:pt x="66" y="13"/>
                  <a:pt x="65" y="12"/>
                </a:cubicBezTo>
                <a:cubicBezTo>
                  <a:pt x="64" y="12"/>
                  <a:pt x="63" y="11"/>
                  <a:pt x="63" y="12"/>
                </a:cubicBezTo>
                <a:cubicBezTo>
                  <a:pt x="62" y="12"/>
                  <a:pt x="61" y="14"/>
                  <a:pt x="60" y="14"/>
                </a:cubicBezTo>
                <a:cubicBezTo>
                  <a:pt x="58" y="14"/>
                  <a:pt x="55" y="14"/>
                  <a:pt x="53" y="13"/>
                </a:cubicBezTo>
                <a:cubicBezTo>
                  <a:pt x="51" y="13"/>
                  <a:pt x="48" y="12"/>
                  <a:pt x="46" y="11"/>
                </a:cubicBezTo>
                <a:cubicBezTo>
                  <a:pt x="45" y="10"/>
                  <a:pt x="45" y="8"/>
                  <a:pt x="43" y="7"/>
                </a:cubicBezTo>
                <a:cubicBezTo>
                  <a:pt x="43" y="7"/>
                  <a:pt x="42" y="7"/>
                  <a:pt x="42" y="7"/>
                </a:cubicBezTo>
                <a:cubicBezTo>
                  <a:pt x="41" y="6"/>
                  <a:pt x="42" y="4"/>
                  <a:pt x="41" y="4"/>
                </a:cubicBezTo>
                <a:cubicBezTo>
                  <a:pt x="40" y="3"/>
                  <a:pt x="39" y="4"/>
                  <a:pt x="38" y="4"/>
                </a:cubicBezTo>
                <a:cubicBezTo>
                  <a:pt x="37" y="3"/>
                  <a:pt x="37" y="2"/>
                  <a:pt x="36" y="1"/>
                </a:cubicBezTo>
                <a:cubicBezTo>
                  <a:pt x="35" y="1"/>
                  <a:pt x="34" y="0"/>
                  <a:pt x="33" y="0"/>
                </a:cubicBezTo>
                <a:cubicBezTo>
                  <a:pt x="32" y="1"/>
                  <a:pt x="34" y="3"/>
                  <a:pt x="33" y="3"/>
                </a:cubicBezTo>
                <a:cubicBezTo>
                  <a:pt x="31" y="5"/>
                  <a:pt x="27" y="4"/>
                  <a:pt x="26" y="6"/>
                </a:cubicBezTo>
                <a:cubicBezTo>
                  <a:pt x="25" y="8"/>
                  <a:pt x="27" y="11"/>
                  <a:pt x="26" y="13"/>
                </a:cubicBezTo>
                <a:cubicBezTo>
                  <a:pt x="26" y="14"/>
                  <a:pt x="23" y="12"/>
                  <a:pt x="22" y="13"/>
                </a:cubicBezTo>
                <a:cubicBezTo>
                  <a:pt x="21" y="15"/>
                  <a:pt x="23" y="18"/>
                  <a:pt x="22" y="20"/>
                </a:cubicBezTo>
                <a:cubicBezTo>
                  <a:pt x="21" y="21"/>
                  <a:pt x="20" y="20"/>
                  <a:pt x="18" y="19"/>
                </a:cubicBezTo>
                <a:cubicBezTo>
                  <a:pt x="17" y="19"/>
                  <a:pt x="16" y="19"/>
                  <a:pt x="15" y="19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7"/>
                  <a:pt x="11" y="19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9"/>
                  <a:pt x="6" y="19"/>
                  <a:pt x="5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1" y="19"/>
                  <a:pt x="0" y="18"/>
                  <a:pt x="0" y="19"/>
                </a:cubicBezTo>
                <a:cubicBezTo>
                  <a:pt x="0" y="21"/>
                  <a:pt x="1" y="23"/>
                  <a:pt x="2" y="26"/>
                </a:cubicBezTo>
                <a:cubicBezTo>
                  <a:pt x="3" y="28"/>
                  <a:pt x="3" y="31"/>
                  <a:pt x="6" y="31"/>
                </a:cubicBezTo>
                <a:cubicBezTo>
                  <a:pt x="7" y="31"/>
                  <a:pt x="7" y="28"/>
                  <a:pt x="8" y="26"/>
                </a:cubicBezTo>
                <a:cubicBezTo>
                  <a:pt x="9" y="24"/>
                  <a:pt x="9" y="22"/>
                  <a:pt x="10" y="21"/>
                </a:cubicBezTo>
                <a:cubicBezTo>
                  <a:pt x="11" y="21"/>
                  <a:pt x="13" y="21"/>
                  <a:pt x="13" y="22"/>
                </a:cubicBezTo>
                <a:cubicBezTo>
                  <a:pt x="15" y="23"/>
                  <a:pt x="16" y="24"/>
                  <a:pt x="17" y="26"/>
                </a:cubicBezTo>
                <a:cubicBezTo>
                  <a:pt x="17" y="28"/>
                  <a:pt x="17" y="29"/>
                  <a:pt x="17" y="31"/>
                </a:cubicBezTo>
                <a:cubicBezTo>
                  <a:pt x="18" y="33"/>
                  <a:pt x="19" y="34"/>
                  <a:pt x="20" y="35"/>
                </a:cubicBezTo>
                <a:cubicBezTo>
                  <a:pt x="21" y="37"/>
                  <a:pt x="25" y="38"/>
                  <a:pt x="25" y="39"/>
                </a:cubicBezTo>
                <a:cubicBezTo>
                  <a:pt x="26" y="40"/>
                  <a:pt x="22" y="42"/>
                  <a:pt x="23" y="43"/>
                </a:cubicBezTo>
                <a:cubicBezTo>
                  <a:pt x="24" y="44"/>
                  <a:pt x="26" y="45"/>
                  <a:pt x="27" y="47"/>
                </a:cubicBezTo>
                <a:cubicBezTo>
                  <a:pt x="28" y="48"/>
                  <a:pt x="29" y="48"/>
                  <a:pt x="30" y="49"/>
                </a:cubicBezTo>
                <a:cubicBezTo>
                  <a:pt x="31" y="50"/>
                  <a:pt x="31" y="52"/>
                  <a:pt x="33" y="53"/>
                </a:cubicBezTo>
                <a:cubicBezTo>
                  <a:pt x="34" y="54"/>
                  <a:pt x="37" y="52"/>
                  <a:pt x="38" y="53"/>
                </a:cubicBezTo>
                <a:cubicBezTo>
                  <a:pt x="41" y="53"/>
                  <a:pt x="43" y="55"/>
                  <a:pt x="44" y="56"/>
                </a:cubicBezTo>
                <a:cubicBezTo>
                  <a:pt x="47" y="57"/>
                  <a:pt x="50" y="59"/>
                  <a:pt x="52" y="61"/>
                </a:cubicBezTo>
                <a:cubicBezTo>
                  <a:pt x="51" y="60"/>
                  <a:pt x="50" y="58"/>
                  <a:pt x="49" y="57"/>
                </a:cubicBezTo>
                <a:cubicBezTo>
                  <a:pt x="47" y="55"/>
                  <a:pt x="45" y="53"/>
                  <a:pt x="44" y="51"/>
                </a:cubicBezTo>
                <a:cubicBezTo>
                  <a:pt x="42" y="49"/>
                  <a:pt x="40" y="47"/>
                  <a:pt x="39" y="45"/>
                </a:cubicBezTo>
                <a:cubicBezTo>
                  <a:pt x="37" y="43"/>
                  <a:pt x="36" y="43"/>
                  <a:pt x="35" y="41"/>
                </a:cubicBezTo>
                <a:cubicBezTo>
                  <a:pt x="34" y="40"/>
                  <a:pt x="34" y="38"/>
                  <a:pt x="33" y="36"/>
                </a:cubicBezTo>
                <a:cubicBezTo>
                  <a:pt x="32" y="34"/>
                  <a:pt x="31" y="33"/>
                  <a:pt x="30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7" y="30"/>
                  <a:pt x="27" y="27"/>
                  <a:pt x="28" y="25"/>
                </a:cubicBezTo>
                <a:cubicBezTo>
                  <a:pt x="28" y="25"/>
                  <a:pt x="29" y="23"/>
                  <a:pt x="30" y="24"/>
                </a:cubicBezTo>
                <a:cubicBezTo>
                  <a:pt x="32" y="24"/>
                  <a:pt x="33" y="27"/>
                  <a:pt x="35" y="27"/>
                </a:cubicBezTo>
                <a:cubicBezTo>
                  <a:pt x="36" y="28"/>
                  <a:pt x="36" y="25"/>
                  <a:pt x="37" y="25"/>
                </a:cubicBezTo>
                <a:cubicBezTo>
                  <a:pt x="37" y="24"/>
                  <a:pt x="38" y="23"/>
                  <a:pt x="39" y="23"/>
                </a:cubicBezTo>
                <a:cubicBezTo>
                  <a:pt x="40" y="23"/>
                  <a:pt x="40" y="25"/>
                  <a:pt x="41" y="25"/>
                </a:cubicBezTo>
                <a:cubicBezTo>
                  <a:pt x="43" y="25"/>
                  <a:pt x="44" y="24"/>
                  <a:pt x="46" y="24"/>
                </a:cubicBezTo>
                <a:cubicBezTo>
                  <a:pt x="48" y="24"/>
                  <a:pt x="51" y="24"/>
                  <a:pt x="53" y="25"/>
                </a:cubicBezTo>
                <a:cubicBezTo>
                  <a:pt x="53" y="25"/>
                  <a:pt x="53" y="27"/>
                  <a:pt x="53" y="27"/>
                </a:cubicBezTo>
                <a:cubicBezTo>
                  <a:pt x="54" y="27"/>
                  <a:pt x="54" y="26"/>
                  <a:pt x="55" y="26"/>
                </a:cubicBezTo>
                <a:cubicBezTo>
                  <a:pt x="57" y="25"/>
                  <a:pt x="60" y="26"/>
                  <a:pt x="62" y="26"/>
                </a:cubicBezTo>
                <a:cubicBezTo>
                  <a:pt x="63" y="26"/>
                  <a:pt x="64" y="26"/>
                  <a:pt x="65" y="27"/>
                </a:cubicBezTo>
                <a:cubicBezTo>
                  <a:pt x="66" y="28"/>
                  <a:pt x="65" y="29"/>
                  <a:pt x="66" y="30"/>
                </a:cubicBezTo>
                <a:cubicBezTo>
                  <a:pt x="67" y="31"/>
                  <a:pt x="68" y="29"/>
                  <a:pt x="69" y="2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8" name="Freeform 2592"/>
          <p:cNvSpPr>
            <a:spLocks noChangeAspect="1"/>
          </p:cNvSpPr>
          <p:nvPr/>
        </p:nvSpPr>
        <p:spPr bwMode="auto">
          <a:xfrm>
            <a:off x="4897439" y="3343488"/>
            <a:ext cx="93663" cy="88900"/>
          </a:xfrm>
          <a:custGeom>
            <a:avLst/>
            <a:gdLst>
              <a:gd name="T0" fmla="*/ 30 w 49"/>
              <a:gd name="T1" fmla="*/ 46 h 46"/>
              <a:gd name="T2" fmla="*/ 26 w 49"/>
              <a:gd name="T3" fmla="*/ 41 h 46"/>
              <a:gd name="T4" fmla="*/ 20 w 49"/>
              <a:gd name="T5" fmla="*/ 34 h 46"/>
              <a:gd name="T6" fmla="*/ 14 w 49"/>
              <a:gd name="T7" fmla="*/ 27 h 46"/>
              <a:gd name="T8" fmla="*/ 10 w 49"/>
              <a:gd name="T9" fmla="*/ 22 h 46"/>
              <a:gd name="T10" fmla="*/ 7 w 49"/>
              <a:gd name="T11" fmla="*/ 16 h 46"/>
              <a:gd name="T12" fmla="*/ 4 w 49"/>
              <a:gd name="T13" fmla="*/ 10 h 46"/>
              <a:gd name="T14" fmla="*/ 1 w 49"/>
              <a:gd name="T15" fmla="*/ 10 h 46"/>
              <a:gd name="T16" fmla="*/ 1 w 49"/>
              <a:gd name="T17" fmla="*/ 2 h 46"/>
              <a:gd name="T18" fmla="*/ 4 w 49"/>
              <a:gd name="T19" fmla="*/ 1 h 46"/>
              <a:gd name="T20" fmla="*/ 10 w 49"/>
              <a:gd name="T21" fmla="*/ 5 h 46"/>
              <a:gd name="T22" fmla="*/ 12 w 49"/>
              <a:gd name="T23" fmla="*/ 2 h 46"/>
              <a:gd name="T24" fmla="*/ 14 w 49"/>
              <a:gd name="T25" fmla="*/ 0 h 46"/>
              <a:gd name="T26" fmla="*/ 17 w 49"/>
              <a:gd name="T27" fmla="*/ 2 h 46"/>
              <a:gd name="T28" fmla="*/ 23 w 49"/>
              <a:gd name="T29" fmla="*/ 1 h 46"/>
              <a:gd name="T30" fmla="*/ 31 w 49"/>
              <a:gd name="T31" fmla="*/ 2 h 46"/>
              <a:gd name="T32" fmla="*/ 31 w 49"/>
              <a:gd name="T33" fmla="*/ 5 h 46"/>
              <a:gd name="T34" fmla="*/ 34 w 49"/>
              <a:gd name="T35" fmla="*/ 4 h 46"/>
              <a:gd name="T36" fmla="*/ 42 w 49"/>
              <a:gd name="T37" fmla="*/ 4 h 46"/>
              <a:gd name="T38" fmla="*/ 46 w 49"/>
              <a:gd name="T39" fmla="*/ 5 h 46"/>
              <a:gd name="T40" fmla="*/ 47 w 49"/>
              <a:gd name="T41" fmla="*/ 9 h 46"/>
              <a:gd name="T42" fmla="*/ 51 w 49"/>
              <a:gd name="T43" fmla="*/ 7 h 46"/>
              <a:gd name="T44" fmla="*/ 54 w 49"/>
              <a:gd name="T45" fmla="*/ 7 h 46"/>
              <a:gd name="T46" fmla="*/ 51 w 49"/>
              <a:gd name="T47" fmla="*/ 18 h 46"/>
              <a:gd name="T48" fmla="*/ 58 w 49"/>
              <a:gd name="T49" fmla="*/ 26 h 46"/>
              <a:gd name="T50" fmla="*/ 53 w 49"/>
              <a:gd name="T51" fmla="*/ 26 h 46"/>
              <a:gd name="T52" fmla="*/ 58 w 49"/>
              <a:gd name="T53" fmla="*/ 34 h 46"/>
              <a:gd name="T54" fmla="*/ 53 w 49"/>
              <a:gd name="T55" fmla="*/ 34 h 46"/>
              <a:gd name="T56" fmla="*/ 49 w 49"/>
              <a:gd name="T57" fmla="*/ 35 h 46"/>
              <a:gd name="T58" fmla="*/ 49 w 49"/>
              <a:gd name="T59" fmla="*/ 40 h 46"/>
              <a:gd name="T60" fmla="*/ 45 w 49"/>
              <a:gd name="T61" fmla="*/ 45 h 46"/>
              <a:gd name="T62" fmla="*/ 41 w 49"/>
              <a:gd name="T63" fmla="*/ 49 h 46"/>
              <a:gd name="T64" fmla="*/ 42 w 49"/>
              <a:gd name="T65" fmla="*/ 56 h 46"/>
              <a:gd name="T66" fmla="*/ 34 w 49"/>
              <a:gd name="T67" fmla="*/ 49 h 46"/>
              <a:gd name="T68" fmla="*/ 30 w 49"/>
              <a:gd name="T69" fmla="*/ 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46"/>
              <a:gd name="T107" fmla="*/ 49 w 49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46">
                <a:moveTo>
                  <a:pt x="25" y="38"/>
                </a:moveTo>
                <a:cubicBezTo>
                  <a:pt x="24" y="37"/>
                  <a:pt x="23" y="35"/>
                  <a:pt x="22" y="34"/>
                </a:cubicBezTo>
                <a:cubicBezTo>
                  <a:pt x="20" y="32"/>
                  <a:pt x="18" y="30"/>
                  <a:pt x="17" y="28"/>
                </a:cubicBezTo>
                <a:cubicBezTo>
                  <a:pt x="15" y="26"/>
                  <a:pt x="13" y="24"/>
                  <a:pt x="12" y="22"/>
                </a:cubicBezTo>
                <a:cubicBezTo>
                  <a:pt x="10" y="20"/>
                  <a:pt x="9" y="20"/>
                  <a:pt x="8" y="18"/>
                </a:cubicBezTo>
                <a:cubicBezTo>
                  <a:pt x="7" y="17"/>
                  <a:pt x="7" y="15"/>
                  <a:pt x="6" y="13"/>
                </a:cubicBezTo>
                <a:cubicBezTo>
                  <a:pt x="5" y="11"/>
                  <a:pt x="4" y="10"/>
                  <a:pt x="3" y="8"/>
                </a:cubicBezTo>
                <a:cubicBezTo>
                  <a:pt x="2" y="8"/>
                  <a:pt x="1" y="9"/>
                  <a:pt x="1" y="8"/>
                </a:cubicBezTo>
                <a:cubicBezTo>
                  <a:pt x="0" y="7"/>
                  <a:pt x="0" y="4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5" y="1"/>
                  <a:pt x="6" y="4"/>
                  <a:pt x="8" y="4"/>
                </a:cubicBezTo>
                <a:cubicBezTo>
                  <a:pt x="9" y="5"/>
                  <a:pt x="9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3" y="2"/>
                  <a:pt x="14" y="2"/>
                </a:cubicBezTo>
                <a:cubicBezTo>
                  <a:pt x="16" y="2"/>
                  <a:pt x="17" y="1"/>
                  <a:pt x="19" y="1"/>
                </a:cubicBezTo>
                <a:cubicBezTo>
                  <a:pt x="21" y="1"/>
                  <a:pt x="24" y="1"/>
                  <a:pt x="26" y="2"/>
                </a:cubicBezTo>
                <a:cubicBezTo>
                  <a:pt x="26" y="2"/>
                  <a:pt x="26" y="4"/>
                  <a:pt x="26" y="4"/>
                </a:cubicBezTo>
                <a:cubicBezTo>
                  <a:pt x="27" y="4"/>
                  <a:pt x="27" y="3"/>
                  <a:pt x="28" y="3"/>
                </a:cubicBezTo>
                <a:cubicBezTo>
                  <a:pt x="30" y="2"/>
                  <a:pt x="33" y="3"/>
                  <a:pt x="35" y="3"/>
                </a:cubicBezTo>
                <a:cubicBezTo>
                  <a:pt x="36" y="3"/>
                  <a:pt x="37" y="3"/>
                  <a:pt x="38" y="4"/>
                </a:cubicBezTo>
                <a:cubicBezTo>
                  <a:pt x="39" y="5"/>
                  <a:pt x="38" y="6"/>
                  <a:pt x="39" y="7"/>
                </a:cubicBezTo>
                <a:cubicBezTo>
                  <a:pt x="40" y="8"/>
                  <a:pt x="41" y="6"/>
                  <a:pt x="42" y="6"/>
                </a:cubicBezTo>
                <a:cubicBezTo>
                  <a:pt x="43" y="6"/>
                  <a:pt x="45" y="5"/>
                  <a:pt x="45" y="6"/>
                </a:cubicBezTo>
                <a:cubicBezTo>
                  <a:pt x="45" y="9"/>
                  <a:pt x="41" y="12"/>
                  <a:pt x="42" y="15"/>
                </a:cubicBezTo>
                <a:cubicBezTo>
                  <a:pt x="43" y="18"/>
                  <a:pt x="47" y="18"/>
                  <a:pt x="48" y="21"/>
                </a:cubicBezTo>
                <a:cubicBezTo>
                  <a:pt x="49" y="22"/>
                  <a:pt x="44" y="20"/>
                  <a:pt x="44" y="21"/>
                </a:cubicBezTo>
                <a:cubicBezTo>
                  <a:pt x="44" y="24"/>
                  <a:pt x="48" y="25"/>
                  <a:pt x="48" y="28"/>
                </a:cubicBezTo>
                <a:cubicBezTo>
                  <a:pt x="48" y="30"/>
                  <a:pt x="45" y="28"/>
                  <a:pt x="44" y="28"/>
                </a:cubicBezTo>
                <a:cubicBezTo>
                  <a:pt x="42" y="28"/>
                  <a:pt x="41" y="29"/>
                  <a:pt x="41" y="29"/>
                </a:cubicBezTo>
                <a:cubicBezTo>
                  <a:pt x="40" y="30"/>
                  <a:pt x="42" y="32"/>
                  <a:pt x="41" y="33"/>
                </a:cubicBezTo>
                <a:cubicBezTo>
                  <a:pt x="38" y="33"/>
                  <a:pt x="37" y="35"/>
                  <a:pt x="37" y="37"/>
                </a:cubicBezTo>
                <a:cubicBezTo>
                  <a:pt x="37" y="38"/>
                  <a:pt x="35" y="39"/>
                  <a:pt x="34" y="40"/>
                </a:cubicBezTo>
                <a:cubicBezTo>
                  <a:pt x="34" y="42"/>
                  <a:pt x="35" y="44"/>
                  <a:pt x="35" y="46"/>
                </a:cubicBezTo>
                <a:cubicBezTo>
                  <a:pt x="33" y="44"/>
                  <a:pt x="30" y="42"/>
                  <a:pt x="28" y="40"/>
                </a:cubicBezTo>
                <a:cubicBezTo>
                  <a:pt x="27" y="40"/>
                  <a:pt x="26" y="39"/>
                  <a:pt x="25" y="3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9" name="Freeform 2593"/>
          <p:cNvSpPr>
            <a:spLocks noChangeAspect="1"/>
          </p:cNvSpPr>
          <p:nvPr/>
        </p:nvSpPr>
        <p:spPr bwMode="auto">
          <a:xfrm>
            <a:off x="4962525" y="3311738"/>
            <a:ext cx="104775" cy="141288"/>
          </a:xfrm>
          <a:custGeom>
            <a:avLst/>
            <a:gdLst>
              <a:gd name="T0" fmla="*/ 25 w 55"/>
              <a:gd name="T1" fmla="*/ 1 h 74"/>
              <a:gd name="T2" fmla="*/ 29 w 55"/>
              <a:gd name="T3" fmla="*/ 7 h 74"/>
              <a:gd name="T4" fmla="*/ 32 w 55"/>
              <a:gd name="T5" fmla="*/ 12 h 74"/>
              <a:gd name="T6" fmla="*/ 35 w 55"/>
              <a:gd name="T7" fmla="*/ 18 h 74"/>
              <a:gd name="T8" fmla="*/ 43 w 55"/>
              <a:gd name="T9" fmla="*/ 23 h 74"/>
              <a:gd name="T10" fmla="*/ 43 w 55"/>
              <a:gd name="T11" fmla="*/ 30 h 74"/>
              <a:gd name="T12" fmla="*/ 50 w 55"/>
              <a:gd name="T13" fmla="*/ 34 h 74"/>
              <a:gd name="T14" fmla="*/ 55 w 55"/>
              <a:gd name="T15" fmla="*/ 36 h 74"/>
              <a:gd name="T16" fmla="*/ 56 w 55"/>
              <a:gd name="T17" fmla="*/ 32 h 74"/>
              <a:gd name="T18" fmla="*/ 60 w 55"/>
              <a:gd name="T19" fmla="*/ 35 h 74"/>
              <a:gd name="T20" fmla="*/ 58 w 55"/>
              <a:gd name="T21" fmla="*/ 37 h 74"/>
              <a:gd name="T22" fmla="*/ 59 w 55"/>
              <a:gd name="T23" fmla="*/ 40 h 74"/>
              <a:gd name="T24" fmla="*/ 55 w 55"/>
              <a:gd name="T25" fmla="*/ 46 h 74"/>
              <a:gd name="T26" fmla="*/ 55 w 55"/>
              <a:gd name="T27" fmla="*/ 55 h 74"/>
              <a:gd name="T28" fmla="*/ 61 w 55"/>
              <a:gd name="T29" fmla="*/ 61 h 74"/>
              <a:gd name="T30" fmla="*/ 65 w 55"/>
              <a:gd name="T31" fmla="*/ 65 h 74"/>
              <a:gd name="T32" fmla="*/ 58 w 55"/>
              <a:gd name="T33" fmla="*/ 69 h 74"/>
              <a:gd name="T34" fmla="*/ 58 w 55"/>
              <a:gd name="T35" fmla="*/ 78 h 74"/>
              <a:gd name="T36" fmla="*/ 54 w 55"/>
              <a:gd name="T37" fmla="*/ 81 h 74"/>
              <a:gd name="T38" fmla="*/ 46 w 55"/>
              <a:gd name="T39" fmla="*/ 79 h 74"/>
              <a:gd name="T40" fmla="*/ 42 w 55"/>
              <a:gd name="T41" fmla="*/ 83 h 74"/>
              <a:gd name="T42" fmla="*/ 38 w 55"/>
              <a:gd name="T43" fmla="*/ 82 h 74"/>
              <a:gd name="T44" fmla="*/ 35 w 55"/>
              <a:gd name="T45" fmla="*/ 85 h 74"/>
              <a:gd name="T46" fmla="*/ 35 w 55"/>
              <a:gd name="T47" fmla="*/ 89 h 74"/>
              <a:gd name="T48" fmla="*/ 32 w 55"/>
              <a:gd name="T49" fmla="*/ 89 h 74"/>
              <a:gd name="T50" fmla="*/ 32 w 55"/>
              <a:gd name="T51" fmla="*/ 82 h 74"/>
              <a:gd name="T52" fmla="*/ 28 w 55"/>
              <a:gd name="T53" fmla="*/ 77 h 74"/>
              <a:gd name="T54" fmla="*/ 22 w 55"/>
              <a:gd name="T55" fmla="*/ 75 h 74"/>
              <a:gd name="T56" fmla="*/ 18 w 55"/>
              <a:gd name="T57" fmla="*/ 75 h 74"/>
              <a:gd name="T58" fmla="*/ 16 w 55"/>
              <a:gd name="T59" fmla="*/ 79 h 74"/>
              <a:gd name="T60" fmla="*/ 11 w 55"/>
              <a:gd name="T61" fmla="*/ 81 h 74"/>
              <a:gd name="T62" fmla="*/ 16 w 55"/>
              <a:gd name="T63" fmla="*/ 84 h 74"/>
              <a:gd name="T64" fmla="*/ 16 w 55"/>
              <a:gd name="T65" fmla="*/ 89 h 74"/>
              <a:gd name="T66" fmla="*/ 8 w 55"/>
              <a:gd name="T67" fmla="*/ 82 h 74"/>
              <a:gd name="T68" fmla="*/ 4 w 55"/>
              <a:gd name="T69" fmla="*/ 79 h 74"/>
              <a:gd name="T70" fmla="*/ 6 w 55"/>
              <a:gd name="T71" fmla="*/ 77 h 74"/>
              <a:gd name="T72" fmla="*/ 5 w 55"/>
              <a:gd name="T73" fmla="*/ 76 h 74"/>
              <a:gd name="T74" fmla="*/ 1 w 55"/>
              <a:gd name="T75" fmla="*/ 76 h 74"/>
              <a:gd name="T76" fmla="*/ 0 w 55"/>
              <a:gd name="T77" fmla="*/ 69 h 74"/>
              <a:gd name="T78" fmla="*/ 4 w 55"/>
              <a:gd name="T79" fmla="*/ 65 h 74"/>
              <a:gd name="T80" fmla="*/ 8 w 55"/>
              <a:gd name="T81" fmla="*/ 60 h 74"/>
              <a:gd name="T82" fmla="*/ 8 w 55"/>
              <a:gd name="T83" fmla="*/ 55 h 74"/>
              <a:gd name="T84" fmla="*/ 12 w 55"/>
              <a:gd name="T85" fmla="*/ 54 h 74"/>
              <a:gd name="T86" fmla="*/ 17 w 55"/>
              <a:gd name="T87" fmla="*/ 54 h 74"/>
              <a:gd name="T88" fmla="*/ 12 w 55"/>
              <a:gd name="T89" fmla="*/ 46 h 74"/>
              <a:gd name="T90" fmla="*/ 17 w 55"/>
              <a:gd name="T91" fmla="*/ 46 h 74"/>
              <a:gd name="T92" fmla="*/ 10 w 55"/>
              <a:gd name="T93" fmla="*/ 38 h 74"/>
              <a:gd name="T94" fmla="*/ 13 w 55"/>
              <a:gd name="T95" fmla="*/ 28 h 74"/>
              <a:gd name="T96" fmla="*/ 10 w 55"/>
              <a:gd name="T97" fmla="*/ 28 h 74"/>
              <a:gd name="T98" fmla="*/ 8 w 55"/>
              <a:gd name="T99" fmla="*/ 23 h 74"/>
              <a:gd name="T100" fmla="*/ 12 w 55"/>
              <a:gd name="T101" fmla="*/ 20 h 74"/>
              <a:gd name="T102" fmla="*/ 8 w 55"/>
              <a:gd name="T103" fmla="*/ 19 h 74"/>
              <a:gd name="T104" fmla="*/ 7 w 55"/>
              <a:gd name="T105" fmla="*/ 16 h 74"/>
              <a:gd name="T106" fmla="*/ 7 w 55"/>
              <a:gd name="T107" fmla="*/ 12 h 74"/>
              <a:gd name="T108" fmla="*/ 5 w 55"/>
              <a:gd name="T109" fmla="*/ 7 h 74"/>
              <a:gd name="T110" fmla="*/ 8 w 55"/>
              <a:gd name="T111" fmla="*/ 4 h 74"/>
              <a:gd name="T112" fmla="*/ 14 w 55"/>
              <a:gd name="T113" fmla="*/ 2 h 74"/>
              <a:gd name="T114" fmla="*/ 18 w 55"/>
              <a:gd name="T115" fmla="*/ 0 h 74"/>
              <a:gd name="T116" fmla="*/ 25 w 55"/>
              <a:gd name="T117" fmla="*/ 1 h 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"/>
              <a:gd name="T178" fmla="*/ 0 h 74"/>
              <a:gd name="T179" fmla="*/ 55 w 55"/>
              <a:gd name="T180" fmla="*/ 74 h 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" h="74">
                <a:moveTo>
                  <a:pt x="21" y="1"/>
                </a:moveTo>
                <a:cubicBezTo>
                  <a:pt x="22" y="3"/>
                  <a:pt x="23" y="5"/>
                  <a:pt x="24" y="6"/>
                </a:cubicBezTo>
                <a:cubicBezTo>
                  <a:pt x="25" y="8"/>
                  <a:pt x="26" y="8"/>
                  <a:pt x="27" y="10"/>
                </a:cubicBezTo>
                <a:cubicBezTo>
                  <a:pt x="28" y="11"/>
                  <a:pt x="28" y="13"/>
                  <a:pt x="29" y="15"/>
                </a:cubicBezTo>
                <a:cubicBezTo>
                  <a:pt x="31" y="17"/>
                  <a:pt x="34" y="17"/>
                  <a:pt x="36" y="19"/>
                </a:cubicBezTo>
                <a:cubicBezTo>
                  <a:pt x="37" y="20"/>
                  <a:pt x="34" y="23"/>
                  <a:pt x="36" y="25"/>
                </a:cubicBezTo>
                <a:cubicBezTo>
                  <a:pt x="37" y="27"/>
                  <a:pt x="40" y="27"/>
                  <a:pt x="42" y="28"/>
                </a:cubicBezTo>
                <a:cubicBezTo>
                  <a:pt x="43" y="28"/>
                  <a:pt x="44" y="30"/>
                  <a:pt x="46" y="30"/>
                </a:cubicBezTo>
                <a:cubicBezTo>
                  <a:pt x="47" y="30"/>
                  <a:pt x="46" y="27"/>
                  <a:pt x="47" y="27"/>
                </a:cubicBezTo>
                <a:cubicBezTo>
                  <a:pt x="49" y="27"/>
                  <a:pt x="50" y="28"/>
                  <a:pt x="50" y="29"/>
                </a:cubicBezTo>
                <a:cubicBezTo>
                  <a:pt x="51" y="30"/>
                  <a:pt x="49" y="30"/>
                  <a:pt x="48" y="31"/>
                </a:cubicBezTo>
                <a:cubicBezTo>
                  <a:pt x="48" y="32"/>
                  <a:pt x="49" y="32"/>
                  <a:pt x="49" y="33"/>
                </a:cubicBezTo>
                <a:cubicBezTo>
                  <a:pt x="48" y="35"/>
                  <a:pt x="46" y="36"/>
                  <a:pt x="46" y="38"/>
                </a:cubicBezTo>
                <a:cubicBezTo>
                  <a:pt x="45" y="40"/>
                  <a:pt x="45" y="43"/>
                  <a:pt x="46" y="46"/>
                </a:cubicBezTo>
                <a:cubicBezTo>
                  <a:pt x="47" y="48"/>
                  <a:pt x="50" y="49"/>
                  <a:pt x="51" y="51"/>
                </a:cubicBezTo>
                <a:cubicBezTo>
                  <a:pt x="52" y="52"/>
                  <a:pt x="55" y="53"/>
                  <a:pt x="54" y="54"/>
                </a:cubicBezTo>
                <a:cubicBezTo>
                  <a:pt x="53" y="56"/>
                  <a:pt x="49" y="55"/>
                  <a:pt x="48" y="57"/>
                </a:cubicBezTo>
                <a:cubicBezTo>
                  <a:pt x="47" y="60"/>
                  <a:pt x="48" y="63"/>
                  <a:pt x="48" y="65"/>
                </a:cubicBezTo>
                <a:cubicBezTo>
                  <a:pt x="47" y="66"/>
                  <a:pt x="46" y="66"/>
                  <a:pt x="45" y="67"/>
                </a:cubicBezTo>
                <a:cubicBezTo>
                  <a:pt x="43" y="67"/>
                  <a:pt x="40" y="66"/>
                  <a:pt x="38" y="66"/>
                </a:cubicBezTo>
                <a:cubicBezTo>
                  <a:pt x="37" y="67"/>
                  <a:pt x="36" y="69"/>
                  <a:pt x="35" y="69"/>
                </a:cubicBezTo>
                <a:cubicBezTo>
                  <a:pt x="34" y="70"/>
                  <a:pt x="33" y="68"/>
                  <a:pt x="32" y="68"/>
                </a:cubicBezTo>
                <a:cubicBezTo>
                  <a:pt x="31" y="68"/>
                  <a:pt x="30" y="69"/>
                  <a:pt x="29" y="71"/>
                </a:cubicBezTo>
                <a:cubicBezTo>
                  <a:pt x="29" y="71"/>
                  <a:pt x="30" y="73"/>
                  <a:pt x="29" y="74"/>
                </a:cubicBezTo>
                <a:cubicBezTo>
                  <a:pt x="29" y="74"/>
                  <a:pt x="28" y="74"/>
                  <a:pt x="27" y="74"/>
                </a:cubicBezTo>
                <a:cubicBezTo>
                  <a:pt x="27" y="72"/>
                  <a:pt x="27" y="70"/>
                  <a:pt x="27" y="68"/>
                </a:cubicBezTo>
                <a:cubicBezTo>
                  <a:pt x="26" y="66"/>
                  <a:pt x="24" y="65"/>
                  <a:pt x="23" y="64"/>
                </a:cubicBezTo>
                <a:cubicBezTo>
                  <a:pt x="21" y="63"/>
                  <a:pt x="20" y="63"/>
                  <a:pt x="18" y="62"/>
                </a:cubicBezTo>
                <a:cubicBezTo>
                  <a:pt x="17" y="62"/>
                  <a:pt x="16" y="61"/>
                  <a:pt x="15" y="62"/>
                </a:cubicBezTo>
                <a:cubicBezTo>
                  <a:pt x="14" y="63"/>
                  <a:pt x="14" y="65"/>
                  <a:pt x="13" y="66"/>
                </a:cubicBezTo>
                <a:cubicBezTo>
                  <a:pt x="11" y="66"/>
                  <a:pt x="8" y="65"/>
                  <a:pt x="9" y="67"/>
                </a:cubicBezTo>
                <a:cubicBezTo>
                  <a:pt x="9" y="69"/>
                  <a:pt x="12" y="69"/>
                  <a:pt x="13" y="70"/>
                </a:cubicBezTo>
                <a:cubicBezTo>
                  <a:pt x="13" y="71"/>
                  <a:pt x="13" y="73"/>
                  <a:pt x="13" y="74"/>
                </a:cubicBezTo>
                <a:cubicBezTo>
                  <a:pt x="11" y="72"/>
                  <a:pt x="9" y="69"/>
                  <a:pt x="7" y="68"/>
                </a:cubicBezTo>
                <a:cubicBezTo>
                  <a:pt x="6" y="67"/>
                  <a:pt x="4" y="67"/>
                  <a:pt x="3" y="66"/>
                </a:cubicBezTo>
                <a:cubicBezTo>
                  <a:pt x="3" y="65"/>
                  <a:pt x="5" y="65"/>
                  <a:pt x="5" y="64"/>
                </a:cubicBezTo>
                <a:cubicBezTo>
                  <a:pt x="5" y="64"/>
                  <a:pt x="5" y="63"/>
                  <a:pt x="4" y="63"/>
                </a:cubicBezTo>
                <a:cubicBezTo>
                  <a:pt x="3" y="63"/>
                  <a:pt x="2" y="63"/>
                  <a:pt x="1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1" y="56"/>
                  <a:pt x="3" y="55"/>
                  <a:pt x="3" y="54"/>
                </a:cubicBezTo>
                <a:cubicBezTo>
                  <a:pt x="3" y="52"/>
                  <a:pt x="4" y="50"/>
                  <a:pt x="7" y="50"/>
                </a:cubicBezTo>
                <a:cubicBezTo>
                  <a:pt x="8" y="49"/>
                  <a:pt x="6" y="47"/>
                  <a:pt x="7" y="46"/>
                </a:cubicBezTo>
                <a:cubicBezTo>
                  <a:pt x="7" y="46"/>
                  <a:pt x="8" y="45"/>
                  <a:pt x="10" y="45"/>
                </a:cubicBezTo>
                <a:cubicBezTo>
                  <a:pt x="11" y="45"/>
                  <a:pt x="14" y="47"/>
                  <a:pt x="14" y="45"/>
                </a:cubicBezTo>
                <a:cubicBezTo>
                  <a:pt x="14" y="42"/>
                  <a:pt x="10" y="41"/>
                  <a:pt x="10" y="38"/>
                </a:cubicBezTo>
                <a:cubicBezTo>
                  <a:pt x="10" y="37"/>
                  <a:pt x="15" y="39"/>
                  <a:pt x="14" y="38"/>
                </a:cubicBezTo>
                <a:cubicBezTo>
                  <a:pt x="13" y="35"/>
                  <a:pt x="9" y="35"/>
                  <a:pt x="8" y="32"/>
                </a:cubicBezTo>
                <a:cubicBezTo>
                  <a:pt x="7" y="29"/>
                  <a:pt x="11" y="26"/>
                  <a:pt x="11" y="23"/>
                </a:cubicBezTo>
                <a:cubicBezTo>
                  <a:pt x="11" y="22"/>
                  <a:pt x="9" y="23"/>
                  <a:pt x="8" y="23"/>
                </a:cubicBezTo>
                <a:cubicBezTo>
                  <a:pt x="8" y="22"/>
                  <a:pt x="7" y="21"/>
                  <a:pt x="7" y="19"/>
                </a:cubicBezTo>
                <a:cubicBezTo>
                  <a:pt x="8" y="18"/>
                  <a:pt x="10" y="19"/>
                  <a:pt x="10" y="17"/>
                </a:cubicBezTo>
                <a:cubicBezTo>
                  <a:pt x="10" y="16"/>
                  <a:pt x="8" y="17"/>
                  <a:pt x="7" y="16"/>
                </a:cubicBezTo>
                <a:cubicBezTo>
                  <a:pt x="6" y="15"/>
                  <a:pt x="6" y="14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6" y="8"/>
                  <a:pt x="5" y="7"/>
                  <a:pt x="4" y="6"/>
                </a:cubicBezTo>
                <a:cubicBezTo>
                  <a:pt x="5" y="5"/>
                  <a:pt x="6" y="4"/>
                  <a:pt x="7" y="3"/>
                </a:cubicBezTo>
                <a:cubicBezTo>
                  <a:pt x="9" y="2"/>
                  <a:pt x="10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ubicBezTo>
                  <a:pt x="18" y="0"/>
                  <a:pt x="19" y="1"/>
                  <a:pt x="21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" name="Freeform 2594"/>
          <p:cNvSpPr>
            <a:spLocks noChangeAspect="1"/>
          </p:cNvSpPr>
          <p:nvPr/>
        </p:nvSpPr>
        <p:spPr bwMode="auto">
          <a:xfrm>
            <a:off x="5011738" y="3435565"/>
            <a:ext cx="57150" cy="49213"/>
          </a:xfrm>
          <a:custGeom>
            <a:avLst/>
            <a:gdLst>
              <a:gd name="T0" fmla="*/ 35 w 30"/>
              <a:gd name="T1" fmla="*/ 19 h 26"/>
              <a:gd name="T2" fmla="*/ 31 w 30"/>
              <a:gd name="T3" fmla="*/ 20 h 26"/>
              <a:gd name="T4" fmla="*/ 22 w 30"/>
              <a:gd name="T5" fmla="*/ 24 h 26"/>
              <a:gd name="T6" fmla="*/ 17 w 30"/>
              <a:gd name="T7" fmla="*/ 30 h 26"/>
              <a:gd name="T8" fmla="*/ 8 w 30"/>
              <a:gd name="T9" fmla="*/ 31 h 26"/>
              <a:gd name="T10" fmla="*/ 5 w 30"/>
              <a:gd name="T11" fmla="*/ 29 h 26"/>
              <a:gd name="T12" fmla="*/ 1 w 30"/>
              <a:gd name="T13" fmla="*/ 24 h 26"/>
              <a:gd name="T14" fmla="*/ 1 w 30"/>
              <a:gd name="T15" fmla="*/ 17 h 26"/>
              <a:gd name="T16" fmla="*/ 1 w 30"/>
              <a:gd name="T17" fmla="*/ 11 h 26"/>
              <a:gd name="T18" fmla="*/ 4 w 30"/>
              <a:gd name="T19" fmla="*/ 11 h 26"/>
              <a:gd name="T20" fmla="*/ 4 w 30"/>
              <a:gd name="T21" fmla="*/ 7 h 26"/>
              <a:gd name="T22" fmla="*/ 7 w 30"/>
              <a:gd name="T23" fmla="*/ 4 h 26"/>
              <a:gd name="T24" fmla="*/ 11 w 30"/>
              <a:gd name="T25" fmla="*/ 5 h 26"/>
              <a:gd name="T26" fmla="*/ 14 w 30"/>
              <a:gd name="T27" fmla="*/ 1 h 26"/>
              <a:gd name="T28" fmla="*/ 23 w 30"/>
              <a:gd name="T29" fmla="*/ 2 h 26"/>
              <a:gd name="T30" fmla="*/ 26 w 30"/>
              <a:gd name="T31" fmla="*/ 0 h 26"/>
              <a:gd name="T32" fmla="*/ 28 w 30"/>
              <a:gd name="T33" fmla="*/ 5 h 26"/>
              <a:gd name="T34" fmla="*/ 34 w 30"/>
              <a:gd name="T35" fmla="*/ 7 h 26"/>
              <a:gd name="T36" fmla="*/ 35 w 30"/>
              <a:gd name="T37" fmla="*/ 13 h 26"/>
              <a:gd name="T38" fmla="*/ 35 w 30"/>
              <a:gd name="T39" fmla="*/ 19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"/>
              <a:gd name="T61" fmla="*/ 0 h 26"/>
              <a:gd name="T62" fmla="*/ 30 w 30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" h="26">
                <a:moveTo>
                  <a:pt x="29" y="16"/>
                </a:moveTo>
                <a:cubicBezTo>
                  <a:pt x="28" y="17"/>
                  <a:pt x="27" y="17"/>
                  <a:pt x="26" y="17"/>
                </a:cubicBezTo>
                <a:cubicBezTo>
                  <a:pt x="23" y="18"/>
                  <a:pt x="21" y="19"/>
                  <a:pt x="18" y="20"/>
                </a:cubicBezTo>
                <a:cubicBezTo>
                  <a:pt x="17" y="21"/>
                  <a:pt x="16" y="24"/>
                  <a:pt x="14" y="25"/>
                </a:cubicBezTo>
                <a:cubicBezTo>
                  <a:pt x="12" y="26"/>
                  <a:pt x="10" y="25"/>
                  <a:pt x="7" y="26"/>
                </a:cubicBezTo>
                <a:cubicBezTo>
                  <a:pt x="6" y="25"/>
                  <a:pt x="5" y="25"/>
                  <a:pt x="4" y="24"/>
                </a:cubicBezTo>
                <a:cubicBezTo>
                  <a:pt x="3" y="22"/>
                  <a:pt x="2" y="21"/>
                  <a:pt x="1" y="20"/>
                </a:cubicBezTo>
                <a:cubicBezTo>
                  <a:pt x="0" y="18"/>
                  <a:pt x="1" y="16"/>
                  <a:pt x="1" y="14"/>
                </a:cubicBezTo>
                <a:cubicBezTo>
                  <a:pt x="0" y="12"/>
                  <a:pt x="1" y="11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4" y="8"/>
                  <a:pt x="3" y="6"/>
                  <a:pt x="3" y="6"/>
                </a:cubicBezTo>
                <a:cubicBezTo>
                  <a:pt x="4" y="4"/>
                  <a:pt x="5" y="3"/>
                  <a:pt x="6" y="3"/>
                </a:cubicBezTo>
                <a:cubicBezTo>
                  <a:pt x="7" y="3"/>
                  <a:pt x="8" y="5"/>
                  <a:pt x="9" y="4"/>
                </a:cubicBezTo>
                <a:cubicBezTo>
                  <a:pt x="10" y="4"/>
                  <a:pt x="11" y="2"/>
                  <a:pt x="12" y="1"/>
                </a:cubicBezTo>
                <a:cubicBezTo>
                  <a:pt x="14" y="1"/>
                  <a:pt x="17" y="2"/>
                  <a:pt x="19" y="2"/>
                </a:cubicBezTo>
                <a:cubicBezTo>
                  <a:pt x="20" y="1"/>
                  <a:pt x="21" y="1"/>
                  <a:pt x="22" y="0"/>
                </a:cubicBezTo>
                <a:cubicBezTo>
                  <a:pt x="22" y="2"/>
                  <a:pt x="22" y="3"/>
                  <a:pt x="23" y="4"/>
                </a:cubicBezTo>
                <a:cubicBezTo>
                  <a:pt x="24" y="5"/>
                  <a:pt x="27" y="4"/>
                  <a:pt x="28" y="6"/>
                </a:cubicBezTo>
                <a:cubicBezTo>
                  <a:pt x="29" y="7"/>
                  <a:pt x="29" y="9"/>
                  <a:pt x="29" y="11"/>
                </a:cubicBezTo>
                <a:cubicBezTo>
                  <a:pt x="30" y="12"/>
                  <a:pt x="29" y="15"/>
                  <a:pt x="29" y="1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" name="Freeform 2595"/>
          <p:cNvSpPr>
            <a:spLocks noChangeAspect="1"/>
          </p:cNvSpPr>
          <p:nvPr/>
        </p:nvSpPr>
        <p:spPr bwMode="auto">
          <a:xfrm>
            <a:off x="4984751" y="3427626"/>
            <a:ext cx="42863" cy="95250"/>
          </a:xfrm>
          <a:custGeom>
            <a:avLst/>
            <a:gdLst>
              <a:gd name="T0" fmla="*/ 14 w 22"/>
              <a:gd name="T1" fmla="*/ 60 h 50"/>
              <a:gd name="T2" fmla="*/ 9 w 22"/>
              <a:gd name="T3" fmla="*/ 52 h 50"/>
              <a:gd name="T4" fmla="*/ 1 w 22"/>
              <a:gd name="T5" fmla="*/ 46 h 50"/>
              <a:gd name="T6" fmla="*/ 2 w 22"/>
              <a:gd name="T7" fmla="*/ 43 h 50"/>
              <a:gd name="T8" fmla="*/ 0 w 22"/>
              <a:gd name="T9" fmla="*/ 40 h 50"/>
              <a:gd name="T10" fmla="*/ 1 w 22"/>
              <a:gd name="T11" fmla="*/ 38 h 50"/>
              <a:gd name="T12" fmla="*/ 1 w 22"/>
              <a:gd name="T13" fmla="*/ 32 h 50"/>
              <a:gd name="T14" fmla="*/ 2 w 22"/>
              <a:gd name="T15" fmla="*/ 24 h 50"/>
              <a:gd name="T16" fmla="*/ 1 w 22"/>
              <a:gd name="T17" fmla="*/ 17 h 50"/>
              <a:gd name="T18" fmla="*/ 1 w 22"/>
              <a:gd name="T19" fmla="*/ 12 h 50"/>
              <a:gd name="T20" fmla="*/ 1 w 22"/>
              <a:gd name="T21" fmla="*/ 6 h 50"/>
              <a:gd name="T22" fmla="*/ 4 w 22"/>
              <a:gd name="T23" fmla="*/ 1 h 50"/>
              <a:gd name="T24" fmla="*/ 7 w 22"/>
              <a:gd name="T25" fmla="*/ 1 h 50"/>
              <a:gd name="T26" fmla="*/ 14 w 22"/>
              <a:gd name="T27" fmla="*/ 4 h 50"/>
              <a:gd name="T28" fmla="*/ 18 w 22"/>
              <a:gd name="T29" fmla="*/ 8 h 50"/>
              <a:gd name="T30" fmla="*/ 18 w 22"/>
              <a:gd name="T31" fmla="*/ 16 h 50"/>
              <a:gd name="T32" fmla="*/ 18 w 22"/>
              <a:gd name="T33" fmla="*/ 22 h 50"/>
              <a:gd name="T34" fmla="*/ 18 w 22"/>
              <a:gd name="T35" fmla="*/ 29 h 50"/>
              <a:gd name="T36" fmla="*/ 22 w 22"/>
              <a:gd name="T37" fmla="*/ 34 h 50"/>
              <a:gd name="T38" fmla="*/ 26 w 22"/>
              <a:gd name="T39" fmla="*/ 36 h 50"/>
              <a:gd name="T40" fmla="*/ 27 w 22"/>
              <a:gd name="T41" fmla="*/ 41 h 50"/>
              <a:gd name="T42" fmla="*/ 23 w 22"/>
              <a:gd name="T43" fmla="*/ 43 h 50"/>
              <a:gd name="T44" fmla="*/ 22 w 22"/>
              <a:gd name="T45" fmla="*/ 50 h 50"/>
              <a:gd name="T46" fmla="*/ 17 w 22"/>
              <a:gd name="T47" fmla="*/ 52 h 50"/>
              <a:gd name="T48" fmla="*/ 17 w 22"/>
              <a:gd name="T49" fmla="*/ 56 h 50"/>
              <a:gd name="T50" fmla="*/ 14 w 22"/>
              <a:gd name="T51" fmla="*/ 60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"/>
              <a:gd name="T79" fmla="*/ 0 h 50"/>
              <a:gd name="T80" fmla="*/ 22 w 2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" h="50">
                <a:moveTo>
                  <a:pt x="11" y="50"/>
                </a:moveTo>
                <a:cubicBezTo>
                  <a:pt x="10" y="48"/>
                  <a:pt x="8" y="44"/>
                  <a:pt x="7" y="43"/>
                </a:cubicBezTo>
                <a:cubicBezTo>
                  <a:pt x="5" y="41"/>
                  <a:pt x="2" y="40"/>
                  <a:pt x="1" y="38"/>
                </a:cubicBezTo>
                <a:cubicBezTo>
                  <a:pt x="0" y="37"/>
                  <a:pt x="3" y="37"/>
                  <a:pt x="2" y="36"/>
                </a:cubicBezTo>
                <a:cubicBezTo>
                  <a:pt x="2" y="35"/>
                  <a:pt x="0" y="35"/>
                  <a:pt x="0" y="33"/>
                </a:cubicBezTo>
                <a:cubicBezTo>
                  <a:pt x="0" y="33"/>
                  <a:pt x="1" y="33"/>
                  <a:pt x="1" y="32"/>
                </a:cubicBezTo>
                <a:cubicBezTo>
                  <a:pt x="2" y="30"/>
                  <a:pt x="1" y="28"/>
                  <a:pt x="1" y="27"/>
                </a:cubicBezTo>
                <a:cubicBezTo>
                  <a:pt x="1" y="24"/>
                  <a:pt x="2" y="22"/>
                  <a:pt x="2" y="20"/>
                </a:cubicBezTo>
                <a:cubicBezTo>
                  <a:pt x="2" y="18"/>
                  <a:pt x="1" y="16"/>
                  <a:pt x="1" y="14"/>
                </a:cubicBezTo>
                <a:lnTo>
                  <a:pt x="1" y="10"/>
                </a:lnTo>
                <a:cubicBezTo>
                  <a:pt x="2" y="8"/>
                  <a:pt x="1" y="7"/>
                  <a:pt x="1" y="5"/>
                </a:cubicBezTo>
                <a:cubicBezTo>
                  <a:pt x="2" y="4"/>
                  <a:pt x="2" y="2"/>
                  <a:pt x="3" y="1"/>
                </a:cubicBezTo>
                <a:cubicBezTo>
                  <a:pt x="4" y="0"/>
                  <a:pt x="5" y="1"/>
                  <a:pt x="6" y="1"/>
                </a:cubicBezTo>
                <a:cubicBezTo>
                  <a:pt x="8" y="2"/>
                  <a:pt x="9" y="2"/>
                  <a:pt x="11" y="3"/>
                </a:cubicBezTo>
                <a:cubicBezTo>
                  <a:pt x="12" y="4"/>
                  <a:pt x="14" y="5"/>
                  <a:pt x="15" y="7"/>
                </a:cubicBezTo>
                <a:cubicBezTo>
                  <a:pt x="15" y="9"/>
                  <a:pt x="15" y="11"/>
                  <a:pt x="15" y="13"/>
                </a:cubicBezTo>
                <a:cubicBezTo>
                  <a:pt x="15" y="15"/>
                  <a:pt x="14" y="16"/>
                  <a:pt x="15" y="18"/>
                </a:cubicBezTo>
                <a:cubicBezTo>
                  <a:pt x="15" y="20"/>
                  <a:pt x="14" y="22"/>
                  <a:pt x="15" y="24"/>
                </a:cubicBezTo>
                <a:cubicBezTo>
                  <a:pt x="16" y="25"/>
                  <a:pt x="17" y="26"/>
                  <a:pt x="18" y="28"/>
                </a:cubicBezTo>
                <a:cubicBezTo>
                  <a:pt x="19" y="29"/>
                  <a:pt x="20" y="29"/>
                  <a:pt x="21" y="30"/>
                </a:cubicBezTo>
                <a:cubicBezTo>
                  <a:pt x="22" y="31"/>
                  <a:pt x="22" y="32"/>
                  <a:pt x="22" y="34"/>
                </a:cubicBezTo>
                <a:cubicBezTo>
                  <a:pt x="21" y="35"/>
                  <a:pt x="19" y="35"/>
                  <a:pt x="19" y="36"/>
                </a:cubicBezTo>
                <a:cubicBezTo>
                  <a:pt x="18" y="38"/>
                  <a:pt x="19" y="40"/>
                  <a:pt x="18" y="42"/>
                </a:cubicBezTo>
                <a:cubicBezTo>
                  <a:pt x="17" y="43"/>
                  <a:pt x="15" y="42"/>
                  <a:pt x="14" y="43"/>
                </a:cubicBezTo>
                <a:cubicBezTo>
                  <a:pt x="14" y="44"/>
                  <a:pt x="15" y="46"/>
                  <a:pt x="14" y="47"/>
                </a:cubicBezTo>
                <a:cubicBezTo>
                  <a:pt x="13" y="48"/>
                  <a:pt x="13" y="49"/>
                  <a:pt x="11" y="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" name="Freeform 2596"/>
          <p:cNvSpPr>
            <a:spLocks noChangeAspect="1"/>
          </p:cNvSpPr>
          <p:nvPr/>
        </p:nvSpPr>
        <p:spPr bwMode="auto">
          <a:xfrm>
            <a:off x="5005388" y="3457788"/>
            <a:ext cx="146050" cy="165100"/>
          </a:xfrm>
          <a:custGeom>
            <a:avLst/>
            <a:gdLst>
              <a:gd name="T0" fmla="*/ 87 w 76"/>
              <a:gd name="T1" fmla="*/ 15 h 86"/>
              <a:gd name="T2" fmla="*/ 92 w 76"/>
              <a:gd name="T3" fmla="*/ 6 h 86"/>
              <a:gd name="T4" fmla="*/ 87 w 76"/>
              <a:gd name="T5" fmla="*/ 0 h 86"/>
              <a:gd name="T6" fmla="*/ 76 w 76"/>
              <a:gd name="T7" fmla="*/ 7 h 86"/>
              <a:gd name="T8" fmla="*/ 64 w 76"/>
              <a:gd name="T9" fmla="*/ 5 h 86"/>
              <a:gd name="T10" fmla="*/ 56 w 76"/>
              <a:gd name="T11" fmla="*/ 2 h 86"/>
              <a:gd name="T12" fmla="*/ 44 w 76"/>
              <a:gd name="T13" fmla="*/ 5 h 86"/>
              <a:gd name="T14" fmla="*/ 35 w 76"/>
              <a:gd name="T15" fmla="*/ 6 h 86"/>
              <a:gd name="T16" fmla="*/ 21 w 76"/>
              <a:gd name="T17" fmla="*/ 16 h 86"/>
              <a:gd name="T18" fmla="*/ 13 w 76"/>
              <a:gd name="T19" fmla="*/ 22 h 86"/>
              <a:gd name="T20" fmla="*/ 8 w 76"/>
              <a:gd name="T21" fmla="*/ 31 h 86"/>
              <a:gd name="T22" fmla="*/ 4 w 76"/>
              <a:gd name="T23" fmla="*/ 37 h 86"/>
              <a:gd name="T24" fmla="*/ 4 w 76"/>
              <a:gd name="T25" fmla="*/ 47 h 86"/>
              <a:gd name="T26" fmla="*/ 15 w 76"/>
              <a:gd name="T27" fmla="*/ 53 h 86"/>
              <a:gd name="T28" fmla="*/ 12 w 76"/>
              <a:gd name="T29" fmla="*/ 59 h 86"/>
              <a:gd name="T30" fmla="*/ 16 w 76"/>
              <a:gd name="T31" fmla="*/ 67 h 86"/>
              <a:gd name="T32" fmla="*/ 22 w 76"/>
              <a:gd name="T33" fmla="*/ 67 h 86"/>
              <a:gd name="T34" fmla="*/ 34 w 76"/>
              <a:gd name="T35" fmla="*/ 65 h 86"/>
              <a:gd name="T36" fmla="*/ 47 w 76"/>
              <a:gd name="T37" fmla="*/ 70 h 86"/>
              <a:gd name="T38" fmla="*/ 40 w 76"/>
              <a:gd name="T39" fmla="*/ 73 h 86"/>
              <a:gd name="T40" fmla="*/ 24 w 76"/>
              <a:gd name="T41" fmla="*/ 70 h 86"/>
              <a:gd name="T42" fmla="*/ 16 w 76"/>
              <a:gd name="T43" fmla="*/ 75 h 86"/>
              <a:gd name="T44" fmla="*/ 24 w 76"/>
              <a:gd name="T45" fmla="*/ 87 h 86"/>
              <a:gd name="T46" fmla="*/ 28 w 76"/>
              <a:gd name="T47" fmla="*/ 98 h 86"/>
              <a:gd name="T48" fmla="*/ 35 w 76"/>
              <a:gd name="T49" fmla="*/ 98 h 86"/>
              <a:gd name="T50" fmla="*/ 38 w 76"/>
              <a:gd name="T51" fmla="*/ 104 h 86"/>
              <a:gd name="T52" fmla="*/ 41 w 76"/>
              <a:gd name="T53" fmla="*/ 97 h 86"/>
              <a:gd name="T54" fmla="*/ 47 w 76"/>
              <a:gd name="T55" fmla="*/ 103 h 86"/>
              <a:gd name="T56" fmla="*/ 45 w 76"/>
              <a:gd name="T57" fmla="*/ 94 h 86"/>
              <a:gd name="T58" fmla="*/ 45 w 76"/>
              <a:gd name="T59" fmla="*/ 83 h 86"/>
              <a:gd name="T60" fmla="*/ 51 w 76"/>
              <a:gd name="T61" fmla="*/ 83 h 86"/>
              <a:gd name="T62" fmla="*/ 46 w 76"/>
              <a:gd name="T63" fmla="*/ 75 h 86"/>
              <a:gd name="T64" fmla="*/ 56 w 76"/>
              <a:gd name="T65" fmla="*/ 75 h 86"/>
              <a:gd name="T66" fmla="*/ 59 w 76"/>
              <a:gd name="T67" fmla="*/ 76 h 86"/>
              <a:gd name="T68" fmla="*/ 51 w 76"/>
              <a:gd name="T69" fmla="*/ 65 h 86"/>
              <a:gd name="T70" fmla="*/ 36 w 76"/>
              <a:gd name="T71" fmla="*/ 56 h 86"/>
              <a:gd name="T72" fmla="*/ 40 w 76"/>
              <a:gd name="T73" fmla="*/ 47 h 86"/>
              <a:gd name="T74" fmla="*/ 46 w 76"/>
              <a:gd name="T75" fmla="*/ 50 h 86"/>
              <a:gd name="T76" fmla="*/ 41 w 76"/>
              <a:gd name="T77" fmla="*/ 40 h 86"/>
              <a:gd name="T78" fmla="*/ 35 w 76"/>
              <a:gd name="T79" fmla="*/ 25 h 86"/>
              <a:gd name="T80" fmla="*/ 45 w 76"/>
              <a:gd name="T81" fmla="*/ 28 h 86"/>
              <a:gd name="T82" fmla="*/ 52 w 76"/>
              <a:gd name="T83" fmla="*/ 34 h 86"/>
              <a:gd name="T84" fmla="*/ 51 w 76"/>
              <a:gd name="T85" fmla="*/ 29 h 86"/>
              <a:gd name="T86" fmla="*/ 57 w 76"/>
              <a:gd name="T87" fmla="*/ 33 h 86"/>
              <a:gd name="T88" fmla="*/ 56 w 76"/>
              <a:gd name="T89" fmla="*/ 27 h 86"/>
              <a:gd name="T90" fmla="*/ 62 w 76"/>
              <a:gd name="T91" fmla="*/ 28 h 86"/>
              <a:gd name="T92" fmla="*/ 52 w 76"/>
              <a:gd name="T93" fmla="*/ 18 h 86"/>
              <a:gd name="T94" fmla="*/ 57 w 76"/>
              <a:gd name="T95" fmla="*/ 19 h 86"/>
              <a:gd name="T96" fmla="*/ 68 w 76"/>
              <a:gd name="T97" fmla="*/ 17 h 86"/>
              <a:gd name="T98" fmla="*/ 80 w 76"/>
              <a:gd name="T99" fmla="*/ 16 h 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6"/>
              <a:gd name="T151" fmla="*/ 0 h 86"/>
              <a:gd name="T152" fmla="*/ 76 w 76"/>
              <a:gd name="T153" fmla="*/ 86 h 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6" h="86">
                <a:moveTo>
                  <a:pt x="71" y="15"/>
                </a:moveTo>
                <a:cubicBezTo>
                  <a:pt x="71" y="14"/>
                  <a:pt x="72" y="13"/>
                  <a:pt x="72" y="12"/>
                </a:cubicBezTo>
                <a:cubicBezTo>
                  <a:pt x="72" y="10"/>
                  <a:pt x="71" y="9"/>
                  <a:pt x="72" y="7"/>
                </a:cubicBezTo>
                <a:cubicBezTo>
                  <a:pt x="73" y="6"/>
                  <a:pt x="75" y="7"/>
                  <a:pt x="76" y="5"/>
                </a:cubicBezTo>
                <a:cubicBezTo>
                  <a:pt x="76" y="4"/>
                  <a:pt x="76" y="3"/>
                  <a:pt x="76" y="2"/>
                </a:cubicBezTo>
                <a:cubicBezTo>
                  <a:pt x="75" y="0"/>
                  <a:pt x="73" y="0"/>
                  <a:pt x="72" y="0"/>
                </a:cubicBezTo>
                <a:cubicBezTo>
                  <a:pt x="72" y="1"/>
                  <a:pt x="72" y="3"/>
                  <a:pt x="71" y="3"/>
                </a:cubicBezTo>
                <a:cubicBezTo>
                  <a:pt x="69" y="5"/>
                  <a:pt x="66" y="6"/>
                  <a:pt x="63" y="6"/>
                </a:cubicBezTo>
                <a:cubicBezTo>
                  <a:pt x="62" y="7"/>
                  <a:pt x="60" y="6"/>
                  <a:pt x="58" y="5"/>
                </a:cubicBezTo>
                <a:cubicBezTo>
                  <a:pt x="57" y="5"/>
                  <a:pt x="55" y="5"/>
                  <a:pt x="53" y="4"/>
                </a:cubicBezTo>
                <a:cubicBezTo>
                  <a:pt x="52" y="4"/>
                  <a:pt x="52" y="2"/>
                  <a:pt x="51" y="2"/>
                </a:cubicBezTo>
                <a:cubicBezTo>
                  <a:pt x="50" y="1"/>
                  <a:pt x="48" y="1"/>
                  <a:pt x="46" y="2"/>
                </a:cubicBezTo>
                <a:cubicBezTo>
                  <a:pt x="44" y="2"/>
                  <a:pt x="44" y="4"/>
                  <a:pt x="43" y="4"/>
                </a:cubicBezTo>
                <a:cubicBezTo>
                  <a:pt x="41" y="5"/>
                  <a:pt x="39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5"/>
                  <a:pt x="30" y="5"/>
                  <a:pt x="29" y="5"/>
                </a:cubicBezTo>
                <a:cubicBezTo>
                  <a:pt x="26" y="6"/>
                  <a:pt x="24" y="7"/>
                  <a:pt x="21" y="8"/>
                </a:cubicBezTo>
                <a:cubicBezTo>
                  <a:pt x="20" y="9"/>
                  <a:pt x="19" y="12"/>
                  <a:pt x="17" y="13"/>
                </a:cubicBezTo>
                <a:cubicBezTo>
                  <a:pt x="15" y="14"/>
                  <a:pt x="13" y="13"/>
                  <a:pt x="10" y="14"/>
                </a:cubicBezTo>
                <a:cubicBezTo>
                  <a:pt x="11" y="15"/>
                  <a:pt x="11" y="16"/>
                  <a:pt x="11" y="18"/>
                </a:cubicBezTo>
                <a:cubicBezTo>
                  <a:pt x="10" y="19"/>
                  <a:pt x="8" y="19"/>
                  <a:pt x="8" y="20"/>
                </a:cubicBezTo>
                <a:cubicBezTo>
                  <a:pt x="7" y="22"/>
                  <a:pt x="8" y="24"/>
                  <a:pt x="7" y="26"/>
                </a:cubicBezTo>
                <a:cubicBezTo>
                  <a:pt x="6" y="27"/>
                  <a:pt x="4" y="26"/>
                  <a:pt x="3" y="27"/>
                </a:cubicBezTo>
                <a:cubicBezTo>
                  <a:pt x="3" y="28"/>
                  <a:pt x="4" y="30"/>
                  <a:pt x="3" y="31"/>
                </a:cubicBezTo>
                <a:cubicBezTo>
                  <a:pt x="2" y="32"/>
                  <a:pt x="2" y="33"/>
                  <a:pt x="0" y="34"/>
                </a:cubicBezTo>
                <a:cubicBezTo>
                  <a:pt x="1" y="35"/>
                  <a:pt x="2" y="37"/>
                  <a:pt x="3" y="39"/>
                </a:cubicBezTo>
                <a:cubicBezTo>
                  <a:pt x="4" y="40"/>
                  <a:pt x="5" y="41"/>
                  <a:pt x="7" y="42"/>
                </a:cubicBezTo>
                <a:cubicBezTo>
                  <a:pt x="8" y="43"/>
                  <a:pt x="11" y="42"/>
                  <a:pt x="12" y="44"/>
                </a:cubicBezTo>
                <a:cubicBezTo>
                  <a:pt x="13" y="45"/>
                  <a:pt x="9" y="44"/>
                  <a:pt x="9" y="45"/>
                </a:cubicBezTo>
                <a:cubicBezTo>
                  <a:pt x="8" y="47"/>
                  <a:pt x="9" y="48"/>
                  <a:pt x="10" y="49"/>
                </a:cubicBezTo>
                <a:cubicBezTo>
                  <a:pt x="10" y="50"/>
                  <a:pt x="11" y="51"/>
                  <a:pt x="12" y="52"/>
                </a:cubicBezTo>
                <a:cubicBezTo>
                  <a:pt x="13" y="53"/>
                  <a:pt x="12" y="55"/>
                  <a:pt x="13" y="55"/>
                </a:cubicBezTo>
                <a:cubicBezTo>
                  <a:pt x="14" y="55"/>
                  <a:pt x="15" y="54"/>
                  <a:pt x="16" y="54"/>
                </a:cubicBezTo>
                <a:cubicBezTo>
                  <a:pt x="17" y="54"/>
                  <a:pt x="17" y="55"/>
                  <a:pt x="18" y="55"/>
                </a:cubicBezTo>
                <a:cubicBezTo>
                  <a:pt x="20" y="55"/>
                  <a:pt x="21" y="54"/>
                  <a:pt x="23" y="54"/>
                </a:cubicBezTo>
                <a:cubicBezTo>
                  <a:pt x="25" y="54"/>
                  <a:pt x="26" y="54"/>
                  <a:pt x="28" y="54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6"/>
                  <a:pt x="37" y="56"/>
                  <a:pt x="39" y="58"/>
                </a:cubicBezTo>
                <a:cubicBezTo>
                  <a:pt x="40" y="60"/>
                  <a:pt x="36" y="60"/>
                  <a:pt x="35" y="60"/>
                </a:cubicBezTo>
                <a:cubicBezTo>
                  <a:pt x="34" y="60"/>
                  <a:pt x="33" y="60"/>
                  <a:pt x="33" y="60"/>
                </a:cubicBezTo>
                <a:cubicBezTo>
                  <a:pt x="29" y="59"/>
                  <a:pt x="27" y="57"/>
                  <a:pt x="23" y="56"/>
                </a:cubicBezTo>
                <a:cubicBezTo>
                  <a:pt x="22" y="56"/>
                  <a:pt x="21" y="58"/>
                  <a:pt x="20" y="58"/>
                </a:cubicBezTo>
                <a:cubicBezTo>
                  <a:pt x="19" y="58"/>
                  <a:pt x="17" y="57"/>
                  <a:pt x="16" y="58"/>
                </a:cubicBezTo>
                <a:cubicBezTo>
                  <a:pt x="15" y="59"/>
                  <a:pt x="13" y="60"/>
                  <a:pt x="13" y="62"/>
                </a:cubicBezTo>
                <a:cubicBezTo>
                  <a:pt x="13" y="64"/>
                  <a:pt x="16" y="66"/>
                  <a:pt x="18" y="68"/>
                </a:cubicBezTo>
                <a:cubicBezTo>
                  <a:pt x="19" y="69"/>
                  <a:pt x="20" y="71"/>
                  <a:pt x="20" y="72"/>
                </a:cubicBezTo>
                <a:cubicBezTo>
                  <a:pt x="20" y="74"/>
                  <a:pt x="19" y="75"/>
                  <a:pt x="19" y="77"/>
                </a:cubicBezTo>
                <a:cubicBezTo>
                  <a:pt x="20" y="79"/>
                  <a:pt x="21" y="82"/>
                  <a:pt x="23" y="81"/>
                </a:cubicBezTo>
                <a:cubicBezTo>
                  <a:pt x="25" y="81"/>
                  <a:pt x="23" y="77"/>
                  <a:pt x="25" y="76"/>
                </a:cubicBezTo>
                <a:cubicBezTo>
                  <a:pt x="27" y="76"/>
                  <a:pt x="28" y="79"/>
                  <a:pt x="29" y="81"/>
                </a:cubicBezTo>
                <a:cubicBezTo>
                  <a:pt x="29" y="81"/>
                  <a:pt x="28" y="83"/>
                  <a:pt x="29" y="84"/>
                </a:cubicBezTo>
                <a:cubicBezTo>
                  <a:pt x="29" y="84"/>
                  <a:pt x="30" y="86"/>
                  <a:pt x="31" y="86"/>
                </a:cubicBezTo>
                <a:cubicBezTo>
                  <a:pt x="32" y="84"/>
                  <a:pt x="30" y="81"/>
                  <a:pt x="31" y="80"/>
                </a:cubicBezTo>
                <a:cubicBezTo>
                  <a:pt x="32" y="79"/>
                  <a:pt x="33" y="80"/>
                  <a:pt x="34" y="80"/>
                </a:cubicBezTo>
                <a:cubicBezTo>
                  <a:pt x="35" y="82"/>
                  <a:pt x="36" y="84"/>
                  <a:pt x="37" y="86"/>
                </a:cubicBezTo>
                <a:cubicBezTo>
                  <a:pt x="38" y="86"/>
                  <a:pt x="39" y="86"/>
                  <a:pt x="39" y="85"/>
                </a:cubicBezTo>
                <a:cubicBezTo>
                  <a:pt x="39" y="84"/>
                  <a:pt x="38" y="82"/>
                  <a:pt x="37" y="81"/>
                </a:cubicBezTo>
                <a:cubicBezTo>
                  <a:pt x="37" y="80"/>
                  <a:pt x="38" y="79"/>
                  <a:pt x="37" y="78"/>
                </a:cubicBezTo>
                <a:cubicBezTo>
                  <a:pt x="36" y="75"/>
                  <a:pt x="33" y="72"/>
                  <a:pt x="33" y="69"/>
                </a:cubicBezTo>
                <a:cubicBezTo>
                  <a:pt x="33" y="67"/>
                  <a:pt x="36" y="68"/>
                  <a:pt x="37" y="69"/>
                </a:cubicBezTo>
                <a:cubicBezTo>
                  <a:pt x="38" y="69"/>
                  <a:pt x="37" y="72"/>
                  <a:pt x="38" y="72"/>
                </a:cubicBezTo>
                <a:cubicBezTo>
                  <a:pt x="40" y="72"/>
                  <a:pt x="42" y="71"/>
                  <a:pt x="42" y="69"/>
                </a:cubicBezTo>
                <a:cubicBezTo>
                  <a:pt x="42" y="67"/>
                  <a:pt x="39" y="68"/>
                  <a:pt x="38" y="66"/>
                </a:cubicBezTo>
                <a:cubicBezTo>
                  <a:pt x="37" y="65"/>
                  <a:pt x="38" y="63"/>
                  <a:pt x="38" y="62"/>
                </a:cubicBezTo>
                <a:cubicBezTo>
                  <a:pt x="38" y="61"/>
                  <a:pt x="39" y="60"/>
                  <a:pt x="41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47" y="63"/>
                  <a:pt x="47" y="65"/>
                  <a:pt x="48" y="65"/>
                </a:cubicBezTo>
                <a:cubicBezTo>
                  <a:pt x="49" y="66"/>
                  <a:pt x="49" y="64"/>
                  <a:pt x="49" y="63"/>
                </a:cubicBezTo>
                <a:cubicBezTo>
                  <a:pt x="49" y="62"/>
                  <a:pt x="49" y="59"/>
                  <a:pt x="48" y="58"/>
                </a:cubicBezTo>
                <a:cubicBezTo>
                  <a:pt x="47" y="56"/>
                  <a:pt x="44" y="55"/>
                  <a:pt x="42" y="54"/>
                </a:cubicBezTo>
                <a:cubicBezTo>
                  <a:pt x="40" y="52"/>
                  <a:pt x="39" y="51"/>
                  <a:pt x="37" y="50"/>
                </a:cubicBezTo>
                <a:cubicBezTo>
                  <a:pt x="35" y="48"/>
                  <a:pt x="31" y="49"/>
                  <a:pt x="30" y="46"/>
                </a:cubicBezTo>
                <a:cubicBezTo>
                  <a:pt x="29" y="45"/>
                  <a:pt x="34" y="46"/>
                  <a:pt x="35" y="44"/>
                </a:cubicBezTo>
                <a:cubicBezTo>
                  <a:pt x="35" y="42"/>
                  <a:pt x="33" y="41"/>
                  <a:pt x="33" y="39"/>
                </a:cubicBezTo>
                <a:cubicBezTo>
                  <a:pt x="33" y="38"/>
                  <a:pt x="35" y="38"/>
                  <a:pt x="36" y="38"/>
                </a:cubicBezTo>
                <a:cubicBezTo>
                  <a:pt x="37" y="39"/>
                  <a:pt x="37" y="40"/>
                  <a:pt x="38" y="41"/>
                </a:cubicBezTo>
                <a:cubicBezTo>
                  <a:pt x="38" y="41"/>
                  <a:pt x="39" y="40"/>
                  <a:pt x="39" y="40"/>
                </a:cubicBezTo>
                <a:cubicBezTo>
                  <a:pt x="37" y="37"/>
                  <a:pt x="35" y="35"/>
                  <a:pt x="34" y="33"/>
                </a:cubicBezTo>
                <a:cubicBezTo>
                  <a:pt x="33" y="31"/>
                  <a:pt x="31" y="29"/>
                  <a:pt x="30" y="27"/>
                </a:cubicBezTo>
                <a:cubicBezTo>
                  <a:pt x="29" y="25"/>
                  <a:pt x="29" y="23"/>
                  <a:pt x="29" y="21"/>
                </a:cubicBezTo>
                <a:cubicBezTo>
                  <a:pt x="29" y="21"/>
                  <a:pt x="30" y="19"/>
                  <a:pt x="31" y="19"/>
                </a:cubicBezTo>
                <a:cubicBezTo>
                  <a:pt x="33" y="20"/>
                  <a:pt x="35" y="22"/>
                  <a:pt x="37" y="23"/>
                </a:cubicBezTo>
                <a:cubicBezTo>
                  <a:pt x="39" y="25"/>
                  <a:pt x="40" y="28"/>
                  <a:pt x="42" y="29"/>
                </a:cubicBezTo>
                <a:cubicBezTo>
                  <a:pt x="42" y="30"/>
                  <a:pt x="43" y="29"/>
                  <a:pt x="43" y="28"/>
                </a:cubicBezTo>
                <a:cubicBezTo>
                  <a:pt x="43" y="26"/>
                  <a:pt x="40" y="25"/>
                  <a:pt x="40" y="23"/>
                </a:cubicBezTo>
                <a:cubicBezTo>
                  <a:pt x="40" y="23"/>
                  <a:pt x="42" y="23"/>
                  <a:pt x="42" y="24"/>
                </a:cubicBezTo>
                <a:cubicBezTo>
                  <a:pt x="44" y="25"/>
                  <a:pt x="44" y="27"/>
                  <a:pt x="46" y="28"/>
                </a:cubicBezTo>
                <a:cubicBezTo>
                  <a:pt x="46" y="29"/>
                  <a:pt x="47" y="27"/>
                  <a:pt x="47" y="27"/>
                </a:cubicBezTo>
                <a:cubicBezTo>
                  <a:pt x="46" y="25"/>
                  <a:pt x="44" y="24"/>
                  <a:pt x="43" y="22"/>
                </a:cubicBezTo>
                <a:cubicBezTo>
                  <a:pt x="43" y="22"/>
                  <a:pt x="45" y="22"/>
                  <a:pt x="46" y="22"/>
                </a:cubicBezTo>
                <a:cubicBezTo>
                  <a:pt x="48" y="23"/>
                  <a:pt x="49" y="25"/>
                  <a:pt x="51" y="25"/>
                </a:cubicBezTo>
                <a:cubicBezTo>
                  <a:pt x="52" y="25"/>
                  <a:pt x="51" y="24"/>
                  <a:pt x="51" y="23"/>
                </a:cubicBezTo>
                <a:cubicBezTo>
                  <a:pt x="49" y="22"/>
                  <a:pt x="47" y="21"/>
                  <a:pt x="45" y="20"/>
                </a:cubicBezTo>
                <a:cubicBezTo>
                  <a:pt x="44" y="18"/>
                  <a:pt x="43" y="17"/>
                  <a:pt x="43" y="15"/>
                </a:cubicBezTo>
                <a:cubicBezTo>
                  <a:pt x="43" y="14"/>
                  <a:pt x="44" y="14"/>
                  <a:pt x="45" y="14"/>
                </a:cubicBezTo>
                <a:cubicBezTo>
                  <a:pt x="46" y="15"/>
                  <a:pt x="47" y="16"/>
                  <a:pt x="47" y="16"/>
                </a:cubicBezTo>
                <a:cubicBezTo>
                  <a:pt x="49" y="15"/>
                  <a:pt x="49" y="12"/>
                  <a:pt x="51" y="12"/>
                </a:cubicBezTo>
                <a:cubicBezTo>
                  <a:pt x="52" y="11"/>
                  <a:pt x="54" y="14"/>
                  <a:pt x="56" y="14"/>
                </a:cubicBezTo>
                <a:cubicBezTo>
                  <a:pt x="57" y="14"/>
                  <a:pt x="58" y="11"/>
                  <a:pt x="59" y="11"/>
                </a:cubicBezTo>
                <a:cubicBezTo>
                  <a:pt x="61" y="11"/>
                  <a:pt x="64" y="12"/>
                  <a:pt x="66" y="13"/>
                </a:cubicBezTo>
                <a:cubicBezTo>
                  <a:pt x="67" y="14"/>
                  <a:pt x="69" y="14"/>
                  <a:pt x="71" y="15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" name="Freeform 2597"/>
          <p:cNvSpPr>
            <a:spLocks noChangeAspect="1"/>
          </p:cNvSpPr>
          <p:nvPr/>
        </p:nvSpPr>
        <p:spPr bwMode="auto">
          <a:xfrm>
            <a:off x="5138738" y="3443501"/>
            <a:ext cx="66675" cy="50800"/>
          </a:xfrm>
          <a:custGeom>
            <a:avLst/>
            <a:gdLst>
              <a:gd name="T0" fmla="*/ 26 w 35"/>
              <a:gd name="T1" fmla="*/ 2 h 27"/>
              <a:gd name="T2" fmla="*/ 30 w 35"/>
              <a:gd name="T3" fmla="*/ 2 h 27"/>
              <a:gd name="T4" fmla="*/ 30 w 35"/>
              <a:gd name="T5" fmla="*/ 6 h 27"/>
              <a:gd name="T6" fmla="*/ 32 w 35"/>
              <a:gd name="T7" fmla="*/ 14 h 27"/>
              <a:gd name="T8" fmla="*/ 41 w 35"/>
              <a:gd name="T9" fmla="*/ 17 h 27"/>
              <a:gd name="T10" fmla="*/ 38 w 35"/>
              <a:gd name="T11" fmla="*/ 21 h 27"/>
              <a:gd name="T12" fmla="*/ 34 w 35"/>
              <a:gd name="T13" fmla="*/ 20 h 27"/>
              <a:gd name="T14" fmla="*/ 29 w 35"/>
              <a:gd name="T15" fmla="*/ 21 h 27"/>
              <a:gd name="T16" fmla="*/ 23 w 35"/>
              <a:gd name="T17" fmla="*/ 21 h 27"/>
              <a:gd name="T18" fmla="*/ 18 w 35"/>
              <a:gd name="T19" fmla="*/ 27 h 27"/>
              <a:gd name="T20" fmla="*/ 12 w 35"/>
              <a:gd name="T21" fmla="*/ 32 h 27"/>
              <a:gd name="T22" fmla="*/ 12 w 35"/>
              <a:gd name="T23" fmla="*/ 28 h 27"/>
              <a:gd name="T24" fmla="*/ 1 w 35"/>
              <a:gd name="T25" fmla="*/ 30 h 27"/>
              <a:gd name="T26" fmla="*/ 1 w 35"/>
              <a:gd name="T27" fmla="*/ 27 h 27"/>
              <a:gd name="T28" fmla="*/ 2 w 35"/>
              <a:gd name="T29" fmla="*/ 24 h 27"/>
              <a:gd name="T30" fmla="*/ 2 w 35"/>
              <a:gd name="T31" fmla="*/ 18 h 27"/>
              <a:gd name="T32" fmla="*/ 7 w 35"/>
              <a:gd name="T33" fmla="*/ 15 h 27"/>
              <a:gd name="T34" fmla="*/ 7 w 35"/>
              <a:gd name="T35" fmla="*/ 12 h 27"/>
              <a:gd name="T36" fmla="*/ 2 w 35"/>
              <a:gd name="T37" fmla="*/ 9 h 27"/>
              <a:gd name="T38" fmla="*/ 2 w 35"/>
              <a:gd name="T39" fmla="*/ 5 h 27"/>
              <a:gd name="T40" fmla="*/ 7 w 35"/>
              <a:gd name="T41" fmla="*/ 4 h 27"/>
              <a:gd name="T42" fmla="*/ 13 w 35"/>
              <a:gd name="T43" fmla="*/ 5 h 27"/>
              <a:gd name="T44" fmla="*/ 17 w 35"/>
              <a:gd name="T45" fmla="*/ 1 h 27"/>
              <a:gd name="T46" fmla="*/ 22 w 35"/>
              <a:gd name="T47" fmla="*/ 1 h 27"/>
              <a:gd name="T48" fmla="*/ 25 w 35"/>
              <a:gd name="T49" fmla="*/ 4 h 27"/>
              <a:gd name="T50" fmla="*/ 26 w 35"/>
              <a:gd name="T51" fmla="*/ 2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"/>
              <a:gd name="T79" fmla="*/ 0 h 27"/>
              <a:gd name="T80" fmla="*/ 35 w 35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" h="27">
                <a:moveTo>
                  <a:pt x="22" y="2"/>
                </a:moveTo>
                <a:cubicBezTo>
                  <a:pt x="23" y="2"/>
                  <a:pt x="24" y="1"/>
                  <a:pt x="25" y="2"/>
                </a:cubicBezTo>
                <a:cubicBezTo>
                  <a:pt x="26" y="2"/>
                  <a:pt x="25" y="4"/>
                  <a:pt x="25" y="5"/>
                </a:cubicBezTo>
                <a:cubicBezTo>
                  <a:pt x="25" y="7"/>
                  <a:pt x="25" y="10"/>
                  <a:pt x="27" y="12"/>
                </a:cubicBezTo>
                <a:cubicBezTo>
                  <a:pt x="29" y="14"/>
                  <a:pt x="32" y="12"/>
                  <a:pt x="34" y="14"/>
                </a:cubicBezTo>
                <a:cubicBezTo>
                  <a:pt x="35" y="15"/>
                  <a:pt x="33" y="17"/>
                  <a:pt x="32" y="18"/>
                </a:cubicBezTo>
                <a:cubicBezTo>
                  <a:pt x="31" y="18"/>
                  <a:pt x="29" y="17"/>
                  <a:pt x="28" y="17"/>
                </a:cubicBezTo>
                <a:cubicBezTo>
                  <a:pt x="27" y="17"/>
                  <a:pt x="25" y="18"/>
                  <a:pt x="24" y="18"/>
                </a:cubicBezTo>
                <a:cubicBezTo>
                  <a:pt x="22" y="18"/>
                  <a:pt x="21" y="18"/>
                  <a:pt x="19" y="18"/>
                </a:cubicBezTo>
                <a:cubicBezTo>
                  <a:pt x="17" y="19"/>
                  <a:pt x="16" y="21"/>
                  <a:pt x="15" y="23"/>
                </a:cubicBezTo>
                <a:cubicBezTo>
                  <a:pt x="13" y="24"/>
                  <a:pt x="12" y="26"/>
                  <a:pt x="10" y="27"/>
                </a:cubicBezTo>
                <a:cubicBezTo>
                  <a:pt x="9" y="27"/>
                  <a:pt x="11" y="24"/>
                  <a:pt x="10" y="24"/>
                </a:cubicBezTo>
                <a:cubicBezTo>
                  <a:pt x="7" y="23"/>
                  <a:pt x="4" y="25"/>
                  <a:pt x="1" y="25"/>
                </a:cubicBezTo>
                <a:cubicBezTo>
                  <a:pt x="0" y="25"/>
                  <a:pt x="0" y="23"/>
                  <a:pt x="1" y="23"/>
                </a:cubicBezTo>
                <a:cubicBezTo>
                  <a:pt x="1" y="22"/>
                  <a:pt x="2" y="21"/>
                  <a:pt x="2" y="20"/>
                </a:cubicBezTo>
                <a:cubicBezTo>
                  <a:pt x="2" y="18"/>
                  <a:pt x="1" y="17"/>
                  <a:pt x="2" y="15"/>
                </a:cubicBezTo>
                <a:cubicBezTo>
                  <a:pt x="3" y="14"/>
                  <a:pt x="5" y="15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5" y="8"/>
                  <a:pt x="3" y="8"/>
                  <a:pt x="2" y="8"/>
                </a:cubicBezTo>
                <a:cubicBezTo>
                  <a:pt x="2" y="7"/>
                  <a:pt x="1" y="5"/>
                  <a:pt x="2" y="4"/>
                </a:cubicBezTo>
                <a:cubicBezTo>
                  <a:pt x="3" y="3"/>
                  <a:pt x="5" y="3"/>
                  <a:pt x="6" y="3"/>
                </a:cubicBezTo>
                <a:cubicBezTo>
                  <a:pt x="8" y="3"/>
                  <a:pt x="9" y="4"/>
                  <a:pt x="11" y="4"/>
                </a:cubicBezTo>
                <a:cubicBezTo>
                  <a:pt x="12" y="3"/>
                  <a:pt x="12" y="1"/>
                  <a:pt x="14" y="1"/>
                </a:cubicBezTo>
                <a:cubicBezTo>
                  <a:pt x="15" y="0"/>
                  <a:pt x="17" y="1"/>
                  <a:pt x="18" y="1"/>
                </a:cubicBezTo>
                <a:cubicBezTo>
                  <a:pt x="19" y="2"/>
                  <a:pt x="20" y="3"/>
                  <a:pt x="21" y="3"/>
                </a:cubicBezTo>
                <a:cubicBezTo>
                  <a:pt x="21" y="3"/>
                  <a:pt x="22" y="2"/>
                  <a:pt x="2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" name="Freeform 2598"/>
          <p:cNvSpPr>
            <a:spLocks noChangeAspect="1"/>
          </p:cNvSpPr>
          <p:nvPr/>
        </p:nvSpPr>
        <p:spPr bwMode="auto">
          <a:xfrm>
            <a:off x="5048250" y="3375238"/>
            <a:ext cx="147638" cy="96838"/>
          </a:xfrm>
          <a:custGeom>
            <a:avLst/>
            <a:gdLst>
              <a:gd name="T0" fmla="*/ 83 w 78"/>
              <a:gd name="T1" fmla="*/ 45 h 51"/>
              <a:gd name="T2" fmla="*/ 81 w 78"/>
              <a:gd name="T3" fmla="*/ 39 h 51"/>
              <a:gd name="T4" fmla="*/ 76 w 78"/>
              <a:gd name="T5" fmla="*/ 36 h 51"/>
              <a:gd name="T6" fmla="*/ 82 w 78"/>
              <a:gd name="T7" fmla="*/ 31 h 51"/>
              <a:gd name="T8" fmla="*/ 82 w 78"/>
              <a:gd name="T9" fmla="*/ 24 h 51"/>
              <a:gd name="T10" fmla="*/ 86 w 78"/>
              <a:gd name="T11" fmla="*/ 17 h 51"/>
              <a:gd name="T12" fmla="*/ 89 w 78"/>
              <a:gd name="T13" fmla="*/ 17 h 51"/>
              <a:gd name="T14" fmla="*/ 92 w 78"/>
              <a:gd name="T15" fmla="*/ 17 h 51"/>
              <a:gd name="T16" fmla="*/ 93 w 78"/>
              <a:gd name="T17" fmla="*/ 10 h 51"/>
              <a:gd name="T18" fmla="*/ 89 w 78"/>
              <a:gd name="T19" fmla="*/ 10 h 51"/>
              <a:gd name="T20" fmla="*/ 86 w 78"/>
              <a:gd name="T21" fmla="*/ 7 h 51"/>
              <a:gd name="T22" fmla="*/ 79 w 78"/>
              <a:gd name="T23" fmla="*/ 6 h 51"/>
              <a:gd name="T24" fmla="*/ 73 w 78"/>
              <a:gd name="T25" fmla="*/ 4 h 51"/>
              <a:gd name="T26" fmla="*/ 67 w 78"/>
              <a:gd name="T27" fmla="*/ 4 h 51"/>
              <a:gd name="T28" fmla="*/ 60 w 78"/>
              <a:gd name="T29" fmla="*/ 5 h 51"/>
              <a:gd name="T30" fmla="*/ 55 w 78"/>
              <a:gd name="T31" fmla="*/ 8 h 51"/>
              <a:gd name="T32" fmla="*/ 41 w 78"/>
              <a:gd name="T33" fmla="*/ 11 h 51"/>
              <a:gd name="T34" fmla="*/ 31 w 78"/>
              <a:gd name="T35" fmla="*/ 10 h 51"/>
              <a:gd name="T36" fmla="*/ 15 w 78"/>
              <a:gd name="T37" fmla="*/ 8 h 51"/>
              <a:gd name="T38" fmla="*/ 7 w 78"/>
              <a:gd name="T39" fmla="*/ 10 h 51"/>
              <a:gd name="T40" fmla="*/ 10 w 78"/>
              <a:gd name="T41" fmla="*/ 5 h 51"/>
              <a:gd name="T42" fmla="*/ 5 w 78"/>
              <a:gd name="T43" fmla="*/ 0 h 51"/>
              <a:gd name="T44" fmla="*/ 1 w 78"/>
              <a:gd name="T45" fmla="*/ 6 h 51"/>
              <a:gd name="T46" fmla="*/ 1 w 78"/>
              <a:gd name="T47" fmla="*/ 16 h 51"/>
              <a:gd name="T48" fmla="*/ 7 w 78"/>
              <a:gd name="T49" fmla="*/ 22 h 51"/>
              <a:gd name="T50" fmla="*/ 11 w 78"/>
              <a:gd name="T51" fmla="*/ 25 h 51"/>
              <a:gd name="T52" fmla="*/ 4 w 78"/>
              <a:gd name="T53" fmla="*/ 29 h 51"/>
              <a:gd name="T54" fmla="*/ 4 w 78"/>
              <a:gd name="T55" fmla="*/ 38 h 51"/>
              <a:gd name="T56" fmla="*/ 5 w 78"/>
              <a:gd name="T57" fmla="*/ 43 h 51"/>
              <a:gd name="T58" fmla="*/ 11 w 78"/>
              <a:gd name="T59" fmla="*/ 45 h 51"/>
              <a:gd name="T60" fmla="*/ 12 w 78"/>
              <a:gd name="T61" fmla="*/ 51 h 51"/>
              <a:gd name="T62" fmla="*/ 12 w 78"/>
              <a:gd name="T63" fmla="*/ 57 h 51"/>
              <a:gd name="T64" fmla="*/ 17 w 78"/>
              <a:gd name="T65" fmla="*/ 57 h 51"/>
              <a:gd name="T66" fmla="*/ 25 w 78"/>
              <a:gd name="T67" fmla="*/ 57 h 51"/>
              <a:gd name="T68" fmla="*/ 29 w 78"/>
              <a:gd name="T69" fmla="*/ 55 h 51"/>
              <a:gd name="T70" fmla="*/ 35 w 78"/>
              <a:gd name="T71" fmla="*/ 55 h 51"/>
              <a:gd name="T72" fmla="*/ 37 w 78"/>
              <a:gd name="T73" fmla="*/ 57 h 51"/>
              <a:gd name="T74" fmla="*/ 43 w 78"/>
              <a:gd name="T75" fmla="*/ 59 h 51"/>
              <a:gd name="T76" fmla="*/ 49 w 78"/>
              <a:gd name="T77" fmla="*/ 60 h 51"/>
              <a:gd name="T78" fmla="*/ 58 w 78"/>
              <a:gd name="T79" fmla="*/ 56 h 51"/>
              <a:gd name="T80" fmla="*/ 60 w 78"/>
              <a:gd name="T81" fmla="*/ 53 h 51"/>
              <a:gd name="T82" fmla="*/ 60 w 78"/>
              <a:gd name="T83" fmla="*/ 48 h 51"/>
              <a:gd name="T84" fmla="*/ 64 w 78"/>
              <a:gd name="T85" fmla="*/ 47 h 51"/>
              <a:gd name="T86" fmla="*/ 70 w 78"/>
              <a:gd name="T87" fmla="*/ 48 h 51"/>
              <a:gd name="T88" fmla="*/ 74 w 78"/>
              <a:gd name="T89" fmla="*/ 44 h 51"/>
              <a:gd name="T90" fmla="*/ 79 w 78"/>
              <a:gd name="T91" fmla="*/ 44 h 51"/>
              <a:gd name="T92" fmla="*/ 82 w 78"/>
              <a:gd name="T93" fmla="*/ 47 h 51"/>
              <a:gd name="T94" fmla="*/ 83 w 78"/>
              <a:gd name="T95" fmla="*/ 45 h 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"/>
              <a:gd name="T145" fmla="*/ 0 h 51"/>
              <a:gd name="T146" fmla="*/ 78 w 78"/>
              <a:gd name="T147" fmla="*/ 51 h 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" h="51">
                <a:moveTo>
                  <a:pt x="70" y="38"/>
                </a:moveTo>
                <a:cubicBezTo>
                  <a:pt x="70" y="36"/>
                  <a:pt x="69" y="34"/>
                  <a:pt x="68" y="33"/>
                </a:cubicBezTo>
                <a:cubicBezTo>
                  <a:pt x="67" y="32"/>
                  <a:pt x="63" y="32"/>
                  <a:pt x="64" y="30"/>
                </a:cubicBezTo>
                <a:cubicBezTo>
                  <a:pt x="64" y="28"/>
                  <a:pt x="68" y="28"/>
                  <a:pt x="69" y="26"/>
                </a:cubicBezTo>
                <a:cubicBezTo>
                  <a:pt x="70" y="24"/>
                  <a:pt x="68" y="22"/>
                  <a:pt x="69" y="20"/>
                </a:cubicBezTo>
                <a:cubicBezTo>
                  <a:pt x="69" y="18"/>
                  <a:pt x="70" y="16"/>
                  <a:pt x="72" y="14"/>
                </a:cubicBezTo>
                <a:cubicBezTo>
                  <a:pt x="72" y="13"/>
                  <a:pt x="74" y="14"/>
                  <a:pt x="75" y="14"/>
                </a:cubicBezTo>
                <a:cubicBezTo>
                  <a:pt x="75" y="14"/>
                  <a:pt x="76" y="14"/>
                  <a:pt x="77" y="14"/>
                </a:cubicBezTo>
                <a:cubicBezTo>
                  <a:pt x="78" y="12"/>
                  <a:pt x="78" y="10"/>
                  <a:pt x="78" y="8"/>
                </a:cubicBezTo>
                <a:cubicBezTo>
                  <a:pt x="77" y="8"/>
                  <a:pt x="76" y="8"/>
                  <a:pt x="75" y="8"/>
                </a:cubicBezTo>
                <a:cubicBezTo>
                  <a:pt x="74" y="7"/>
                  <a:pt x="73" y="6"/>
                  <a:pt x="72" y="6"/>
                </a:cubicBezTo>
                <a:cubicBezTo>
                  <a:pt x="70" y="5"/>
                  <a:pt x="68" y="5"/>
                  <a:pt x="66" y="5"/>
                </a:cubicBezTo>
                <a:cubicBezTo>
                  <a:pt x="64" y="4"/>
                  <a:pt x="63" y="3"/>
                  <a:pt x="61" y="3"/>
                </a:cubicBezTo>
                <a:cubicBezTo>
                  <a:pt x="60" y="3"/>
                  <a:pt x="58" y="3"/>
                  <a:pt x="56" y="3"/>
                </a:cubicBezTo>
                <a:cubicBezTo>
                  <a:pt x="54" y="3"/>
                  <a:pt x="52" y="3"/>
                  <a:pt x="50" y="4"/>
                </a:cubicBezTo>
                <a:cubicBezTo>
                  <a:pt x="48" y="4"/>
                  <a:pt x="48" y="6"/>
                  <a:pt x="46" y="7"/>
                </a:cubicBezTo>
                <a:cubicBezTo>
                  <a:pt x="42" y="8"/>
                  <a:pt x="38" y="9"/>
                  <a:pt x="34" y="9"/>
                </a:cubicBezTo>
                <a:cubicBezTo>
                  <a:pt x="31" y="9"/>
                  <a:pt x="28" y="9"/>
                  <a:pt x="26" y="8"/>
                </a:cubicBezTo>
                <a:cubicBezTo>
                  <a:pt x="22" y="8"/>
                  <a:pt x="18" y="7"/>
                  <a:pt x="13" y="7"/>
                </a:cubicBezTo>
                <a:cubicBezTo>
                  <a:pt x="11" y="7"/>
                  <a:pt x="8" y="9"/>
                  <a:pt x="6" y="8"/>
                </a:cubicBezTo>
                <a:cubicBezTo>
                  <a:pt x="5" y="7"/>
                  <a:pt x="8" y="5"/>
                  <a:pt x="8" y="4"/>
                </a:cubicBezTo>
                <a:cubicBezTo>
                  <a:pt x="7" y="2"/>
                  <a:pt x="6" y="2"/>
                  <a:pt x="4" y="0"/>
                </a:cubicBezTo>
                <a:cubicBezTo>
                  <a:pt x="3" y="2"/>
                  <a:pt x="1" y="3"/>
                  <a:pt x="1" y="5"/>
                </a:cubicBezTo>
                <a:cubicBezTo>
                  <a:pt x="0" y="7"/>
                  <a:pt x="0" y="10"/>
                  <a:pt x="1" y="13"/>
                </a:cubicBezTo>
                <a:cubicBezTo>
                  <a:pt x="2" y="15"/>
                  <a:pt x="5" y="16"/>
                  <a:pt x="6" y="18"/>
                </a:cubicBezTo>
                <a:cubicBezTo>
                  <a:pt x="7" y="19"/>
                  <a:pt x="10" y="20"/>
                  <a:pt x="9" y="21"/>
                </a:cubicBezTo>
                <a:cubicBezTo>
                  <a:pt x="8" y="23"/>
                  <a:pt x="4" y="22"/>
                  <a:pt x="3" y="24"/>
                </a:cubicBezTo>
                <a:cubicBezTo>
                  <a:pt x="2" y="27"/>
                  <a:pt x="3" y="30"/>
                  <a:pt x="3" y="32"/>
                </a:cubicBezTo>
                <a:cubicBezTo>
                  <a:pt x="3" y="34"/>
                  <a:pt x="3" y="35"/>
                  <a:pt x="4" y="36"/>
                </a:cubicBezTo>
                <a:cubicBezTo>
                  <a:pt x="5" y="37"/>
                  <a:pt x="8" y="36"/>
                  <a:pt x="9" y="38"/>
                </a:cubicBezTo>
                <a:cubicBezTo>
                  <a:pt x="10" y="39"/>
                  <a:pt x="10" y="41"/>
                  <a:pt x="10" y="43"/>
                </a:cubicBezTo>
                <a:cubicBezTo>
                  <a:pt x="11" y="44"/>
                  <a:pt x="10" y="47"/>
                  <a:pt x="10" y="48"/>
                </a:cubicBezTo>
                <a:cubicBezTo>
                  <a:pt x="11" y="48"/>
                  <a:pt x="13" y="48"/>
                  <a:pt x="14" y="48"/>
                </a:cubicBezTo>
                <a:cubicBezTo>
                  <a:pt x="17" y="48"/>
                  <a:pt x="19" y="49"/>
                  <a:pt x="21" y="48"/>
                </a:cubicBezTo>
                <a:cubicBezTo>
                  <a:pt x="22" y="48"/>
                  <a:pt x="22" y="46"/>
                  <a:pt x="24" y="46"/>
                </a:cubicBezTo>
                <a:cubicBezTo>
                  <a:pt x="26" y="45"/>
                  <a:pt x="28" y="45"/>
                  <a:pt x="29" y="46"/>
                </a:cubicBezTo>
                <a:cubicBezTo>
                  <a:pt x="30" y="46"/>
                  <a:pt x="30" y="48"/>
                  <a:pt x="31" y="48"/>
                </a:cubicBezTo>
                <a:cubicBezTo>
                  <a:pt x="33" y="49"/>
                  <a:pt x="35" y="49"/>
                  <a:pt x="36" y="49"/>
                </a:cubicBezTo>
                <a:cubicBezTo>
                  <a:pt x="38" y="50"/>
                  <a:pt x="40" y="51"/>
                  <a:pt x="41" y="50"/>
                </a:cubicBezTo>
                <a:cubicBezTo>
                  <a:pt x="44" y="50"/>
                  <a:pt x="47" y="49"/>
                  <a:pt x="49" y="47"/>
                </a:cubicBezTo>
                <a:cubicBezTo>
                  <a:pt x="50" y="47"/>
                  <a:pt x="50" y="45"/>
                  <a:pt x="50" y="44"/>
                </a:cubicBezTo>
                <a:cubicBezTo>
                  <a:pt x="50" y="43"/>
                  <a:pt x="49" y="41"/>
                  <a:pt x="50" y="40"/>
                </a:cubicBezTo>
                <a:cubicBezTo>
                  <a:pt x="51" y="39"/>
                  <a:pt x="53" y="39"/>
                  <a:pt x="54" y="39"/>
                </a:cubicBezTo>
                <a:cubicBezTo>
                  <a:pt x="56" y="39"/>
                  <a:pt x="57" y="40"/>
                  <a:pt x="59" y="40"/>
                </a:cubicBezTo>
                <a:cubicBezTo>
                  <a:pt x="60" y="39"/>
                  <a:pt x="60" y="37"/>
                  <a:pt x="62" y="37"/>
                </a:cubicBezTo>
                <a:cubicBezTo>
                  <a:pt x="63" y="36"/>
                  <a:pt x="65" y="37"/>
                  <a:pt x="66" y="37"/>
                </a:cubicBezTo>
                <a:cubicBezTo>
                  <a:pt x="67" y="38"/>
                  <a:pt x="68" y="39"/>
                  <a:pt x="69" y="39"/>
                </a:cubicBezTo>
                <a:cubicBezTo>
                  <a:pt x="69" y="39"/>
                  <a:pt x="70" y="38"/>
                  <a:pt x="70" y="3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" name="Freeform 2599"/>
          <p:cNvSpPr>
            <a:spLocks noChangeAspect="1"/>
          </p:cNvSpPr>
          <p:nvPr/>
        </p:nvSpPr>
        <p:spPr bwMode="auto">
          <a:xfrm>
            <a:off x="5002214" y="3246653"/>
            <a:ext cx="220663" cy="144463"/>
          </a:xfrm>
          <a:custGeom>
            <a:avLst/>
            <a:gdLst>
              <a:gd name="T0" fmla="*/ 137 w 116"/>
              <a:gd name="T1" fmla="*/ 63 h 76"/>
              <a:gd name="T2" fmla="*/ 129 w 116"/>
              <a:gd name="T3" fmla="*/ 59 h 76"/>
              <a:gd name="T4" fmla="*/ 125 w 116"/>
              <a:gd name="T5" fmla="*/ 62 h 76"/>
              <a:gd name="T6" fmla="*/ 119 w 116"/>
              <a:gd name="T7" fmla="*/ 63 h 76"/>
              <a:gd name="T8" fmla="*/ 114 w 116"/>
              <a:gd name="T9" fmla="*/ 61 h 76"/>
              <a:gd name="T10" fmla="*/ 111 w 116"/>
              <a:gd name="T11" fmla="*/ 47 h 76"/>
              <a:gd name="T12" fmla="*/ 116 w 116"/>
              <a:gd name="T13" fmla="*/ 36 h 76"/>
              <a:gd name="T14" fmla="*/ 109 w 116"/>
              <a:gd name="T15" fmla="*/ 25 h 76"/>
              <a:gd name="T16" fmla="*/ 99 w 116"/>
              <a:gd name="T17" fmla="*/ 14 h 76"/>
              <a:gd name="T18" fmla="*/ 95 w 116"/>
              <a:gd name="T19" fmla="*/ 2 h 76"/>
              <a:gd name="T20" fmla="*/ 89 w 116"/>
              <a:gd name="T21" fmla="*/ 0 h 76"/>
              <a:gd name="T22" fmla="*/ 84 w 116"/>
              <a:gd name="T23" fmla="*/ 1 h 76"/>
              <a:gd name="T24" fmla="*/ 79 w 116"/>
              <a:gd name="T25" fmla="*/ 2 h 76"/>
              <a:gd name="T26" fmla="*/ 70 w 116"/>
              <a:gd name="T27" fmla="*/ 4 h 76"/>
              <a:gd name="T28" fmla="*/ 65 w 116"/>
              <a:gd name="T29" fmla="*/ 10 h 76"/>
              <a:gd name="T30" fmla="*/ 60 w 116"/>
              <a:gd name="T31" fmla="*/ 5 h 76"/>
              <a:gd name="T32" fmla="*/ 55 w 116"/>
              <a:gd name="T33" fmla="*/ 5 h 76"/>
              <a:gd name="T34" fmla="*/ 46 w 116"/>
              <a:gd name="T35" fmla="*/ 4 h 76"/>
              <a:gd name="T36" fmla="*/ 40 w 116"/>
              <a:gd name="T37" fmla="*/ 0 h 76"/>
              <a:gd name="T38" fmla="*/ 36 w 116"/>
              <a:gd name="T39" fmla="*/ 5 h 76"/>
              <a:gd name="T40" fmla="*/ 34 w 116"/>
              <a:gd name="T41" fmla="*/ 7 h 76"/>
              <a:gd name="T42" fmla="*/ 29 w 116"/>
              <a:gd name="T43" fmla="*/ 8 h 76"/>
              <a:gd name="T44" fmla="*/ 24 w 116"/>
              <a:gd name="T45" fmla="*/ 14 h 76"/>
              <a:gd name="T46" fmla="*/ 19 w 116"/>
              <a:gd name="T47" fmla="*/ 23 h 76"/>
              <a:gd name="T48" fmla="*/ 18 w 116"/>
              <a:gd name="T49" fmla="*/ 31 h 76"/>
              <a:gd name="T50" fmla="*/ 14 w 116"/>
              <a:gd name="T51" fmla="*/ 32 h 76"/>
              <a:gd name="T52" fmla="*/ 14 w 116"/>
              <a:gd name="T53" fmla="*/ 37 h 76"/>
              <a:gd name="T54" fmla="*/ 8 w 116"/>
              <a:gd name="T55" fmla="*/ 40 h 76"/>
              <a:gd name="T56" fmla="*/ 0 w 116"/>
              <a:gd name="T57" fmla="*/ 42 h 76"/>
              <a:gd name="T58" fmla="*/ 4 w 116"/>
              <a:gd name="T59" fmla="*/ 48 h 76"/>
              <a:gd name="T60" fmla="*/ 7 w 116"/>
              <a:gd name="T61" fmla="*/ 53 h 76"/>
              <a:gd name="T62" fmla="*/ 10 w 116"/>
              <a:gd name="T63" fmla="*/ 59 h 76"/>
              <a:gd name="T64" fmla="*/ 18 w 116"/>
              <a:gd name="T65" fmla="*/ 63 h 76"/>
              <a:gd name="T66" fmla="*/ 18 w 116"/>
              <a:gd name="T67" fmla="*/ 71 h 76"/>
              <a:gd name="T68" fmla="*/ 25 w 116"/>
              <a:gd name="T69" fmla="*/ 74 h 76"/>
              <a:gd name="T70" fmla="*/ 30 w 116"/>
              <a:gd name="T71" fmla="*/ 77 h 76"/>
              <a:gd name="T72" fmla="*/ 31 w 116"/>
              <a:gd name="T73" fmla="*/ 73 h 76"/>
              <a:gd name="T74" fmla="*/ 35 w 116"/>
              <a:gd name="T75" fmla="*/ 75 h 76"/>
              <a:gd name="T76" fmla="*/ 32 w 116"/>
              <a:gd name="T77" fmla="*/ 78 h 76"/>
              <a:gd name="T78" fmla="*/ 34 w 116"/>
              <a:gd name="T79" fmla="*/ 80 h 76"/>
              <a:gd name="T80" fmla="*/ 38 w 116"/>
              <a:gd name="T81" fmla="*/ 85 h 76"/>
              <a:gd name="T82" fmla="*/ 36 w 116"/>
              <a:gd name="T83" fmla="*/ 90 h 76"/>
              <a:gd name="T84" fmla="*/ 44 w 116"/>
              <a:gd name="T85" fmla="*/ 89 h 76"/>
              <a:gd name="T86" fmla="*/ 60 w 116"/>
              <a:gd name="T87" fmla="*/ 90 h 76"/>
              <a:gd name="T88" fmla="*/ 70 w 116"/>
              <a:gd name="T89" fmla="*/ 91 h 76"/>
              <a:gd name="T90" fmla="*/ 84 w 116"/>
              <a:gd name="T91" fmla="*/ 89 h 76"/>
              <a:gd name="T92" fmla="*/ 89 w 116"/>
              <a:gd name="T93" fmla="*/ 85 h 76"/>
              <a:gd name="T94" fmla="*/ 96 w 116"/>
              <a:gd name="T95" fmla="*/ 84 h 76"/>
              <a:gd name="T96" fmla="*/ 102 w 116"/>
              <a:gd name="T97" fmla="*/ 84 h 76"/>
              <a:gd name="T98" fmla="*/ 108 w 116"/>
              <a:gd name="T99" fmla="*/ 86 h 76"/>
              <a:gd name="T100" fmla="*/ 115 w 116"/>
              <a:gd name="T101" fmla="*/ 87 h 76"/>
              <a:gd name="T102" fmla="*/ 119 w 116"/>
              <a:gd name="T103" fmla="*/ 90 h 76"/>
              <a:gd name="T104" fmla="*/ 122 w 116"/>
              <a:gd name="T105" fmla="*/ 90 h 76"/>
              <a:gd name="T106" fmla="*/ 122 w 116"/>
              <a:gd name="T107" fmla="*/ 81 h 76"/>
              <a:gd name="T108" fmla="*/ 125 w 116"/>
              <a:gd name="T109" fmla="*/ 77 h 76"/>
              <a:gd name="T110" fmla="*/ 121 w 116"/>
              <a:gd name="T111" fmla="*/ 72 h 76"/>
              <a:gd name="T112" fmla="*/ 126 w 116"/>
              <a:gd name="T113" fmla="*/ 66 h 76"/>
              <a:gd name="T114" fmla="*/ 129 w 116"/>
              <a:gd name="T115" fmla="*/ 67 h 76"/>
              <a:gd name="T116" fmla="*/ 128 w 116"/>
              <a:gd name="T117" fmla="*/ 74 h 76"/>
              <a:gd name="T118" fmla="*/ 137 w 116"/>
              <a:gd name="T119" fmla="*/ 72 h 76"/>
              <a:gd name="T120" fmla="*/ 137 w 116"/>
              <a:gd name="T121" fmla="*/ 63 h 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6"/>
              <a:gd name="T184" fmla="*/ 0 h 76"/>
              <a:gd name="T185" fmla="*/ 116 w 116"/>
              <a:gd name="T186" fmla="*/ 76 h 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6" h="76">
                <a:moveTo>
                  <a:pt x="114" y="53"/>
                </a:moveTo>
                <a:cubicBezTo>
                  <a:pt x="112" y="52"/>
                  <a:pt x="111" y="49"/>
                  <a:pt x="108" y="49"/>
                </a:cubicBezTo>
                <a:cubicBezTo>
                  <a:pt x="106" y="49"/>
                  <a:pt x="106" y="52"/>
                  <a:pt x="104" y="52"/>
                </a:cubicBezTo>
                <a:cubicBezTo>
                  <a:pt x="102" y="53"/>
                  <a:pt x="101" y="53"/>
                  <a:pt x="99" y="53"/>
                </a:cubicBezTo>
                <a:cubicBezTo>
                  <a:pt x="97" y="53"/>
                  <a:pt x="96" y="51"/>
                  <a:pt x="95" y="51"/>
                </a:cubicBezTo>
                <a:cubicBezTo>
                  <a:pt x="94" y="46"/>
                  <a:pt x="93" y="43"/>
                  <a:pt x="93" y="39"/>
                </a:cubicBezTo>
                <a:cubicBezTo>
                  <a:pt x="94" y="36"/>
                  <a:pt x="97" y="33"/>
                  <a:pt x="97" y="30"/>
                </a:cubicBezTo>
                <a:cubicBezTo>
                  <a:pt x="96" y="27"/>
                  <a:pt x="93" y="24"/>
                  <a:pt x="91" y="21"/>
                </a:cubicBezTo>
                <a:cubicBezTo>
                  <a:pt x="89" y="18"/>
                  <a:pt x="85" y="15"/>
                  <a:pt x="83" y="12"/>
                </a:cubicBezTo>
                <a:cubicBezTo>
                  <a:pt x="81" y="9"/>
                  <a:pt x="81" y="5"/>
                  <a:pt x="79" y="2"/>
                </a:cubicBezTo>
                <a:cubicBezTo>
                  <a:pt x="78" y="0"/>
                  <a:pt x="76" y="0"/>
                  <a:pt x="74" y="0"/>
                </a:cubicBezTo>
                <a:cubicBezTo>
                  <a:pt x="73" y="0"/>
                  <a:pt x="71" y="0"/>
                  <a:pt x="70" y="1"/>
                </a:cubicBezTo>
                <a:cubicBezTo>
                  <a:pt x="68" y="1"/>
                  <a:pt x="67" y="2"/>
                  <a:pt x="66" y="2"/>
                </a:cubicBezTo>
                <a:cubicBezTo>
                  <a:pt x="63" y="3"/>
                  <a:pt x="60" y="2"/>
                  <a:pt x="58" y="3"/>
                </a:cubicBezTo>
                <a:cubicBezTo>
                  <a:pt x="56" y="4"/>
                  <a:pt x="56" y="7"/>
                  <a:pt x="54" y="8"/>
                </a:cubicBezTo>
                <a:cubicBezTo>
                  <a:pt x="53" y="8"/>
                  <a:pt x="52" y="5"/>
                  <a:pt x="50" y="4"/>
                </a:cubicBezTo>
                <a:cubicBezTo>
                  <a:pt x="49" y="3"/>
                  <a:pt x="47" y="4"/>
                  <a:pt x="46" y="4"/>
                </a:cubicBezTo>
                <a:cubicBezTo>
                  <a:pt x="43" y="4"/>
                  <a:pt x="41" y="3"/>
                  <a:pt x="38" y="3"/>
                </a:cubicBezTo>
                <a:cubicBezTo>
                  <a:pt x="36" y="2"/>
                  <a:pt x="35" y="0"/>
                  <a:pt x="33" y="0"/>
                </a:cubicBezTo>
                <a:cubicBezTo>
                  <a:pt x="31" y="0"/>
                  <a:pt x="31" y="3"/>
                  <a:pt x="30" y="4"/>
                </a:cubicBezTo>
                <a:cubicBezTo>
                  <a:pt x="29" y="4"/>
                  <a:pt x="29" y="5"/>
                  <a:pt x="28" y="6"/>
                </a:cubicBezTo>
                <a:cubicBezTo>
                  <a:pt x="27" y="7"/>
                  <a:pt x="25" y="6"/>
                  <a:pt x="24" y="7"/>
                </a:cubicBezTo>
                <a:cubicBezTo>
                  <a:pt x="22" y="9"/>
                  <a:pt x="21" y="11"/>
                  <a:pt x="20" y="12"/>
                </a:cubicBezTo>
                <a:cubicBezTo>
                  <a:pt x="18" y="14"/>
                  <a:pt x="17" y="16"/>
                  <a:pt x="16" y="19"/>
                </a:cubicBezTo>
                <a:cubicBezTo>
                  <a:pt x="15" y="21"/>
                  <a:pt x="16" y="24"/>
                  <a:pt x="15" y="26"/>
                </a:cubicBezTo>
                <a:cubicBezTo>
                  <a:pt x="14" y="27"/>
                  <a:pt x="12" y="26"/>
                  <a:pt x="12" y="27"/>
                </a:cubicBezTo>
                <a:cubicBezTo>
                  <a:pt x="11" y="28"/>
                  <a:pt x="13" y="30"/>
                  <a:pt x="12" y="31"/>
                </a:cubicBezTo>
                <a:cubicBezTo>
                  <a:pt x="11" y="33"/>
                  <a:pt x="8" y="33"/>
                  <a:pt x="7" y="33"/>
                </a:cubicBezTo>
                <a:cubicBezTo>
                  <a:pt x="5" y="34"/>
                  <a:pt x="2" y="34"/>
                  <a:pt x="0" y="35"/>
                </a:cubicBezTo>
                <a:cubicBezTo>
                  <a:pt x="1" y="37"/>
                  <a:pt x="2" y="39"/>
                  <a:pt x="3" y="40"/>
                </a:cubicBezTo>
                <a:cubicBezTo>
                  <a:pt x="4" y="42"/>
                  <a:pt x="5" y="42"/>
                  <a:pt x="6" y="44"/>
                </a:cubicBezTo>
                <a:cubicBezTo>
                  <a:pt x="7" y="45"/>
                  <a:pt x="7" y="47"/>
                  <a:pt x="8" y="49"/>
                </a:cubicBezTo>
                <a:cubicBezTo>
                  <a:pt x="10" y="51"/>
                  <a:pt x="13" y="51"/>
                  <a:pt x="15" y="53"/>
                </a:cubicBezTo>
                <a:cubicBezTo>
                  <a:pt x="16" y="54"/>
                  <a:pt x="13" y="57"/>
                  <a:pt x="15" y="59"/>
                </a:cubicBezTo>
                <a:cubicBezTo>
                  <a:pt x="16" y="61"/>
                  <a:pt x="19" y="61"/>
                  <a:pt x="21" y="62"/>
                </a:cubicBezTo>
                <a:cubicBezTo>
                  <a:pt x="22" y="62"/>
                  <a:pt x="23" y="64"/>
                  <a:pt x="25" y="64"/>
                </a:cubicBezTo>
                <a:cubicBezTo>
                  <a:pt x="26" y="64"/>
                  <a:pt x="25" y="61"/>
                  <a:pt x="26" y="61"/>
                </a:cubicBezTo>
                <a:cubicBezTo>
                  <a:pt x="28" y="61"/>
                  <a:pt x="29" y="62"/>
                  <a:pt x="29" y="63"/>
                </a:cubicBezTo>
                <a:cubicBezTo>
                  <a:pt x="30" y="64"/>
                  <a:pt x="28" y="64"/>
                  <a:pt x="27" y="65"/>
                </a:cubicBezTo>
                <a:cubicBezTo>
                  <a:pt x="27" y="66"/>
                  <a:pt x="28" y="66"/>
                  <a:pt x="28" y="67"/>
                </a:cubicBezTo>
                <a:cubicBezTo>
                  <a:pt x="30" y="69"/>
                  <a:pt x="31" y="69"/>
                  <a:pt x="32" y="71"/>
                </a:cubicBezTo>
                <a:cubicBezTo>
                  <a:pt x="32" y="72"/>
                  <a:pt x="29" y="74"/>
                  <a:pt x="30" y="75"/>
                </a:cubicBezTo>
                <a:cubicBezTo>
                  <a:pt x="32" y="76"/>
                  <a:pt x="35" y="74"/>
                  <a:pt x="37" y="74"/>
                </a:cubicBezTo>
                <a:cubicBezTo>
                  <a:pt x="42" y="74"/>
                  <a:pt x="46" y="75"/>
                  <a:pt x="50" y="75"/>
                </a:cubicBezTo>
                <a:cubicBezTo>
                  <a:pt x="52" y="76"/>
                  <a:pt x="55" y="76"/>
                  <a:pt x="58" y="76"/>
                </a:cubicBezTo>
                <a:cubicBezTo>
                  <a:pt x="62" y="76"/>
                  <a:pt x="66" y="75"/>
                  <a:pt x="70" y="74"/>
                </a:cubicBezTo>
                <a:cubicBezTo>
                  <a:pt x="72" y="73"/>
                  <a:pt x="72" y="71"/>
                  <a:pt x="74" y="71"/>
                </a:cubicBezTo>
                <a:cubicBezTo>
                  <a:pt x="76" y="70"/>
                  <a:pt x="78" y="70"/>
                  <a:pt x="80" y="70"/>
                </a:cubicBezTo>
                <a:cubicBezTo>
                  <a:pt x="82" y="70"/>
                  <a:pt x="84" y="70"/>
                  <a:pt x="85" y="70"/>
                </a:cubicBezTo>
                <a:cubicBezTo>
                  <a:pt x="87" y="70"/>
                  <a:pt x="88" y="71"/>
                  <a:pt x="90" y="72"/>
                </a:cubicBezTo>
                <a:cubicBezTo>
                  <a:pt x="92" y="72"/>
                  <a:pt x="94" y="72"/>
                  <a:pt x="96" y="73"/>
                </a:cubicBezTo>
                <a:cubicBezTo>
                  <a:pt x="97" y="73"/>
                  <a:pt x="98" y="74"/>
                  <a:pt x="99" y="75"/>
                </a:cubicBezTo>
                <a:cubicBezTo>
                  <a:pt x="100" y="75"/>
                  <a:pt x="101" y="75"/>
                  <a:pt x="102" y="75"/>
                </a:cubicBezTo>
                <a:cubicBezTo>
                  <a:pt x="102" y="72"/>
                  <a:pt x="102" y="70"/>
                  <a:pt x="102" y="68"/>
                </a:cubicBezTo>
                <a:cubicBezTo>
                  <a:pt x="102" y="66"/>
                  <a:pt x="105" y="65"/>
                  <a:pt x="104" y="64"/>
                </a:cubicBezTo>
                <a:cubicBezTo>
                  <a:pt x="104" y="62"/>
                  <a:pt x="101" y="62"/>
                  <a:pt x="101" y="60"/>
                </a:cubicBezTo>
                <a:cubicBezTo>
                  <a:pt x="101" y="58"/>
                  <a:pt x="103" y="56"/>
                  <a:pt x="105" y="55"/>
                </a:cubicBezTo>
                <a:cubicBezTo>
                  <a:pt x="106" y="55"/>
                  <a:pt x="108" y="55"/>
                  <a:pt x="108" y="56"/>
                </a:cubicBezTo>
                <a:cubicBezTo>
                  <a:pt x="109" y="58"/>
                  <a:pt x="105" y="61"/>
                  <a:pt x="107" y="62"/>
                </a:cubicBezTo>
                <a:cubicBezTo>
                  <a:pt x="109" y="63"/>
                  <a:pt x="113" y="62"/>
                  <a:pt x="114" y="60"/>
                </a:cubicBezTo>
                <a:cubicBezTo>
                  <a:pt x="116" y="58"/>
                  <a:pt x="114" y="55"/>
                  <a:pt x="114" y="53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" name="Freeform 2600"/>
          <p:cNvSpPr>
            <a:spLocks noChangeAspect="1"/>
          </p:cNvSpPr>
          <p:nvPr/>
        </p:nvSpPr>
        <p:spPr bwMode="auto">
          <a:xfrm>
            <a:off x="5143501" y="3233951"/>
            <a:ext cx="80963" cy="109538"/>
          </a:xfrm>
          <a:custGeom>
            <a:avLst/>
            <a:gdLst>
              <a:gd name="T0" fmla="*/ 25 w 43"/>
              <a:gd name="T1" fmla="*/ 69 h 58"/>
              <a:gd name="T2" fmla="*/ 31 w 43"/>
              <a:gd name="T3" fmla="*/ 62 h 58"/>
              <a:gd name="T4" fmla="*/ 36 w 43"/>
              <a:gd name="T5" fmla="*/ 52 h 58"/>
              <a:gd name="T6" fmla="*/ 37 w 43"/>
              <a:gd name="T7" fmla="*/ 44 h 58"/>
              <a:gd name="T8" fmla="*/ 43 w 43"/>
              <a:gd name="T9" fmla="*/ 45 h 58"/>
              <a:gd name="T10" fmla="*/ 50 w 43"/>
              <a:gd name="T11" fmla="*/ 45 h 58"/>
              <a:gd name="T12" fmla="*/ 50 w 43"/>
              <a:gd name="T13" fmla="*/ 37 h 58"/>
              <a:gd name="T14" fmla="*/ 44 w 43"/>
              <a:gd name="T15" fmla="*/ 35 h 58"/>
              <a:gd name="T16" fmla="*/ 43 w 43"/>
              <a:gd name="T17" fmla="*/ 26 h 58"/>
              <a:gd name="T18" fmla="*/ 38 w 43"/>
              <a:gd name="T19" fmla="*/ 20 h 58"/>
              <a:gd name="T20" fmla="*/ 37 w 43"/>
              <a:gd name="T21" fmla="*/ 12 h 58"/>
              <a:gd name="T22" fmla="*/ 28 w 43"/>
              <a:gd name="T23" fmla="*/ 10 h 58"/>
              <a:gd name="T24" fmla="*/ 25 w 43"/>
              <a:gd name="T25" fmla="*/ 10 h 58"/>
              <a:gd name="T26" fmla="*/ 13 w 43"/>
              <a:gd name="T27" fmla="*/ 1 h 58"/>
              <a:gd name="T28" fmla="*/ 6 w 43"/>
              <a:gd name="T29" fmla="*/ 2 h 58"/>
              <a:gd name="T30" fmla="*/ 1 w 43"/>
              <a:gd name="T31" fmla="*/ 2 h 58"/>
              <a:gd name="T32" fmla="*/ 0 w 43"/>
              <a:gd name="T33" fmla="*/ 8 h 58"/>
              <a:gd name="T34" fmla="*/ 6 w 43"/>
              <a:gd name="T35" fmla="*/ 11 h 58"/>
              <a:gd name="T36" fmla="*/ 11 w 43"/>
              <a:gd name="T37" fmla="*/ 23 h 58"/>
              <a:gd name="T38" fmla="*/ 20 w 43"/>
              <a:gd name="T39" fmla="*/ 33 h 58"/>
              <a:gd name="T40" fmla="*/ 27 w 43"/>
              <a:gd name="T41" fmla="*/ 44 h 58"/>
              <a:gd name="T42" fmla="*/ 23 w 43"/>
              <a:gd name="T43" fmla="*/ 55 h 58"/>
              <a:gd name="T44" fmla="*/ 25 w 43"/>
              <a:gd name="T45" fmla="*/ 69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58"/>
              <a:gd name="T71" fmla="*/ 43 w 43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58">
                <a:moveTo>
                  <a:pt x="21" y="58"/>
                </a:moveTo>
                <a:cubicBezTo>
                  <a:pt x="23" y="56"/>
                  <a:pt x="25" y="54"/>
                  <a:pt x="26" y="52"/>
                </a:cubicBezTo>
                <a:cubicBezTo>
                  <a:pt x="28" y="49"/>
                  <a:pt x="29" y="47"/>
                  <a:pt x="30" y="44"/>
                </a:cubicBezTo>
                <a:cubicBezTo>
                  <a:pt x="31" y="41"/>
                  <a:pt x="29" y="38"/>
                  <a:pt x="31" y="37"/>
                </a:cubicBezTo>
                <a:cubicBezTo>
                  <a:pt x="32" y="35"/>
                  <a:pt x="35" y="38"/>
                  <a:pt x="36" y="38"/>
                </a:cubicBezTo>
                <a:cubicBezTo>
                  <a:pt x="38" y="38"/>
                  <a:pt x="41" y="39"/>
                  <a:pt x="42" y="38"/>
                </a:cubicBezTo>
                <a:cubicBezTo>
                  <a:pt x="43" y="36"/>
                  <a:pt x="43" y="33"/>
                  <a:pt x="42" y="31"/>
                </a:cubicBezTo>
                <a:cubicBezTo>
                  <a:pt x="41" y="30"/>
                  <a:pt x="38" y="30"/>
                  <a:pt x="37" y="29"/>
                </a:cubicBezTo>
                <a:cubicBezTo>
                  <a:pt x="36" y="27"/>
                  <a:pt x="37" y="24"/>
                  <a:pt x="36" y="22"/>
                </a:cubicBezTo>
                <a:cubicBezTo>
                  <a:pt x="35" y="20"/>
                  <a:pt x="33" y="19"/>
                  <a:pt x="32" y="17"/>
                </a:cubicBezTo>
                <a:cubicBezTo>
                  <a:pt x="31" y="15"/>
                  <a:pt x="32" y="12"/>
                  <a:pt x="31" y="10"/>
                </a:cubicBezTo>
                <a:cubicBezTo>
                  <a:pt x="29" y="8"/>
                  <a:pt x="26" y="8"/>
                  <a:pt x="24" y="8"/>
                </a:cubicBezTo>
                <a:cubicBezTo>
                  <a:pt x="23" y="7"/>
                  <a:pt x="22" y="8"/>
                  <a:pt x="21" y="8"/>
                </a:cubicBezTo>
                <a:cubicBezTo>
                  <a:pt x="17" y="6"/>
                  <a:pt x="15" y="2"/>
                  <a:pt x="11" y="1"/>
                </a:cubicBezTo>
                <a:cubicBezTo>
                  <a:pt x="9" y="0"/>
                  <a:pt x="7" y="2"/>
                  <a:pt x="5" y="2"/>
                </a:cubicBezTo>
                <a:cubicBezTo>
                  <a:pt x="3" y="3"/>
                  <a:pt x="2" y="2"/>
                  <a:pt x="1" y="2"/>
                </a:cubicBezTo>
                <a:cubicBezTo>
                  <a:pt x="0" y="3"/>
                  <a:pt x="1" y="5"/>
                  <a:pt x="0" y="7"/>
                </a:cubicBezTo>
                <a:cubicBezTo>
                  <a:pt x="2" y="7"/>
                  <a:pt x="4" y="7"/>
                  <a:pt x="5" y="9"/>
                </a:cubicBezTo>
                <a:cubicBezTo>
                  <a:pt x="7" y="12"/>
                  <a:pt x="7" y="16"/>
                  <a:pt x="9" y="19"/>
                </a:cubicBezTo>
                <a:cubicBezTo>
                  <a:pt x="11" y="22"/>
                  <a:pt x="15" y="25"/>
                  <a:pt x="17" y="28"/>
                </a:cubicBezTo>
                <a:cubicBezTo>
                  <a:pt x="19" y="31"/>
                  <a:pt x="22" y="34"/>
                  <a:pt x="23" y="37"/>
                </a:cubicBezTo>
                <a:cubicBezTo>
                  <a:pt x="23" y="40"/>
                  <a:pt x="20" y="43"/>
                  <a:pt x="19" y="46"/>
                </a:cubicBezTo>
                <a:cubicBezTo>
                  <a:pt x="19" y="50"/>
                  <a:pt x="20" y="53"/>
                  <a:pt x="21" y="5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" name="Freeform 2601"/>
          <p:cNvSpPr>
            <a:spLocks noChangeAspect="1"/>
          </p:cNvSpPr>
          <p:nvPr/>
        </p:nvSpPr>
        <p:spPr bwMode="auto">
          <a:xfrm>
            <a:off x="5041901" y="3103776"/>
            <a:ext cx="407988" cy="266700"/>
          </a:xfrm>
          <a:custGeom>
            <a:avLst/>
            <a:gdLst>
              <a:gd name="T0" fmla="*/ 223 w 214"/>
              <a:gd name="T1" fmla="*/ 113 h 140"/>
              <a:gd name="T2" fmla="*/ 197 w 214"/>
              <a:gd name="T3" fmla="*/ 122 h 140"/>
              <a:gd name="T4" fmla="*/ 185 w 214"/>
              <a:gd name="T5" fmla="*/ 130 h 140"/>
              <a:gd name="T6" fmla="*/ 169 w 214"/>
              <a:gd name="T7" fmla="*/ 128 h 140"/>
              <a:gd name="T8" fmla="*/ 189 w 214"/>
              <a:gd name="T9" fmla="*/ 145 h 140"/>
              <a:gd name="T10" fmla="*/ 207 w 214"/>
              <a:gd name="T11" fmla="*/ 148 h 140"/>
              <a:gd name="T12" fmla="*/ 201 w 214"/>
              <a:gd name="T13" fmla="*/ 157 h 140"/>
              <a:gd name="T14" fmla="*/ 184 w 214"/>
              <a:gd name="T15" fmla="*/ 161 h 140"/>
              <a:gd name="T16" fmla="*/ 166 w 214"/>
              <a:gd name="T17" fmla="*/ 152 h 140"/>
              <a:gd name="T18" fmla="*/ 168 w 214"/>
              <a:gd name="T19" fmla="*/ 134 h 140"/>
              <a:gd name="T20" fmla="*/ 147 w 214"/>
              <a:gd name="T21" fmla="*/ 131 h 140"/>
              <a:gd name="T22" fmla="*/ 138 w 214"/>
              <a:gd name="T23" fmla="*/ 125 h 140"/>
              <a:gd name="T24" fmla="*/ 145 w 214"/>
              <a:gd name="T25" fmla="*/ 125 h 140"/>
              <a:gd name="T26" fmla="*/ 130 w 214"/>
              <a:gd name="T27" fmla="*/ 119 h 140"/>
              <a:gd name="T28" fmla="*/ 116 w 214"/>
              <a:gd name="T29" fmla="*/ 127 h 140"/>
              <a:gd name="T30" fmla="*/ 118 w 214"/>
              <a:gd name="T31" fmla="*/ 134 h 140"/>
              <a:gd name="T32" fmla="*/ 109 w 214"/>
              <a:gd name="T33" fmla="*/ 140 h 140"/>
              <a:gd name="T34" fmla="*/ 104 w 214"/>
              <a:gd name="T35" fmla="*/ 149 h 140"/>
              <a:gd name="T36" fmla="*/ 89 w 214"/>
              <a:gd name="T37" fmla="*/ 151 h 140"/>
              <a:gd name="T38" fmla="*/ 101 w 214"/>
              <a:gd name="T39" fmla="*/ 126 h 140"/>
              <a:gd name="T40" fmla="*/ 114 w 214"/>
              <a:gd name="T41" fmla="*/ 119 h 140"/>
              <a:gd name="T42" fmla="*/ 102 w 214"/>
              <a:gd name="T43" fmla="*/ 102 h 140"/>
              <a:gd name="T44" fmla="*/ 89 w 214"/>
              <a:gd name="T45" fmla="*/ 91 h 140"/>
              <a:gd name="T46" fmla="*/ 65 w 214"/>
              <a:gd name="T47" fmla="*/ 84 h 140"/>
              <a:gd name="T48" fmla="*/ 54 w 214"/>
              <a:gd name="T49" fmla="*/ 92 h 140"/>
              <a:gd name="T50" fmla="*/ 35 w 214"/>
              <a:gd name="T51" fmla="*/ 95 h 140"/>
              <a:gd name="T52" fmla="*/ 14 w 214"/>
              <a:gd name="T53" fmla="*/ 90 h 140"/>
              <a:gd name="T54" fmla="*/ 6 w 214"/>
              <a:gd name="T55" fmla="*/ 91 h 140"/>
              <a:gd name="T56" fmla="*/ 0 w 214"/>
              <a:gd name="T57" fmla="*/ 84 h 140"/>
              <a:gd name="T58" fmla="*/ 4 w 214"/>
              <a:gd name="T59" fmla="*/ 72 h 140"/>
              <a:gd name="T60" fmla="*/ 10 w 214"/>
              <a:gd name="T61" fmla="*/ 68 h 140"/>
              <a:gd name="T62" fmla="*/ 6 w 214"/>
              <a:gd name="T63" fmla="*/ 59 h 140"/>
              <a:gd name="T64" fmla="*/ 24 w 214"/>
              <a:gd name="T65" fmla="*/ 44 h 140"/>
              <a:gd name="T66" fmla="*/ 25 w 214"/>
              <a:gd name="T67" fmla="*/ 35 h 140"/>
              <a:gd name="T68" fmla="*/ 26 w 214"/>
              <a:gd name="T69" fmla="*/ 20 h 140"/>
              <a:gd name="T70" fmla="*/ 49 w 214"/>
              <a:gd name="T71" fmla="*/ 13 h 140"/>
              <a:gd name="T72" fmla="*/ 73 w 214"/>
              <a:gd name="T73" fmla="*/ 20 h 140"/>
              <a:gd name="T74" fmla="*/ 90 w 214"/>
              <a:gd name="T75" fmla="*/ 22 h 140"/>
              <a:gd name="T76" fmla="*/ 108 w 214"/>
              <a:gd name="T77" fmla="*/ 22 h 140"/>
              <a:gd name="T78" fmla="*/ 121 w 214"/>
              <a:gd name="T79" fmla="*/ 10 h 140"/>
              <a:gd name="T80" fmla="*/ 142 w 214"/>
              <a:gd name="T81" fmla="*/ 4 h 140"/>
              <a:gd name="T82" fmla="*/ 167 w 214"/>
              <a:gd name="T83" fmla="*/ 10 h 140"/>
              <a:gd name="T84" fmla="*/ 168 w 214"/>
              <a:gd name="T85" fmla="*/ 25 h 140"/>
              <a:gd name="T86" fmla="*/ 201 w 214"/>
              <a:gd name="T87" fmla="*/ 44 h 140"/>
              <a:gd name="T88" fmla="*/ 221 w 214"/>
              <a:gd name="T89" fmla="*/ 48 h 140"/>
              <a:gd name="T90" fmla="*/ 244 w 214"/>
              <a:gd name="T91" fmla="*/ 56 h 140"/>
              <a:gd name="T92" fmla="*/ 256 w 214"/>
              <a:gd name="T93" fmla="*/ 70 h 140"/>
              <a:gd name="T94" fmla="*/ 250 w 214"/>
              <a:gd name="T95" fmla="*/ 78 h 140"/>
              <a:gd name="T96" fmla="*/ 255 w 214"/>
              <a:gd name="T97" fmla="*/ 92 h 140"/>
              <a:gd name="T98" fmla="*/ 232 w 214"/>
              <a:gd name="T99" fmla="*/ 106 h 1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4"/>
              <a:gd name="T151" fmla="*/ 0 h 140"/>
              <a:gd name="T152" fmla="*/ 214 w 214"/>
              <a:gd name="T153" fmla="*/ 140 h 1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4" h="140">
                <a:moveTo>
                  <a:pt x="195" y="95"/>
                </a:moveTo>
                <a:cubicBezTo>
                  <a:pt x="194" y="94"/>
                  <a:pt x="193" y="93"/>
                  <a:pt x="191" y="92"/>
                </a:cubicBezTo>
                <a:cubicBezTo>
                  <a:pt x="190" y="92"/>
                  <a:pt x="188" y="93"/>
                  <a:pt x="186" y="94"/>
                </a:cubicBezTo>
                <a:cubicBezTo>
                  <a:pt x="184" y="95"/>
                  <a:pt x="183" y="96"/>
                  <a:pt x="181" y="97"/>
                </a:cubicBezTo>
                <a:cubicBezTo>
                  <a:pt x="178" y="99"/>
                  <a:pt x="176" y="100"/>
                  <a:pt x="173" y="101"/>
                </a:cubicBezTo>
                <a:cubicBezTo>
                  <a:pt x="170" y="102"/>
                  <a:pt x="167" y="101"/>
                  <a:pt x="164" y="102"/>
                </a:cubicBezTo>
                <a:cubicBezTo>
                  <a:pt x="163" y="102"/>
                  <a:pt x="162" y="105"/>
                  <a:pt x="160" y="106"/>
                </a:cubicBezTo>
                <a:cubicBezTo>
                  <a:pt x="159" y="106"/>
                  <a:pt x="159" y="103"/>
                  <a:pt x="158" y="103"/>
                </a:cubicBezTo>
                <a:cubicBezTo>
                  <a:pt x="156" y="104"/>
                  <a:pt x="154" y="106"/>
                  <a:pt x="154" y="108"/>
                </a:cubicBezTo>
                <a:cubicBezTo>
                  <a:pt x="153" y="110"/>
                  <a:pt x="156" y="112"/>
                  <a:pt x="155" y="114"/>
                </a:cubicBezTo>
                <a:cubicBezTo>
                  <a:pt x="154" y="116"/>
                  <a:pt x="153" y="111"/>
                  <a:pt x="152" y="111"/>
                </a:cubicBezTo>
                <a:cubicBezTo>
                  <a:pt x="148" y="109"/>
                  <a:pt x="145" y="107"/>
                  <a:pt x="141" y="107"/>
                </a:cubicBezTo>
                <a:cubicBezTo>
                  <a:pt x="140" y="107"/>
                  <a:pt x="142" y="110"/>
                  <a:pt x="143" y="111"/>
                </a:cubicBezTo>
                <a:cubicBezTo>
                  <a:pt x="145" y="113"/>
                  <a:pt x="148" y="114"/>
                  <a:pt x="151" y="116"/>
                </a:cubicBezTo>
                <a:cubicBezTo>
                  <a:pt x="153" y="117"/>
                  <a:pt x="155" y="119"/>
                  <a:pt x="157" y="121"/>
                </a:cubicBezTo>
                <a:cubicBezTo>
                  <a:pt x="158" y="123"/>
                  <a:pt x="160" y="125"/>
                  <a:pt x="162" y="126"/>
                </a:cubicBezTo>
                <a:cubicBezTo>
                  <a:pt x="164" y="126"/>
                  <a:pt x="166" y="124"/>
                  <a:pt x="167" y="123"/>
                </a:cubicBezTo>
                <a:cubicBezTo>
                  <a:pt x="169" y="123"/>
                  <a:pt x="171" y="123"/>
                  <a:pt x="172" y="123"/>
                </a:cubicBezTo>
                <a:cubicBezTo>
                  <a:pt x="174" y="123"/>
                  <a:pt x="176" y="123"/>
                  <a:pt x="176" y="125"/>
                </a:cubicBezTo>
                <a:cubicBezTo>
                  <a:pt x="177" y="126"/>
                  <a:pt x="176" y="127"/>
                  <a:pt x="175" y="128"/>
                </a:cubicBezTo>
                <a:cubicBezTo>
                  <a:pt x="172" y="130"/>
                  <a:pt x="170" y="131"/>
                  <a:pt x="167" y="131"/>
                </a:cubicBezTo>
                <a:cubicBezTo>
                  <a:pt x="166" y="131"/>
                  <a:pt x="164" y="128"/>
                  <a:pt x="163" y="128"/>
                </a:cubicBezTo>
                <a:cubicBezTo>
                  <a:pt x="161" y="129"/>
                  <a:pt x="161" y="131"/>
                  <a:pt x="160" y="132"/>
                </a:cubicBezTo>
                <a:cubicBezTo>
                  <a:pt x="158" y="133"/>
                  <a:pt x="155" y="133"/>
                  <a:pt x="153" y="134"/>
                </a:cubicBezTo>
                <a:cubicBezTo>
                  <a:pt x="150" y="135"/>
                  <a:pt x="149" y="139"/>
                  <a:pt x="146" y="139"/>
                </a:cubicBezTo>
                <a:cubicBezTo>
                  <a:pt x="144" y="140"/>
                  <a:pt x="140" y="139"/>
                  <a:pt x="139" y="137"/>
                </a:cubicBezTo>
                <a:cubicBezTo>
                  <a:pt x="137" y="134"/>
                  <a:pt x="140" y="130"/>
                  <a:pt x="138" y="127"/>
                </a:cubicBezTo>
                <a:cubicBezTo>
                  <a:pt x="135" y="124"/>
                  <a:pt x="126" y="128"/>
                  <a:pt x="126" y="123"/>
                </a:cubicBezTo>
                <a:cubicBezTo>
                  <a:pt x="127" y="118"/>
                  <a:pt x="136" y="119"/>
                  <a:pt x="140" y="115"/>
                </a:cubicBezTo>
                <a:cubicBezTo>
                  <a:pt x="141" y="115"/>
                  <a:pt x="141" y="113"/>
                  <a:pt x="140" y="112"/>
                </a:cubicBezTo>
                <a:cubicBezTo>
                  <a:pt x="139" y="111"/>
                  <a:pt x="137" y="110"/>
                  <a:pt x="135" y="110"/>
                </a:cubicBezTo>
                <a:cubicBezTo>
                  <a:pt x="133" y="110"/>
                  <a:pt x="130" y="111"/>
                  <a:pt x="127" y="111"/>
                </a:cubicBezTo>
                <a:cubicBezTo>
                  <a:pt x="126" y="111"/>
                  <a:pt x="124" y="110"/>
                  <a:pt x="122" y="109"/>
                </a:cubicBezTo>
                <a:cubicBezTo>
                  <a:pt x="120" y="109"/>
                  <a:pt x="117" y="110"/>
                  <a:pt x="116" y="108"/>
                </a:cubicBezTo>
                <a:cubicBezTo>
                  <a:pt x="115" y="106"/>
                  <a:pt x="120" y="106"/>
                  <a:pt x="120" y="105"/>
                </a:cubicBezTo>
                <a:cubicBezTo>
                  <a:pt x="119" y="103"/>
                  <a:pt x="117" y="105"/>
                  <a:pt x="115" y="104"/>
                </a:cubicBezTo>
                <a:cubicBezTo>
                  <a:pt x="114" y="104"/>
                  <a:pt x="111" y="103"/>
                  <a:pt x="112" y="102"/>
                </a:cubicBezTo>
                <a:cubicBezTo>
                  <a:pt x="113" y="101"/>
                  <a:pt x="115" y="102"/>
                  <a:pt x="117" y="102"/>
                </a:cubicBezTo>
                <a:cubicBezTo>
                  <a:pt x="118" y="102"/>
                  <a:pt x="119" y="104"/>
                  <a:pt x="121" y="104"/>
                </a:cubicBezTo>
                <a:cubicBezTo>
                  <a:pt x="122" y="104"/>
                  <a:pt x="124" y="103"/>
                  <a:pt x="124" y="102"/>
                </a:cubicBezTo>
                <a:cubicBezTo>
                  <a:pt x="123" y="100"/>
                  <a:pt x="121" y="100"/>
                  <a:pt x="119" y="100"/>
                </a:cubicBezTo>
                <a:cubicBezTo>
                  <a:pt x="115" y="99"/>
                  <a:pt x="112" y="99"/>
                  <a:pt x="108" y="99"/>
                </a:cubicBezTo>
                <a:cubicBezTo>
                  <a:pt x="106" y="99"/>
                  <a:pt x="104" y="100"/>
                  <a:pt x="103" y="101"/>
                </a:cubicBezTo>
                <a:cubicBezTo>
                  <a:pt x="101" y="102"/>
                  <a:pt x="102" y="105"/>
                  <a:pt x="101" y="106"/>
                </a:cubicBezTo>
                <a:cubicBezTo>
                  <a:pt x="100" y="107"/>
                  <a:pt x="98" y="105"/>
                  <a:pt x="97" y="106"/>
                </a:cubicBezTo>
                <a:cubicBezTo>
                  <a:pt x="96" y="106"/>
                  <a:pt x="96" y="107"/>
                  <a:pt x="96" y="107"/>
                </a:cubicBezTo>
                <a:cubicBezTo>
                  <a:pt x="97" y="108"/>
                  <a:pt x="98" y="108"/>
                  <a:pt x="98" y="109"/>
                </a:cubicBezTo>
                <a:cubicBezTo>
                  <a:pt x="99" y="110"/>
                  <a:pt x="98" y="111"/>
                  <a:pt x="98" y="112"/>
                </a:cubicBezTo>
                <a:cubicBezTo>
                  <a:pt x="97" y="114"/>
                  <a:pt x="96" y="115"/>
                  <a:pt x="95" y="117"/>
                </a:cubicBezTo>
                <a:cubicBezTo>
                  <a:pt x="94" y="118"/>
                  <a:pt x="95" y="121"/>
                  <a:pt x="93" y="121"/>
                </a:cubicBezTo>
                <a:cubicBezTo>
                  <a:pt x="92" y="121"/>
                  <a:pt x="93" y="117"/>
                  <a:pt x="91" y="117"/>
                </a:cubicBezTo>
                <a:cubicBezTo>
                  <a:pt x="90" y="117"/>
                  <a:pt x="91" y="120"/>
                  <a:pt x="91" y="122"/>
                </a:cubicBezTo>
                <a:cubicBezTo>
                  <a:pt x="91" y="124"/>
                  <a:pt x="92" y="126"/>
                  <a:pt x="93" y="128"/>
                </a:cubicBezTo>
                <a:cubicBezTo>
                  <a:pt x="91" y="127"/>
                  <a:pt x="90" y="124"/>
                  <a:pt x="87" y="124"/>
                </a:cubicBezTo>
                <a:cubicBezTo>
                  <a:pt x="85" y="124"/>
                  <a:pt x="85" y="127"/>
                  <a:pt x="83" y="127"/>
                </a:cubicBezTo>
                <a:cubicBezTo>
                  <a:pt x="81" y="128"/>
                  <a:pt x="80" y="128"/>
                  <a:pt x="78" y="128"/>
                </a:cubicBezTo>
                <a:cubicBezTo>
                  <a:pt x="76" y="128"/>
                  <a:pt x="75" y="126"/>
                  <a:pt x="74" y="126"/>
                </a:cubicBezTo>
                <a:cubicBezTo>
                  <a:pt x="76" y="124"/>
                  <a:pt x="78" y="122"/>
                  <a:pt x="79" y="120"/>
                </a:cubicBezTo>
                <a:cubicBezTo>
                  <a:pt x="81" y="117"/>
                  <a:pt x="82" y="115"/>
                  <a:pt x="83" y="112"/>
                </a:cubicBezTo>
                <a:cubicBezTo>
                  <a:pt x="84" y="109"/>
                  <a:pt x="82" y="106"/>
                  <a:pt x="84" y="105"/>
                </a:cubicBezTo>
                <a:cubicBezTo>
                  <a:pt x="85" y="103"/>
                  <a:pt x="88" y="106"/>
                  <a:pt x="89" y="106"/>
                </a:cubicBezTo>
                <a:cubicBezTo>
                  <a:pt x="91" y="106"/>
                  <a:pt x="94" y="107"/>
                  <a:pt x="95" y="106"/>
                </a:cubicBezTo>
                <a:cubicBezTo>
                  <a:pt x="96" y="104"/>
                  <a:pt x="96" y="101"/>
                  <a:pt x="95" y="99"/>
                </a:cubicBezTo>
                <a:cubicBezTo>
                  <a:pt x="94" y="98"/>
                  <a:pt x="91" y="98"/>
                  <a:pt x="90" y="97"/>
                </a:cubicBezTo>
                <a:cubicBezTo>
                  <a:pt x="89" y="95"/>
                  <a:pt x="90" y="92"/>
                  <a:pt x="89" y="90"/>
                </a:cubicBezTo>
                <a:cubicBezTo>
                  <a:pt x="88" y="88"/>
                  <a:pt x="86" y="87"/>
                  <a:pt x="85" y="85"/>
                </a:cubicBezTo>
                <a:cubicBezTo>
                  <a:pt x="84" y="83"/>
                  <a:pt x="85" y="80"/>
                  <a:pt x="84" y="78"/>
                </a:cubicBezTo>
                <a:cubicBezTo>
                  <a:pt x="82" y="76"/>
                  <a:pt x="79" y="76"/>
                  <a:pt x="77" y="76"/>
                </a:cubicBezTo>
                <a:cubicBezTo>
                  <a:pt x="76" y="75"/>
                  <a:pt x="75" y="76"/>
                  <a:pt x="74" y="76"/>
                </a:cubicBezTo>
                <a:cubicBezTo>
                  <a:pt x="70" y="74"/>
                  <a:pt x="68" y="70"/>
                  <a:pt x="64" y="69"/>
                </a:cubicBezTo>
                <a:cubicBezTo>
                  <a:pt x="62" y="68"/>
                  <a:pt x="60" y="70"/>
                  <a:pt x="58" y="70"/>
                </a:cubicBezTo>
                <a:cubicBezTo>
                  <a:pt x="56" y="71"/>
                  <a:pt x="55" y="70"/>
                  <a:pt x="54" y="70"/>
                </a:cubicBezTo>
                <a:cubicBezTo>
                  <a:pt x="53" y="71"/>
                  <a:pt x="54" y="73"/>
                  <a:pt x="53" y="75"/>
                </a:cubicBezTo>
                <a:cubicBezTo>
                  <a:pt x="52" y="75"/>
                  <a:pt x="50" y="75"/>
                  <a:pt x="49" y="76"/>
                </a:cubicBezTo>
                <a:cubicBezTo>
                  <a:pt x="47" y="76"/>
                  <a:pt x="46" y="77"/>
                  <a:pt x="45" y="77"/>
                </a:cubicBezTo>
                <a:cubicBezTo>
                  <a:pt x="42" y="78"/>
                  <a:pt x="39" y="77"/>
                  <a:pt x="37" y="78"/>
                </a:cubicBezTo>
                <a:cubicBezTo>
                  <a:pt x="35" y="79"/>
                  <a:pt x="35" y="82"/>
                  <a:pt x="33" y="83"/>
                </a:cubicBezTo>
                <a:cubicBezTo>
                  <a:pt x="32" y="83"/>
                  <a:pt x="31" y="80"/>
                  <a:pt x="29" y="79"/>
                </a:cubicBezTo>
                <a:cubicBezTo>
                  <a:pt x="28" y="78"/>
                  <a:pt x="26" y="79"/>
                  <a:pt x="25" y="79"/>
                </a:cubicBezTo>
                <a:cubicBezTo>
                  <a:pt x="22" y="79"/>
                  <a:pt x="20" y="78"/>
                  <a:pt x="17" y="78"/>
                </a:cubicBezTo>
                <a:cubicBezTo>
                  <a:pt x="15" y="77"/>
                  <a:pt x="14" y="75"/>
                  <a:pt x="12" y="75"/>
                </a:cubicBezTo>
                <a:cubicBezTo>
                  <a:pt x="10" y="75"/>
                  <a:pt x="10" y="78"/>
                  <a:pt x="9" y="79"/>
                </a:cubicBezTo>
                <a:cubicBezTo>
                  <a:pt x="9" y="78"/>
                  <a:pt x="9" y="77"/>
                  <a:pt x="9" y="76"/>
                </a:cubicBezTo>
                <a:cubicBezTo>
                  <a:pt x="8" y="76"/>
                  <a:pt x="6" y="76"/>
                  <a:pt x="5" y="76"/>
                </a:cubicBezTo>
                <a:cubicBezTo>
                  <a:pt x="5" y="75"/>
                  <a:pt x="5" y="74"/>
                  <a:pt x="5" y="74"/>
                </a:cubicBezTo>
                <a:cubicBezTo>
                  <a:pt x="4" y="73"/>
                  <a:pt x="3" y="73"/>
                  <a:pt x="3" y="72"/>
                </a:cubicBezTo>
                <a:cubicBezTo>
                  <a:pt x="2" y="72"/>
                  <a:pt x="1" y="71"/>
                  <a:pt x="0" y="70"/>
                </a:cubicBezTo>
                <a:cubicBezTo>
                  <a:pt x="0" y="69"/>
                  <a:pt x="0" y="68"/>
                  <a:pt x="0" y="67"/>
                </a:cubicBezTo>
                <a:cubicBezTo>
                  <a:pt x="0" y="66"/>
                  <a:pt x="1" y="65"/>
                  <a:pt x="2" y="64"/>
                </a:cubicBezTo>
                <a:cubicBezTo>
                  <a:pt x="2" y="63"/>
                  <a:pt x="2" y="61"/>
                  <a:pt x="3" y="60"/>
                </a:cubicBezTo>
                <a:cubicBezTo>
                  <a:pt x="3" y="60"/>
                  <a:pt x="4" y="59"/>
                  <a:pt x="5" y="58"/>
                </a:cubicBezTo>
                <a:cubicBezTo>
                  <a:pt x="6" y="59"/>
                  <a:pt x="7" y="60"/>
                  <a:pt x="8" y="59"/>
                </a:cubicBezTo>
                <a:cubicBezTo>
                  <a:pt x="9" y="59"/>
                  <a:pt x="9" y="58"/>
                  <a:pt x="8" y="57"/>
                </a:cubicBezTo>
                <a:cubicBezTo>
                  <a:pt x="8" y="57"/>
                  <a:pt x="6" y="57"/>
                  <a:pt x="6" y="56"/>
                </a:cubicBezTo>
                <a:cubicBezTo>
                  <a:pt x="5" y="55"/>
                  <a:pt x="7" y="53"/>
                  <a:pt x="6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7" y="46"/>
                  <a:pt x="9" y="43"/>
                  <a:pt x="11" y="41"/>
                </a:cubicBezTo>
                <a:cubicBezTo>
                  <a:pt x="13" y="39"/>
                  <a:pt x="15" y="40"/>
                  <a:pt x="17" y="39"/>
                </a:cubicBezTo>
                <a:cubicBezTo>
                  <a:pt x="18" y="38"/>
                  <a:pt x="19" y="38"/>
                  <a:pt x="20" y="37"/>
                </a:cubicBezTo>
                <a:cubicBezTo>
                  <a:pt x="21" y="36"/>
                  <a:pt x="22" y="35"/>
                  <a:pt x="22" y="34"/>
                </a:cubicBezTo>
                <a:cubicBezTo>
                  <a:pt x="22" y="32"/>
                  <a:pt x="19" y="31"/>
                  <a:pt x="18" y="29"/>
                </a:cubicBezTo>
                <a:cubicBezTo>
                  <a:pt x="18" y="29"/>
                  <a:pt x="22" y="30"/>
                  <a:pt x="21" y="29"/>
                </a:cubicBezTo>
                <a:cubicBezTo>
                  <a:pt x="20" y="27"/>
                  <a:pt x="17" y="26"/>
                  <a:pt x="16" y="24"/>
                </a:cubicBezTo>
                <a:cubicBezTo>
                  <a:pt x="15" y="22"/>
                  <a:pt x="16" y="19"/>
                  <a:pt x="16" y="16"/>
                </a:cubicBezTo>
                <a:cubicBezTo>
                  <a:pt x="18" y="16"/>
                  <a:pt x="21" y="18"/>
                  <a:pt x="22" y="17"/>
                </a:cubicBezTo>
                <a:cubicBezTo>
                  <a:pt x="24" y="16"/>
                  <a:pt x="22" y="12"/>
                  <a:pt x="24" y="11"/>
                </a:cubicBezTo>
                <a:cubicBezTo>
                  <a:pt x="26" y="9"/>
                  <a:pt x="28" y="10"/>
                  <a:pt x="31" y="11"/>
                </a:cubicBezTo>
                <a:cubicBezTo>
                  <a:pt x="34" y="11"/>
                  <a:pt x="38" y="11"/>
                  <a:pt x="41" y="11"/>
                </a:cubicBezTo>
                <a:cubicBezTo>
                  <a:pt x="43" y="12"/>
                  <a:pt x="45" y="13"/>
                  <a:pt x="47" y="13"/>
                </a:cubicBezTo>
                <a:cubicBezTo>
                  <a:pt x="49" y="13"/>
                  <a:pt x="51" y="12"/>
                  <a:pt x="53" y="13"/>
                </a:cubicBezTo>
                <a:cubicBezTo>
                  <a:pt x="56" y="14"/>
                  <a:pt x="59" y="15"/>
                  <a:pt x="61" y="17"/>
                </a:cubicBezTo>
                <a:cubicBezTo>
                  <a:pt x="62" y="17"/>
                  <a:pt x="63" y="19"/>
                  <a:pt x="64" y="19"/>
                </a:cubicBezTo>
                <a:cubicBezTo>
                  <a:pt x="66" y="19"/>
                  <a:pt x="68" y="17"/>
                  <a:pt x="70" y="17"/>
                </a:cubicBezTo>
                <a:cubicBezTo>
                  <a:pt x="72" y="17"/>
                  <a:pt x="73" y="18"/>
                  <a:pt x="75" y="18"/>
                </a:cubicBezTo>
                <a:cubicBezTo>
                  <a:pt x="77" y="18"/>
                  <a:pt x="78" y="17"/>
                  <a:pt x="80" y="17"/>
                </a:cubicBezTo>
                <a:cubicBezTo>
                  <a:pt x="82" y="17"/>
                  <a:pt x="83" y="18"/>
                  <a:pt x="85" y="18"/>
                </a:cubicBezTo>
                <a:cubicBezTo>
                  <a:pt x="87" y="18"/>
                  <a:pt x="88" y="17"/>
                  <a:pt x="90" y="18"/>
                </a:cubicBezTo>
                <a:cubicBezTo>
                  <a:pt x="92" y="18"/>
                  <a:pt x="94" y="21"/>
                  <a:pt x="95" y="20"/>
                </a:cubicBezTo>
                <a:cubicBezTo>
                  <a:pt x="97" y="19"/>
                  <a:pt x="97" y="16"/>
                  <a:pt x="98" y="14"/>
                </a:cubicBezTo>
                <a:cubicBezTo>
                  <a:pt x="99" y="12"/>
                  <a:pt x="99" y="10"/>
                  <a:pt x="101" y="8"/>
                </a:cubicBezTo>
                <a:cubicBezTo>
                  <a:pt x="103" y="6"/>
                  <a:pt x="107" y="6"/>
                  <a:pt x="109" y="5"/>
                </a:cubicBezTo>
                <a:cubicBezTo>
                  <a:pt x="112" y="6"/>
                  <a:pt x="113" y="8"/>
                  <a:pt x="116" y="7"/>
                </a:cubicBezTo>
                <a:cubicBezTo>
                  <a:pt x="117" y="7"/>
                  <a:pt x="117" y="4"/>
                  <a:pt x="118" y="3"/>
                </a:cubicBezTo>
                <a:cubicBezTo>
                  <a:pt x="122" y="2"/>
                  <a:pt x="125" y="2"/>
                  <a:pt x="129" y="2"/>
                </a:cubicBezTo>
                <a:cubicBezTo>
                  <a:pt x="132" y="2"/>
                  <a:pt x="136" y="0"/>
                  <a:pt x="138" y="2"/>
                </a:cubicBezTo>
                <a:cubicBezTo>
                  <a:pt x="140" y="3"/>
                  <a:pt x="138" y="6"/>
                  <a:pt x="139" y="8"/>
                </a:cubicBezTo>
                <a:cubicBezTo>
                  <a:pt x="140" y="10"/>
                  <a:pt x="144" y="12"/>
                  <a:pt x="144" y="14"/>
                </a:cubicBezTo>
                <a:cubicBezTo>
                  <a:pt x="144" y="16"/>
                  <a:pt x="141" y="16"/>
                  <a:pt x="140" y="17"/>
                </a:cubicBezTo>
                <a:cubicBezTo>
                  <a:pt x="140" y="18"/>
                  <a:pt x="139" y="21"/>
                  <a:pt x="140" y="21"/>
                </a:cubicBezTo>
                <a:cubicBezTo>
                  <a:pt x="144" y="23"/>
                  <a:pt x="150" y="20"/>
                  <a:pt x="154" y="23"/>
                </a:cubicBezTo>
                <a:cubicBezTo>
                  <a:pt x="157" y="26"/>
                  <a:pt x="155" y="33"/>
                  <a:pt x="158" y="37"/>
                </a:cubicBezTo>
                <a:cubicBezTo>
                  <a:pt x="160" y="39"/>
                  <a:pt x="164" y="37"/>
                  <a:pt x="167" y="37"/>
                </a:cubicBezTo>
                <a:cubicBezTo>
                  <a:pt x="170" y="37"/>
                  <a:pt x="174" y="37"/>
                  <a:pt x="177" y="36"/>
                </a:cubicBezTo>
                <a:cubicBezTo>
                  <a:pt x="178" y="35"/>
                  <a:pt x="178" y="31"/>
                  <a:pt x="179" y="32"/>
                </a:cubicBezTo>
                <a:cubicBezTo>
                  <a:pt x="182" y="34"/>
                  <a:pt x="182" y="38"/>
                  <a:pt x="184" y="40"/>
                </a:cubicBezTo>
                <a:cubicBezTo>
                  <a:pt x="186" y="42"/>
                  <a:pt x="188" y="44"/>
                  <a:pt x="191" y="44"/>
                </a:cubicBezTo>
                <a:cubicBezTo>
                  <a:pt x="192" y="44"/>
                  <a:pt x="192" y="41"/>
                  <a:pt x="193" y="42"/>
                </a:cubicBezTo>
                <a:cubicBezTo>
                  <a:pt x="197" y="43"/>
                  <a:pt x="199" y="45"/>
                  <a:pt x="203" y="47"/>
                </a:cubicBezTo>
                <a:cubicBezTo>
                  <a:pt x="205" y="48"/>
                  <a:pt x="207" y="51"/>
                  <a:pt x="210" y="51"/>
                </a:cubicBezTo>
                <a:cubicBezTo>
                  <a:pt x="211" y="52"/>
                  <a:pt x="213" y="49"/>
                  <a:pt x="213" y="50"/>
                </a:cubicBezTo>
                <a:cubicBezTo>
                  <a:pt x="214" y="53"/>
                  <a:pt x="214" y="56"/>
                  <a:pt x="213" y="58"/>
                </a:cubicBezTo>
                <a:cubicBezTo>
                  <a:pt x="212" y="60"/>
                  <a:pt x="209" y="59"/>
                  <a:pt x="208" y="61"/>
                </a:cubicBezTo>
                <a:cubicBezTo>
                  <a:pt x="208" y="63"/>
                  <a:pt x="212" y="63"/>
                  <a:pt x="212" y="64"/>
                </a:cubicBezTo>
                <a:cubicBezTo>
                  <a:pt x="212" y="66"/>
                  <a:pt x="209" y="64"/>
                  <a:pt x="208" y="65"/>
                </a:cubicBezTo>
                <a:cubicBezTo>
                  <a:pt x="207" y="66"/>
                  <a:pt x="207" y="69"/>
                  <a:pt x="208" y="70"/>
                </a:cubicBezTo>
                <a:cubicBezTo>
                  <a:pt x="209" y="71"/>
                  <a:pt x="211" y="69"/>
                  <a:pt x="211" y="70"/>
                </a:cubicBezTo>
                <a:cubicBezTo>
                  <a:pt x="213" y="72"/>
                  <a:pt x="213" y="75"/>
                  <a:pt x="212" y="77"/>
                </a:cubicBezTo>
                <a:cubicBezTo>
                  <a:pt x="212" y="79"/>
                  <a:pt x="211" y="81"/>
                  <a:pt x="209" y="81"/>
                </a:cubicBezTo>
                <a:cubicBezTo>
                  <a:pt x="205" y="82"/>
                  <a:pt x="201" y="80"/>
                  <a:pt x="198" y="81"/>
                </a:cubicBezTo>
                <a:cubicBezTo>
                  <a:pt x="195" y="82"/>
                  <a:pt x="193" y="85"/>
                  <a:pt x="193" y="88"/>
                </a:cubicBezTo>
                <a:cubicBezTo>
                  <a:pt x="192" y="90"/>
                  <a:pt x="194" y="91"/>
                  <a:pt x="195" y="93"/>
                </a:cubicBezTo>
                <a:cubicBezTo>
                  <a:pt x="195" y="94"/>
                  <a:pt x="195" y="95"/>
                  <a:pt x="195" y="95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8" name="Freeform 2602"/>
          <p:cNvSpPr>
            <a:spLocks noChangeAspect="1"/>
          </p:cNvSpPr>
          <p:nvPr/>
        </p:nvSpPr>
        <p:spPr bwMode="auto">
          <a:xfrm>
            <a:off x="5591176" y="3000588"/>
            <a:ext cx="930275" cy="488950"/>
          </a:xfrm>
          <a:custGeom>
            <a:avLst/>
            <a:gdLst>
              <a:gd name="T0" fmla="*/ 579 w 488"/>
              <a:gd name="T1" fmla="*/ 153 h 256"/>
              <a:gd name="T2" fmla="*/ 564 w 488"/>
              <a:gd name="T3" fmla="*/ 183 h 256"/>
              <a:gd name="T4" fmla="*/ 528 w 488"/>
              <a:gd name="T5" fmla="*/ 213 h 256"/>
              <a:gd name="T6" fmla="*/ 509 w 488"/>
              <a:gd name="T7" fmla="*/ 221 h 256"/>
              <a:gd name="T8" fmla="*/ 500 w 488"/>
              <a:gd name="T9" fmla="*/ 232 h 256"/>
              <a:gd name="T10" fmla="*/ 504 w 488"/>
              <a:gd name="T11" fmla="*/ 277 h 256"/>
              <a:gd name="T12" fmla="*/ 488 w 488"/>
              <a:gd name="T13" fmla="*/ 268 h 256"/>
              <a:gd name="T14" fmla="*/ 444 w 488"/>
              <a:gd name="T15" fmla="*/ 265 h 256"/>
              <a:gd name="T16" fmla="*/ 409 w 488"/>
              <a:gd name="T17" fmla="*/ 260 h 256"/>
              <a:gd name="T18" fmla="*/ 382 w 488"/>
              <a:gd name="T19" fmla="*/ 269 h 256"/>
              <a:gd name="T20" fmla="*/ 358 w 488"/>
              <a:gd name="T21" fmla="*/ 283 h 256"/>
              <a:gd name="T22" fmla="*/ 330 w 488"/>
              <a:gd name="T23" fmla="*/ 298 h 256"/>
              <a:gd name="T24" fmla="*/ 303 w 488"/>
              <a:gd name="T25" fmla="*/ 291 h 256"/>
              <a:gd name="T26" fmla="*/ 295 w 488"/>
              <a:gd name="T27" fmla="*/ 268 h 256"/>
              <a:gd name="T28" fmla="*/ 271 w 488"/>
              <a:gd name="T29" fmla="*/ 254 h 256"/>
              <a:gd name="T30" fmla="*/ 184 w 488"/>
              <a:gd name="T31" fmla="*/ 208 h 256"/>
              <a:gd name="T32" fmla="*/ 148 w 488"/>
              <a:gd name="T33" fmla="*/ 297 h 256"/>
              <a:gd name="T34" fmla="*/ 121 w 488"/>
              <a:gd name="T35" fmla="*/ 276 h 256"/>
              <a:gd name="T36" fmla="*/ 98 w 488"/>
              <a:gd name="T37" fmla="*/ 278 h 256"/>
              <a:gd name="T38" fmla="*/ 86 w 488"/>
              <a:gd name="T39" fmla="*/ 260 h 256"/>
              <a:gd name="T40" fmla="*/ 64 w 488"/>
              <a:gd name="T41" fmla="*/ 233 h 256"/>
              <a:gd name="T42" fmla="*/ 73 w 488"/>
              <a:gd name="T43" fmla="*/ 224 h 256"/>
              <a:gd name="T44" fmla="*/ 98 w 488"/>
              <a:gd name="T45" fmla="*/ 208 h 256"/>
              <a:gd name="T46" fmla="*/ 89 w 488"/>
              <a:gd name="T47" fmla="*/ 185 h 256"/>
              <a:gd name="T48" fmla="*/ 42 w 488"/>
              <a:gd name="T49" fmla="*/ 195 h 256"/>
              <a:gd name="T50" fmla="*/ 38 w 488"/>
              <a:gd name="T51" fmla="*/ 184 h 256"/>
              <a:gd name="T52" fmla="*/ 11 w 488"/>
              <a:gd name="T53" fmla="*/ 164 h 256"/>
              <a:gd name="T54" fmla="*/ 8 w 488"/>
              <a:gd name="T55" fmla="*/ 136 h 256"/>
              <a:gd name="T56" fmla="*/ 11 w 488"/>
              <a:gd name="T57" fmla="*/ 106 h 256"/>
              <a:gd name="T58" fmla="*/ 31 w 488"/>
              <a:gd name="T59" fmla="*/ 114 h 256"/>
              <a:gd name="T60" fmla="*/ 38 w 488"/>
              <a:gd name="T61" fmla="*/ 93 h 256"/>
              <a:gd name="T62" fmla="*/ 64 w 488"/>
              <a:gd name="T63" fmla="*/ 85 h 256"/>
              <a:gd name="T64" fmla="*/ 92 w 488"/>
              <a:gd name="T65" fmla="*/ 84 h 256"/>
              <a:gd name="T66" fmla="*/ 115 w 488"/>
              <a:gd name="T67" fmla="*/ 105 h 256"/>
              <a:gd name="T68" fmla="*/ 148 w 488"/>
              <a:gd name="T69" fmla="*/ 94 h 256"/>
              <a:gd name="T70" fmla="*/ 169 w 488"/>
              <a:gd name="T71" fmla="*/ 101 h 256"/>
              <a:gd name="T72" fmla="*/ 209 w 488"/>
              <a:gd name="T73" fmla="*/ 95 h 256"/>
              <a:gd name="T74" fmla="*/ 199 w 488"/>
              <a:gd name="T75" fmla="*/ 69 h 256"/>
              <a:gd name="T76" fmla="*/ 208 w 488"/>
              <a:gd name="T77" fmla="*/ 51 h 256"/>
              <a:gd name="T78" fmla="*/ 197 w 488"/>
              <a:gd name="T79" fmla="*/ 35 h 256"/>
              <a:gd name="T80" fmla="*/ 257 w 488"/>
              <a:gd name="T81" fmla="*/ 26 h 256"/>
              <a:gd name="T82" fmla="*/ 298 w 488"/>
              <a:gd name="T83" fmla="*/ 4 h 256"/>
              <a:gd name="T84" fmla="*/ 337 w 488"/>
              <a:gd name="T85" fmla="*/ 17 h 256"/>
              <a:gd name="T86" fmla="*/ 351 w 488"/>
              <a:gd name="T87" fmla="*/ 26 h 256"/>
              <a:gd name="T88" fmla="*/ 364 w 488"/>
              <a:gd name="T89" fmla="*/ 34 h 256"/>
              <a:gd name="T90" fmla="*/ 377 w 488"/>
              <a:gd name="T91" fmla="*/ 42 h 256"/>
              <a:gd name="T92" fmla="*/ 420 w 488"/>
              <a:gd name="T93" fmla="*/ 25 h 256"/>
              <a:gd name="T94" fmla="*/ 478 w 488"/>
              <a:gd name="T95" fmla="*/ 101 h 256"/>
              <a:gd name="T96" fmla="*/ 494 w 488"/>
              <a:gd name="T97" fmla="*/ 97 h 256"/>
              <a:gd name="T98" fmla="*/ 515 w 488"/>
              <a:gd name="T99" fmla="*/ 103 h 256"/>
              <a:gd name="T100" fmla="*/ 551 w 488"/>
              <a:gd name="T101" fmla="*/ 115 h 256"/>
              <a:gd name="T102" fmla="*/ 575 w 488"/>
              <a:gd name="T103" fmla="*/ 122 h 2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8"/>
              <a:gd name="T157" fmla="*/ 0 h 256"/>
              <a:gd name="T158" fmla="*/ 488 w 488"/>
              <a:gd name="T159" fmla="*/ 256 h 2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8" h="256">
                <a:moveTo>
                  <a:pt x="488" y="114"/>
                </a:moveTo>
                <a:cubicBezTo>
                  <a:pt x="486" y="115"/>
                  <a:pt x="484" y="115"/>
                  <a:pt x="483" y="117"/>
                </a:cubicBezTo>
                <a:cubicBezTo>
                  <a:pt x="482" y="119"/>
                  <a:pt x="483" y="120"/>
                  <a:pt x="483" y="122"/>
                </a:cubicBezTo>
                <a:cubicBezTo>
                  <a:pt x="483" y="124"/>
                  <a:pt x="484" y="126"/>
                  <a:pt x="482" y="127"/>
                </a:cubicBezTo>
                <a:cubicBezTo>
                  <a:pt x="480" y="128"/>
                  <a:pt x="475" y="125"/>
                  <a:pt x="473" y="127"/>
                </a:cubicBezTo>
                <a:cubicBezTo>
                  <a:pt x="471" y="130"/>
                  <a:pt x="471" y="135"/>
                  <a:pt x="472" y="138"/>
                </a:cubicBezTo>
                <a:cubicBezTo>
                  <a:pt x="472" y="142"/>
                  <a:pt x="475" y="145"/>
                  <a:pt x="475" y="149"/>
                </a:cubicBezTo>
                <a:cubicBezTo>
                  <a:pt x="474" y="151"/>
                  <a:pt x="472" y="151"/>
                  <a:pt x="470" y="152"/>
                </a:cubicBezTo>
                <a:cubicBezTo>
                  <a:pt x="466" y="153"/>
                  <a:pt x="461" y="154"/>
                  <a:pt x="457" y="153"/>
                </a:cubicBezTo>
                <a:cubicBezTo>
                  <a:pt x="453" y="153"/>
                  <a:pt x="448" y="148"/>
                  <a:pt x="444" y="150"/>
                </a:cubicBezTo>
                <a:cubicBezTo>
                  <a:pt x="440" y="152"/>
                  <a:pt x="441" y="158"/>
                  <a:pt x="441" y="162"/>
                </a:cubicBezTo>
                <a:cubicBezTo>
                  <a:pt x="440" y="167"/>
                  <a:pt x="439" y="172"/>
                  <a:pt x="440" y="177"/>
                </a:cubicBezTo>
                <a:cubicBezTo>
                  <a:pt x="440" y="180"/>
                  <a:pt x="443" y="181"/>
                  <a:pt x="443" y="183"/>
                </a:cubicBezTo>
                <a:cubicBezTo>
                  <a:pt x="442" y="184"/>
                  <a:pt x="440" y="184"/>
                  <a:pt x="439" y="184"/>
                </a:cubicBezTo>
                <a:cubicBezTo>
                  <a:pt x="437" y="183"/>
                  <a:pt x="435" y="181"/>
                  <a:pt x="432" y="181"/>
                </a:cubicBezTo>
                <a:cubicBezTo>
                  <a:pt x="429" y="181"/>
                  <a:pt x="427" y="184"/>
                  <a:pt x="424" y="184"/>
                </a:cubicBezTo>
                <a:cubicBezTo>
                  <a:pt x="420" y="185"/>
                  <a:pt x="416" y="185"/>
                  <a:pt x="413" y="186"/>
                </a:cubicBezTo>
                <a:cubicBezTo>
                  <a:pt x="412" y="186"/>
                  <a:pt x="409" y="187"/>
                  <a:pt x="410" y="188"/>
                </a:cubicBezTo>
                <a:cubicBezTo>
                  <a:pt x="412" y="190"/>
                  <a:pt x="415" y="188"/>
                  <a:pt x="416" y="190"/>
                </a:cubicBezTo>
                <a:cubicBezTo>
                  <a:pt x="417" y="190"/>
                  <a:pt x="416" y="192"/>
                  <a:pt x="416" y="193"/>
                </a:cubicBezTo>
                <a:cubicBezTo>
                  <a:pt x="416" y="196"/>
                  <a:pt x="416" y="200"/>
                  <a:pt x="417" y="203"/>
                </a:cubicBezTo>
                <a:cubicBezTo>
                  <a:pt x="419" y="208"/>
                  <a:pt x="423" y="211"/>
                  <a:pt x="424" y="216"/>
                </a:cubicBezTo>
                <a:cubicBezTo>
                  <a:pt x="424" y="219"/>
                  <a:pt x="420" y="221"/>
                  <a:pt x="419" y="223"/>
                </a:cubicBezTo>
                <a:cubicBezTo>
                  <a:pt x="419" y="225"/>
                  <a:pt x="419" y="228"/>
                  <a:pt x="420" y="230"/>
                </a:cubicBezTo>
                <a:cubicBezTo>
                  <a:pt x="419" y="230"/>
                  <a:pt x="418" y="230"/>
                  <a:pt x="417" y="229"/>
                </a:cubicBezTo>
                <a:cubicBezTo>
                  <a:pt x="415" y="229"/>
                  <a:pt x="412" y="229"/>
                  <a:pt x="410" y="227"/>
                </a:cubicBezTo>
                <a:cubicBezTo>
                  <a:pt x="409" y="226"/>
                  <a:pt x="410" y="224"/>
                  <a:pt x="409" y="223"/>
                </a:cubicBezTo>
                <a:cubicBezTo>
                  <a:pt x="408" y="222"/>
                  <a:pt x="407" y="223"/>
                  <a:pt x="406" y="223"/>
                </a:cubicBezTo>
                <a:cubicBezTo>
                  <a:pt x="404" y="223"/>
                  <a:pt x="402" y="221"/>
                  <a:pt x="400" y="221"/>
                </a:cubicBezTo>
                <a:cubicBezTo>
                  <a:pt x="397" y="220"/>
                  <a:pt x="394" y="221"/>
                  <a:pt x="390" y="221"/>
                </a:cubicBezTo>
                <a:cubicBezTo>
                  <a:pt x="386" y="221"/>
                  <a:pt x="383" y="221"/>
                  <a:pt x="379" y="220"/>
                </a:cubicBezTo>
                <a:cubicBezTo>
                  <a:pt x="376" y="220"/>
                  <a:pt x="373" y="220"/>
                  <a:pt x="370" y="220"/>
                </a:cubicBezTo>
                <a:cubicBezTo>
                  <a:pt x="369" y="220"/>
                  <a:pt x="369" y="222"/>
                  <a:pt x="369" y="222"/>
                </a:cubicBezTo>
                <a:cubicBezTo>
                  <a:pt x="365" y="222"/>
                  <a:pt x="361" y="221"/>
                  <a:pt x="358" y="220"/>
                </a:cubicBezTo>
                <a:cubicBezTo>
                  <a:pt x="354" y="219"/>
                  <a:pt x="351" y="216"/>
                  <a:pt x="348" y="215"/>
                </a:cubicBezTo>
                <a:cubicBezTo>
                  <a:pt x="346" y="214"/>
                  <a:pt x="343" y="215"/>
                  <a:pt x="341" y="216"/>
                </a:cubicBezTo>
                <a:cubicBezTo>
                  <a:pt x="339" y="216"/>
                  <a:pt x="337" y="217"/>
                  <a:pt x="337" y="219"/>
                </a:cubicBezTo>
                <a:cubicBezTo>
                  <a:pt x="336" y="221"/>
                  <a:pt x="338" y="224"/>
                  <a:pt x="337" y="227"/>
                </a:cubicBezTo>
                <a:cubicBezTo>
                  <a:pt x="336" y="228"/>
                  <a:pt x="334" y="228"/>
                  <a:pt x="332" y="228"/>
                </a:cubicBezTo>
                <a:cubicBezTo>
                  <a:pt x="327" y="227"/>
                  <a:pt x="323" y="225"/>
                  <a:pt x="318" y="224"/>
                </a:cubicBezTo>
                <a:cubicBezTo>
                  <a:pt x="317" y="224"/>
                  <a:pt x="315" y="224"/>
                  <a:pt x="313" y="225"/>
                </a:cubicBezTo>
                <a:cubicBezTo>
                  <a:pt x="311" y="226"/>
                  <a:pt x="309" y="228"/>
                  <a:pt x="307" y="230"/>
                </a:cubicBezTo>
                <a:cubicBezTo>
                  <a:pt x="305" y="233"/>
                  <a:pt x="304" y="236"/>
                  <a:pt x="301" y="238"/>
                </a:cubicBezTo>
                <a:cubicBezTo>
                  <a:pt x="300" y="239"/>
                  <a:pt x="299" y="235"/>
                  <a:pt x="298" y="235"/>
                </a:cubicBezTo>
                <a:cubicBezTo>
                  <a:pt x="295" y="236"/>
                  <a:pt x="294" y="239"/>
                  <a:pt x="292" y="241"/>
                </a:cubicBezTo>
                <a:cubicBezTo>
                  <a:pt x="289" y="246"/>
                  <a:pt x="287" y="252"/>
                  <a:pt x="282" y="255"/>
                </a:cubicBezTo>
                <a:cubicBezTo>
                  <a:pt x="280" y="256"/>
                  <a:pt x="277" y="255"/>
                  <a:pt x="275" y="253"/>
                </a:cubicBezTo>
                <a:cubicBezTo>
                  <a:pt x="274" y="252"/>
                  <a:pt x="277" y="249"/>
                  <a:pt x="275" y="248"/>
                </a:cubicBezTo>
                <a:cubicBezTo>
                  <a:pt x="274" y="247"/>
                  <a:pt x="271" y="249"/>
                  <a:pt x="269" y="249"/>
                </a:cubicBezTo>
                <a:cubicBezTo>
                  <a:pt x="266" y="250"/>
                  <a:pt x="262" y="251"/>
                  <a:pt x="258" y="250"/>
                </a:cubicBezTo>
                <a:cubicBezTo>
                  <a:pt x="257" y="250"/>
                  <a:pt x="255" y="249"/>
                  <a:pt x="254" y="248"/>
                </a:cubicBezTo>
                <a:cubicBezTo>
                  <a:pt x="253" y="246"/>
                  <a:pt x="254" y="243"/>
                  <a:pt x="252" y="242"/>
                </a:cubicBezTo>
                <a:cubicBezTo>
                  <a:pt x="251" y="241"/>
                  <a:pt x="248" y="243"/>
                  <a:pt x="247" y="242"/>
                </a:cubicBezTo>
                <a:cubicBezTo>
                  <a:pt x="245" y="240"/>
                  <a:pt x="245" y="236"/>
                  <a:pt x="245" y="233"/>
                </a:cubicBezTo>
                <a:cubicBezTo>
                  <a:pt x="245" y="232"/>
                  <a:pt x="247" y="231"/>
                  <a:pt x="247" y="229"/>
                </a:cubicBezTo>
                <a:cubicBezTo>
                  <a:pt x="247" y="227"/>
                  <a:pt x="247" y="225"/>
                  <a:pt x="246" y="223"/>
                </a:cubicBezTo>
                <a:cubicBezTo>
                  <a:pt x="244" y="220"/>
                  <a:pt x="243" y="216"/>
                  <a:pt x="240" y="213"/>
                </a:cubicBezTo>
                <a:cubicBezTo>
                  <a:pt x="239" y="212"/>
                  <a:pt x="237" y="214"/>
                  <a:pt x="236" y="213"/>
                </a:cubicBezTo>
                <a:cubicBezTo>
                  <a:pt x="234" y="212"/>
                  <a:pt x="236" y="208"/>
                  <a:pt x="234" y="207"/>
                </a:cubicBezTo>
                <a:cubicBezTo>
                  <a:pt x="231" y="207"/>
                  <a:pt x="229" y="212"/>
                  <a:pt x="226" y="211"/>
                </a:cubicBezTo>
                <a:lnTo>
                  <a:pt x="204" y="209"/>
                </a:lnTo>
                <a:cubicBezTo>
                  <a:pt x="200" y="210"/>
                  <a:pt x="196" y="211"/>
                  <a:pt x="193" y="212"/>
                </a:cubicBezTo>
                <a:cubicBezTo>
                  <a:pt x="190" y="207"/>
                  <a:pt x="188" y="202"/>
                  <a:pt x="185" y="197"/>
                </a:cubicBezTo>
                <a:cubicBezTo>
                  <a:pt x="175" y="189"/>
                  <a:pt x="164" y="181"/>
                  <a:pt x="153" y="173"/>
                </a:cubicBezTo>
                <a:cubicBezTo>
                  <a:pt x="148" y="174"/>
                  <a:pt x="143" y="175"/>
                  <a:pt x="138" y="176"/>
                </a:cubicBezTo>
                <a:cubicBezTo>
                  <a:pt x="133" y="178"/>
                  <a:pt x="128" y="180"/>
                  <a:pt x="123" y="182"/>
                </a:cubicBezTo>
                <a:cubicBezTo>
                  <a:pt x="124" y="203"/>
                  <a:pt x="126" y="225"/>
                  <a:pt x="127" y="246"/>
                </a:cubicBezTo>
                <a:cubicBezTo>
                  <a:pt x="126" y="247"/>
                  <a:pt x="125" y="247"/>
                  <a:pt x="123" y="247"/>
                </a:cubicBezTo>
                <a:cubicBezTo>
                  <a:pt x="122" y="247"/>
                  <a:pt x="120" y="248"/>
                  <a:pt x="119" y="247"/>
                </a:cubicBezTo>
                <a:cubicBezTo>
                  <a:pt x="116" y="245"/>
                  <a:pt x="115" y="242"/>
                  <a:pt x="114" y="240"/>
                </a:cubicBezTo>
                <a:cubicBezTo>
                  <a:pt x="112" y="237"/>
                  <a:pt x="112" y="234"/>
                  <a:pt x="110" y="232"/>
                </a:cubicBezTo>
                <a:cubicBezTo>
                  <a:pt x="108" y="230"/>
                  <a:pt x="104" y="230"/>
                  <a:pt x="101" y="229"/>
                </a:cubicBezTo>
                <a:cubicBezTo>
                  <a:pt x="99" y="229"/>
                  <a:pt x="96" y="229"/>
                  <a:pt x="94" y="229"/>
                </a:cubicBezTo>
                <a:cubicBezTo>
                  <a:pt x="91" y="230"/>
                  <a:pt x="89" y="232"/>
                  <a:pt x="88" y="234"/>
                </a:cubicBezTo>
                <a:cubicBezTo>
                  <a:pt x="86" y="235"/>
                  <a:pt x="86" y="237"/>
                  <a:pt x="85" y="239"/>
                </a:cubicBezTo>
                <a:cubicBezTo>
                  <a:pt x="84" y="236"/>
                  <a:pt x="81" y="234"/>
                  <a:pt x="82" y="231"/>
                </a:cubicBezTo>
                <a:cubicBezTo>
                  <a:pt x="82" y="228"/>
                  <a:pt x="86" y="227"/>
                  <a:pt x="86" y="224"/>
                </a:cubicBezTo>
                <a:cubicBezTo>
                  <a:pt x="86" y="222"/>
                  <a:pt x="84" y="222"/>
                  <a:pt x="82" y="221"/>
                </a:cubicBezTo>
                <a:cubicBezTo>
                  <a:pt x="80" y="221"/>
                  <a:pt x="77" y="221"/>
                  <a:pt x="75" y="220"/>
                </a:cubicBezTo>
                <a:cubicBezTo>
                  <a:pt x="73" y="219"/>
                  <a:pt x="74" y="217"/>
                  <a:pt x="72" y="216"/>
                </a:cubicBezTo>
                <a:cubicBezTo>
                  <a:pt x="71" y="215"/>
                  <a:pt x="69" y="216"/>
                  <a:pt x="68" y="215"/>
                </a:cubicBezTo>
                <a:cubicBezTo>
                  <a:pt x="66" y="213"/>
                  <a:pt x="68" y="211"/>
                  <a:pt x="68" y="209"/>
                </a:cubicBezTo>
                <a:cubicBezTo>
                  <a:pt x="66" y="205"/>
                  <a:pt x="64" y="201"/>
                  <a:pt x="61" y="198"/>
                </a:cubicBezTo>
                <a:cubicBezTo>
                  <a:pt x="59" y="195"/>
                  <a:pt x="55" y="196"/>
                  <a:pt x="53" y="194"/>
                </a:cubicBezTo>
                <a:cubicBezTo>
                  <a:pt x="52" y="192"/>
                  <a:pt x="55" y="190"/>
                  <a:pt x="56" y="190"/>
                </a:cubicBezTo>
                <a:cubicBezTo>
                  <a:pt x="59" y="189"/>
                  <a:pt x="62" y="191"/>
                  <a:pt x="65" y="192"/>
                </a:cubicBezTo>
                <a:cubicBezTo>
                  <a:pt x="66" y="192"/>
                  <a:pt x="69" y="193"/>
                  <a:pt x="68" y="192"/>
                </a:cubicBezTo>
                <a:cubicBezTo>
                  <a:pt x="67" y="189"/>
                  <a:pt x="62" y="189"/>
                  <a:pt x="61" y="186"/>
                </a:cubicBezTo>
                <a:cubicBezTo>
                  <a:pt x="61" y="183"/>
                  <a:pt x="63" y="179"/>
                  <a:pt x="66" y="178"/>
                </a:cubicBezTo>
                <a:cubicBezTo>
                  <a:pt x="70" y="176"/>
                  <a:pt x="75" y="176"/>
                  <a:pt x="80" y="176"/>
                </a:cubicBezTo>
                <a:cubicBezTo>
                  <a:pt x="83" y="176"/>
                  <a:pt x="88" y="180"/>
                  <a:pt x="88" y="177"/>
                </a:cubicBezTo>
                <a:cubicBezTo>
                  <a:pt x="89" y="175"/>
                  <a:pt x="82" y="175"/>
                  <a:pt x="82" y="173"/>
                </a:cubicBezTo>
                <a:cubicBezTo>
                  <a:pt x="81" y="169"/>
                  <a:pt x="85" y="167"/>
                  <a:pt x="86" y="164"/>
                </a:cubicBezTo>
                <a:cubicBezTo>
                  <a:pt x="86" y="160"/>
                  <a:pt x="88" y="156"/>
                  <a:pt x="86" y="153"/>
                </a:cubicBezTo>
                <a:cubicBezTo>
                  <a:pt x="84" y="150"/>
                  <a:pt x="79" y="151"/>
                  <a:pt x="75" y="151"/>
                </a:cubicBezTo>
                <a:cubicBezTo>
                  <a:pt x="74" y="151"/>
                  <a:pt x="75" y="154"/>
                  <a:pt x="74" y="154"/>
                </a:cubicBezTo>
                <a:cubicBezTo>
                  <a:pt x="71" y="155"/>
                  <a:pt x="69" y="153"/>
                  <a:pt x="66" y="152"/>
                </a:cubicBezTo>
                <a:cubicBezTo>
                  <a:pt x="64" y="151"/>
                  <a:pt x="62" y="149"/>
                  <a:pt x="60" y="149"/>
                </a:cubicBezTo>
                <a:cubicBezTo>
                  <a:pt x="56" y="150"/>
                  <a:pt x="52" y="153"/>
                  <a:pt x="49" y="155"/>
                </a:cubicBezTo>
                <a:cubicBezTo>
                  <a:pt x="44" y="157"/>
                  <a:pt x="40" y="160"/>
                  <a:pt x="35" y="162"/>
                </a:cubicBezTo>
                <a:cubicBezTo>
                  <a:pt x="34" y="161"/>
                  <a:pt x="33" y="160"/>
                  <a:pt x="32" y="160"/>
                </a:cubicBezTo>
                <a:cubicBezTo>
                  <a:pt x="30" y="160"/>
                  <a:pt x="27" y="160"/>
                  <a:pt x="26" y="158"/>
                </a:cubicBezTo>
                <a:cubicBezTo>
                  <a:pt x="27" y="157"/>
                  <a:pt x="26" y="155"/>
                  <a:pt x="27" y="155"/>
                </a:cubicBezTo>
                <a:cubicBezTo>
                  <a:pt x="28" y="153"/>
                  <a:pt x="33" y="155"/>
                  <a:pt x="32" y="153"/>
                </a:cubicBezTo>
                <a:cubicBezTo>
                  <a:pt x="31" y="147"/>
                  <a:pt x="26" y="142"/>
                  <a:pt x="21" y="138"/>
                </a:cubicBezTo>
                <a:cubicBezTo>
                  <a:pt x="20" y="137"/>
                  <a:pt x="17" y="137"/>
                  <a:pt x="15" y="137"/>
                </a:cubicBezTo>
                <a:cubicBezTo>
                  <a:pt x="14" y="137"/>
                  <a:pt x="15" y="139"/>
                  <a:pt x="15" y="139"/>
                </a:cubicBezTo>
                <a:cubicBezTo>
                  <a:pt x="13" y="138"/>
                  <a:pt x="10" y="137"/>
                  <a:pt x="9" y="136"/>
                </a:cubicBezTo>
                <a:cubicBezTo>
                  <a:pt x="8" y="134"/>
                  <a:pt x="10" y="130"/>
                  <a:pt x="9" y="129"/>
                </a:cubicBezTo>
                <a:cubicBezTo>
                  <a:pt x="7" y="127"/>
                  <a:pt x="2" y="129"/>
                  <a:pt x="1" y="127"/>
                </a:cubicBezTo>
                <a:cubicBezTo>
                  <a:pt x="0" y="123"/>
                  <a:pt x="3" y="119"/>
                  <a:pt x="4" y="115"/>
                </a:cubicBezTo>
                <a:cubicBezTo>
                  <a:pt x="5" y="114"/>
                  <a:pt x="7" y="114"/>
                  <a:pt x="7" y="113"/>
                </a:cubicBezTo>
                <a:cubicBezTo>
                  <a:pt x="7" y="111"/>
                  <a:pt x="4" y="110"/>
                  <a:pt x="3" y="107"/>
                </a:cubicBezTo>
                <a:cubicBezTo>
                  <a:pt x="2" y="105"/>
                  <a:pt x="3" y="102"/>
                  <a:pt x="4" y="99"/>
                </a:cubicBezTo>
                <a:cubicBezTo>
                  <a:pt x="5" y="97"/>
                  <a:pt x="8" y="96"/>
                  <a:pt x="9" y="94"/>
                </a:cubicBezTo>
                <a:cubicBezTo>
                  <a:pt x="10" y="92"/>
                  <a:pt x="8" y="90"/>
                  <a:pt x="9" y="88"/>
                </a:cubicBezTo>
                <a:cubicBezTo>
                  <a:pt x="10" y="87"/>
                  <a:pt x="13" y="87"/>
                  <a:pt x="14" y="88"/>
                </a:cubicBezTo>
                <a:cubicBezTo>
                  <a:pt x="18" y="91"/>
                  <a:pt x="18" y="96"/>
                  <a:pt x="22" y="99"/>
                </a:cubicBezTo>
                <a:cubicBezTo>
                  <a:pt x="23" y="101"/>
                  <a:pt x="25" y="101"/>
                  <a:pt x="26" y="99"/>
                </a:cubicBezTo>
                <a:cubicBezTo>
                  <a:pt x="27" y="98"/>
                  <a:pt x="27" y="96"/>
                  <a:pt x="26" y="95"/>
                </a:cubicBezTo>
                <a:cubicBezTo>
                  <a:pt x="25" y="91"/>
                  <a:pt x="21" y="89"/>
                  <a:pt x="22" y="85"/>
                </a:cubicBezTo>
                <a:cubicBezTo>
                  <a:pt x="22" y="83"/>
                  <a:pt x="25" y="86"/>
                  <a:pt x="27" y="85"/>
                </a:cubicBezTo>
                <a:cubicBezTo>
                  <a:pt x="29" y="85"/>
                  <a:pt x="31" y="84"/>
                  <a:pt x="32" y="82"/>
                </a:cubicBezTo>
                <a:cubicBezTo>
                  <a:pt x="33" y="81"/>
                  <a:pt x="30" y="78"/>
                  <a:pt x="32" y="77"/>
                </a:cubicBezTo>
                <a:cubicBezTo>
                  <a:pt x="35" y="75"/>
                  <a:pt x="39" y="76"/>
                  <a:pt x="43" y="73"/>
                </a:cubicBezTo>
                <a:cubicBezTo>
                  <a:pt x="45" y="72"/>
                  <a:pt x="45" y="68"/>
                  <a:pt x="47" y="67"/>
                </a:cubicBezTo>
                <a:cubicBezTo>
                  <a:pt x="49" y="66"/>
                  <a:pt x="52" y="67"/>
                  <a:pt x="54" y="68"/>
                </a:cubicBezTo>
                <a:cubicBezTo>
                  <a:pt x="55" y="69"/>
                  <a:pt x="53" y="70"/>
                  <a:pt x="53" y="71"/>
                </a:cubicBezTo>
                <a:cubicBezTo>
                  <a:pt x="55" y="72"/>
                  <a:pt x="57" y="72"/>
                  <a:pt x="58" y="71"/>
                </a:cubicBezTo>
                <a:cubicBezTo>
                  <a:pt x="60" y="70"/>
                  <a:pt x="61" y="68"/>
                  <a:pt x="64" y="67"/>
                </a:cubicBezTo>
                <a:cubicBezTo>
                  <a:pt x="65" y="67"/>
                  <a:pt x="66" y="69"/>
                  <a:pt x="67" y="70"/>
                </a:cubicBezTo>
                <a:cubicBezTo>
                  <a:pt x="70" y="70"/>
                  <a:pt x="74" y="69"/>
                  <a:pt x="77" y="70"/>
                </a:cubicBezTo>
                <a:cubicBezTo>
                  <a:pt x="79" y="70"/>
                  <a:pt x="80" y="73"/>
                  <a:pt x="82" y="75"/>
                </a:cubicBezTo>
                <a:cubicBezTo>
                  <a:pt x="85" y="77"/>
                  <a:pt x="89" y="77"/>
                  <a:pt x="91" y="80"/>
                </a:cubicBezTo>
                <a:cubicBezTo>
                  <a:pt x="93" y="82"/>
                  <a:pt x="91" y="85"/>
                  <a:pt x="93" y="87"/>
                </a:cubicBezTo>
                <a:cubicBezTo>
                  <a:pt x="93" y="88"/>
                  <a:pt x="96" y="88"/>
                  <a:pt x="96" y="87"/>
                </a:cubicBezTo>
                <a:cubicBezTo>
                  <a:pt x="97" y="85"/>
                  <a:pt x="94" y="80"/>
                  <a:pt x="96" y="80"/>
                </a:cubicBezTo>
                <a:cubicBezTo>
                  <a:pt x="101" y="80"/>
                  <a:pt x="103" y="87"/>
                  <a:pt x="108" y="87"/>
                </a:cubicBezTo>
                <a:cubicBezTo>
                  <a:pt x="111" y="87"/>
                  <a:pt x="112" y="81"/>
                  <a:pt x="115" y="80"/>
                </a:cubicBezTo>
                <a:cubicBezTo>
                  <a:pt x="117" y="78"/>
                  <a:pt x="120" y="78"/>
                  <a:pt x="123" y="78"/>
                </a:cubicBezTo>
                <a:cubicBezTo>
                  <a:pt x="125" y="78"/>
                  <a:pt x="127" y="81"/>
                  <a:pt x="129" y="80"/>
                </a:cubicBezTo>
                <a:cubicBezTo>
                  <a:pt x="130" y="80"/>
                  <a:pt x="129" y="77"/>
                  <a:pt x="131" y="76"/>
                </a:cubicBezTo>
                <a:cubicBezTo>
                  <a:pt x="133" y="75"/>
                  <a:pt x="136" y="76"/>
                  <a:pt x="138" y="77"/>
                </a:cubicBezTo>
                <a:cubicBezTo>
                  <a:pt x="140" y="78"/>
                  <a:pt x="139" y="82"/>
                  <a:pt x="141" y="84"/>
                </a:cubicBezTo>
                <a:cubicBezTo>
                  <a:pt x="145" y="86"/>
                  <a:pt x="150" y="87"/>
                  <a:pt x="155" y="87"/>
                </a:cubicBezTo>
                <a:cubicBezTo>
                  <a:pt x="157" y="86"/>
                  <a:pt x="156" y="81"/>
                  <a:pt x="158" y="81"/>
                </a:cubicBezTo>
                <a:cubicBezTo>
                  <a:pt x="162" y="81"/>
                  <a:pt x="165" y="86"/>
                  <a:pt x="169" y="85"/>
                </a:cubicBezTo>
                <a:cubicBezTo>
                  <a:pt x="172" y="85"/>
                  <a:pt x="173" y="81"/>
                  <a:pt x="174" y="79"/>
                </a:cubicBezTo>
                <a:cubicBezTo>
                  <a:pt x="175" y="76"/>
                  <a:pt x="176" y="73"/>
                  <a:pt x="174" y="71"/>
                </a:cubicBezTo>
                <a:cubicBezTo>
                  <a:pt x="173" y="69"/>
                  <a:pt x="169" y="71"/>
                  <a:pt x="167" y="70"/>
                </a:cubicBezTo>
                <a:cubicBezTo>
                  <a:pt x="163" y="68"/>
                  <a:pt x="159" y="64"/>
                  <a:pt x="157" y="61"/>
                </a:cubicBezTo>
                <a:cubicBezTo>
                  <a:pt x="160" y="59"/>
                  <a:pt x="164" y="60"/>
                  <a:pt x="166" y="57"/>
                </a:cubicBezTo>
                <a:cubicBezTo>
                  <a:pt x="167" y="55"/>
                  <a:pt x="163" y="54"/>
                  <a:pt x="163" y="51"/>
                </a:cubicBezTo>
                <a:cubicBezTo>
                  <a:pt x="163" y="48"/>
                  <a:pt x="165" y="45"/>
                  <a:pt x="168" y="44"/>
                </a:cubicBezTo>
                <a:cubicBezTo>
                  <a:pt x="171" y="43"/>
                  <a:pt x="174" y="47"/>
                  <a:pt x="177" y="46"/>
                </a:cubicBezTo>
                <a:cubicBezTo>
                  <a:pt x="179" y="45"/>
                  <a:pt x="175" y="43"/>
                  <a:pt x="173" y="42"/>
                </a:cubicBezTo>
                <a:cubicBezTo>
                  <a:pt x="172" y="41"/>
                  <a:pt x="169" y="42"/>
                  <a:pt x="168" y="40"/>
                </a:cubicBezTo>
                <a:cubicBezTo>
                  <a:pt x="167" y="39"/>
                  <a:pt x="170" y="38"/>
                  <a:pt x="169" y="37"/>
                </a:cubicBezTo>
                <a:cubicBezTo>
                  <a:pt x="168" y="36"/>
                  <a:pt x="165" y="38"/>
                  <a:pt x="164" y="37"/>
                </a:cubicBezTo>
                <a:cubicBezTo>
                  <a:pt x="162" y="35"/>
                  <a:pt x="162" y="31"/>
                  <a:pt x="164" y="29"/>
                </a:cubicBezTo>
                <a:cubicBezTo>
                  <a:pt x="166" y="27"/>
                  <a:pt x="171" y="30"/>
                  <a:pt x="175" y="28"/>
                </a:cubicBezTo>
                <a:cubicBezTo>
                  <a:pt x="177" y="28"/>
                  <a:pt x="179" y="26"/>
                  <a:pt x="182" y="28"/>
                </a:cubicBezTo>
                <a:cubicBezTo>
                  <a:pt x="188" y="28"/>
                  <a:pt x="193" y="26"/>
                  <a:pt x="198" y="25"/>
                </a:cubicBezTo>
                <a:cubicBezTo>
                  <a:pt x="202" y="21"/>
                  <a:pt x="208" y="21"/>
                  <a:pt x="214" y="22"/>
                </a:cubicBezTo>
                <a:cubicBezTo>
                  <a:pt x="214" y="19"/>
                  <a:pt x="216" y="16"/>
                  <a:pt x="218" y="14"/>
                </a:cubicBezTo>
                <a:cubicBezTo>
                  <a:pt x="219" y="13"/>
                  <a:pt x="221" y="15"/>
                  <a:pt x="222" y="15"/>
                </a:cubicBezTo>
                <a:cubicBezTo>
                  <a:pt x="231" y="13"/>
                  <a:pt x="239" y="12"/>
                  <a:pt x="247" y="9"/>
                </a:cubicBezTo>
                <a:cubicBezTo>
                  <a:pt x="249" y="8"/>
                  <a:pt x="246" y="4"/>
                  <a:pt x="248" y="3"/>
                </a:cubicBezTo>
                <a:cubicBezTo>
                  <a:pt x="249" y="1"/>
                  <a:pt x="252" y="0"/>
                  <a:pt x="255" y="0"/>
                </a:cubicBezTo>
                <a:cubicBezTo>
                  <a:pt x="261" y="1"/>
                  <a:pt x="266" y="4"/>
                  <a:pt x="272" y="5"/>
                </a:cubicBezTo>
                <a:cubicBezTo>
                  <a:pt x="274" y="6"/>
                  <a:pt x="276" y="3"/>
                  <a:pt x="278" y="4"/>
                </a:cubicBezTo>
                <a:cubicBezTo>
                  <a:pt x="280" y="7"/>
                  <a:pt x="280" y="11"/>
                  <a:pt x="281" y="14"/>
                </a:cubicBezTo>
                <a:cubicBezTo>
                  <a:pt x="282" y="15"/>
                  <a:pt x="284" y="16"/>
                  <a:pt x="284" y="17"/>
                </a:cubicBezTo>
                <a:cubicBezTo>
                  <a:pt x="285" y="19"/>
                  <a:pt x="282" y="22"/>
                  <a:pt x="283" y="24"/>
                </a:cubicBezTo>
                <a:cubicBezTo>
                  <a:pt x="285" y="23"/>
                  <a:pt x="287" y="24"/>
                  <a:pt x="289" y="24"/>
                </a:cubicBezTo>
                <a:cubicBezTo>
                  <a:pt x="290" y="24"/>
                  <a:pt x="291" y="22"/>
                  <a:pt x="292" y="22"/>
                </a:cubicBezTo>
                <a:cubicBezTo>
                  <a:pt x="293" y="22"/>
                  <a:pt x="294" y="23"/>
                  <a:pt x="295" y="23"/>
                </a:cubicBezTo>
                <a:cubicBezTo>
                  <a:pt x="296" y="22"/>
                  <a:pt x="296" y="18"/>
                  <a:pt x="297" y="19"/>
                </a:cubicBezTo>
                <a:cubicBezTo>
                  <a:pt x="299" y="22"/>
                  <a:pt x="298" y="26"/>
                  <a:pt x="300" y="29"/>
                </a:cubicBezTo>
                <a:cubicBezTo>
                  <a:pt x="301" y="30"/>
                  <a:pt x="303" y="29"/>
                  <a:pt x="303" y="28"/>
                </a:cubicBezTo>
                <a:cubicBezTo>
                  <a:pt x="304" y="27"/>
                  <a:pt x="302" y="25"/>
                  <a:pt x="303" y="25"/>
                </a:cubicBezTo>
                <a:cubicBezTo>
                  <a:pt x="306" y="24"/>
                  <a:pt x="310" y="27"/>
                  <a:pt x="313" y="27"/>
                </a:cubicBezTo>
                <a:cubicBezTo>
                  <a:pt x="315" y="28"/>
                  <a:pt x="311" y="31"/>
                  <a:pt x="312" y="33"/>
                </a:cubicBezTo>
                <a:cubicBezTo>
                  <a:pt x="312" y="34"/>
                  <a:pt x="313" y="35"/>
                  <a:pt x="314" y="35"/>
                </a:cubicBezTo>
                <a:cubicBezTo>
                  <a:pt x="316" y="34"/>
                  <a:pt x="318" y="31"/>
                  <a:pt x="320" y="31"/>
                </a:cubicBezTo>
                <a:cubicBezTo>
                  <a:pt x="322" y="31"/>
                  <a:pt x="323" y="34"/>
                  <a:pt x="324" y="34"/>
                </a:cubicBezTo>
                <a:cubicBezTo>
                  <a:pt x="324" y="29"/>
                  <a:pt x="333" y="29"/>
                  <a:pt x="335" y="26"/>
                </a:cubicBezTo>
                <a:cubicBezTo>
                  <a:pt x="342" y="25"/>
                  <a:pt x="344" y="20"/>
                  <a:pt x="350" y="21"/>
                </a:cubicBezTo>
                <a:cubicBezTo>
                  <a:pt x="352" y="21"/>
                  <a:pt x="347" y="25"/>
                  <a:pt x="348" y="27"/>
                </a:cubicBezTo>
                <a:cubicBezTo>
                  <a:pt x="349" y="29"/>
                  <a:pt x="351" y="31"/>
                  <a:pt x="354" y="33"/>
                </a:cubicBezTo>
                <a:cubicBezTo>
                  <a:pt x="357" y="35"/>
                  <a:pt x="361" y="35"/>
                  <a:pt x="363" y="38"/>
                </a:cubicBezTo>
                <a:cubicBezTo>
                  <a:pt x="376" y="53"/>
                  <a:pt x="385" y="70"/>
                  <a:pt x="398" y="84"/>
                </a:cubicBezTo>
                <a:cubicBezTo>
                  <a:pt x="399" y="86"/>
                  <a:pt x="401" y="82"/>
                  <a:pt x="402" y="80"/>
                </a:cubicBezTo>
                <a:cubicBezTo>
                  <a:pt x="402" y="79"/>
                  <a:pt x="400" y="78"/>
                  <a:pt x="401" y="77"/>
                </a:cubicBezTo>
                <a:cubicBezTo>
                  <a:pt x="403" y="76"/>
                  <a:pt x="405" y="76"/>
                  <a:pt x="406" y="77"/>
                </a:cubicBezTo>
                <a:cubicBezTo>
                  <a:pt x="408" y="77"/>
                  <a:pt x="410" y="79"/>
                  <a:pt x="411" y="81"/>
                </a:cubicBezTo>
                <a:cubicBezTo>
                  <a:pt x="412" y="82"/>
                  <a:pt x="409" y="83"/>
                  <a:pt x="410" y="84"/>
                </a:cubicBezTo>
                <a:cubicBezTo>
                  <a:pt x="411" y="84"/>
                  <a:pt x="413" y="83"/>
                  <a:pt x="414" y="84"/>
                </a:cubicBezTo>
                <a:cubicBezTo>
                  <a:pt x="415" y="84"/>
                  <a:pt x="414" y="86"/>
                  <a:pt x="414" y="86"/>
                </a:cubicBezTo>
                <a:cubicBezTo>
                  <a:pt x="419" y="87"/>
                  <a:pt x="424" y="86"/>
                  <a:pt x="429" y="86"/>
                </a:cubicBezTo>
                <a:cubicBezTo>
                  <a:pt x="432" y="85"/>
                  <a:pt x="432" y="80"/>
                  <a:pt x="435" y="80"/>
                </a:cubicBezTo>
                <a:cubicBezTo>
                  <a:pt x="440" y="81"/>
                  <a:pt x="444" y="85"/>
                  <a:pt x="447" y="89"/>
                </a:cubicBezTo>
                <a:cubicBezTo>
                  <a:pt x="449" y="91"/>
                  <a:pt x="448" y="95"/>
                  <a:pt x="450" y="96"/>
                </a:cubicBezTo>
                <a:cubicBezTo>
                  <a:pt x="452" y="98"/>
                  <a:pt x="456" y="95"/>
                  <a:pt x="459" y="96"/>
                </a:cubicBezTo>
                <a:cubicBezTo>
                  <a:pt x="460" y="96"/>
                  <a:pt x="460" y="99"/>
                  <a:pt x="461" y="100"/>
                </a:cubicBezTo>
                <a:cubicBezTo>
                  <a:pt x="462" y="102"/>
                  <a:pt x="464" y="104"/>
                  <a:pt x="467" y="105"/>
                </a:cubicBezTo>
                <a:cubicBezTo>
                  <a:pt x="470" y="104"/>
                  <a:pt x="472" y="107"/>
                  <a:pt x="475" y="106"/>
                </a:cubicBezTo>
                <a:cubicBezTo>
                  <a:pt x="477" y="105"/>
                  <a:pt x="477" y="101"/>
                  <a:pt x="479" y="101"/>
                </a:cubicBezTo>
                <a:cubicBezTo>
                  <a:pt x="481" y="101"/>
                  <a:pt x="478" y="104"/>
                  <a:pt x="478" y="106"/>
                </a:cubicBezTo>
                <a:cubicBezTo>
                  <a:pt x="481" y="109"/>
                  <a:pt x="485" y="111"/>
                  <a:pt x="488" y="11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9" name="Freeform 2603"/>
          <p:cNvSpPr>
            <a:spLocks noChangeAspect="1"/>
          </p:cNvSpPr>
          <p:nvPr/>
        </p:nvSpPr>
        <p:spPr bwMode="auto">
          <a:xfrm>
            <a:off x="5141914" y="3441913"/>
            <a:ext cx="441325" cy="198438"/>
          </a:xfrm>
          <a:custGeom>
            <a:avLst/>
            <a:gdLst>
              <a:gd name="T0" fmla="*/ 155 w 232"/>
              <a:gd name="T1" fmla="*/ 124 h 104"/>
              <a:gd name="T2" fmla="*/ 161 w 232"/>
              <a:gd name="T3" fmla="*/ 109 h 104"/>
              <a:gd name="T4" fmla="*/ 185 w 232"/>
              <a:gd name="T5" fmla="*/ 108 h 104"/>
              <a:gd name="T6" fmla="*/ 212 w 232"/>
              <a:gd name="T7" fmla="*/ 106 h 104"/>
              <a:gd name="T8" fmla="*/ 240 w 232"/>
              <a:gd name="T9" fmla="*/ 97 h 104"/>
              <a:gd name="T10" fmla="*/ 249 w 232"/>
              <a:gd name="T11" fmla="*/ 95 h 104"/>
              <a:gd name="T12" fmla="*/ 264 w 232"/>
              <a:gd name="T13" fmla="*/ 101 h 104"/>
              <a:gd name="T14" fmla="*/ 271 w 232"/>
              <a:gd name="T15" fmla="*/ 103 h 104"/>
              <a:gd name="T16" fmla="*/ 277 w 232"/>
              <a:gd name="T17" fmla="*/ 94 h 104"/>
              <a:gd name="T18" fmla="*/ 270 w 232"/>
              <a:gd name="T19" fmla="*/ 81 h 104"/>
              <a:gd name="T20" fmla="*/ 265 w 232"/>
              <a:gd name="T21" fmla="*/ 58 h 104"/>
              <a:gd name="T22" fmla="*/ 270 w 232"/>
              <a:gd name="T23" fmla="*/ 44 h 104"/>
              <a:gd name="T24" fmla="*/ 256 w 232"/>
              <a:gd name="T25" fmla="*/ 38 h 104"/>
              <a:gd name="T26" fmla="*/ 254 w 232"/>
              <a:gd name="T27" fmla="*/ 22 h 104"/>
              <a:gd name="T28" fmla="*/ 240 w 232"/>
              <a:gd name="T29" fmla="*/ 14 h 104"/>
              <a:gd name="T30" fmla="*/ 225 w 232"/>
              <a:gd name="T31" fmla="*/ 17 h 104"/>
              <a:gd name="T32" fmla="*/ 216 w 232"/>
              <a:gd name="T33" fmla="*/ 22 h 104"/>
              <a:gd name="T34" fmla="*/ 195 w 232"/>
              <a:gd name="T35" fmla="*/ 24 h 104"/>
              <a:gd name="T36" fmla="*/ 183 w 232"/>
              <a:gd name="T37" fmla="*/ 26 h 104"/>
              <a:gd name="T38" fmla="*/ 167 w 232"/>
              <a:gd name="T39" fmla="*/ 22 h 104"/>
              <a:gd name="T40" fmla="*/ 155 w 232"/>
              <a:gd name="T41" fmla="*/ 18 h 104"/>
              <a:gd name="T42" fmla="*/ 146 w 232"/>
              <a:gd name="T43" fmla="*/ 19 h 104"/>
              <a:gd name="T44" fmla="*/ 138 w 232"/>
              <a:gd name="T45" fmla="*/ 12 h 104"/>
              <a:gd name="T46" fmla="*/ 132 w 232"/>
              <a:gd name="T47" fmla="*/ 2 h 104"/>
              <a:gd name="T48" fmla="*/ 123 w 232"/>
              <a:gd name="T49" fmla="*/ 5 h 104"/>
              <a:gd name="T50" fmla="*/ 104 w 232"/>
              <a:gd name="T51" fmla="*/ 4 h 104"/>
              <a:gd name="T52" fmla="*/ 79 w 232"/>
              <a:gd name="T53" fmla="*/ 18 h 104"/>
              <a:gd name="T54" fmla="*/ 64 w 232"/>
              <a:gd name="T55" fmla="*/ 22 h 104"/>
              <a:gd name="T56" fmla="*/ 52 w 232"/>
              <a:gd name="T57" fmla="*/ 18 h 104"/>
              <a:gd name="T58" fmla="*/ 41 w 232"/>
              <a:gd name="T59" fmla="*/ 23 h 104"/>
              <a:gd name="T60" fmla="*/ 58 w 232"/>
              <a:gd name="T61" fmla="*/ 28 h 104"/>
              <a:gd name="T62" fmla="*/ 47 w 232"/>
              <a:gd name="T63" fmla="*/ 30 h 104"/>
              <a:gd name="T64" fmla="*/ 46 w 232"/>
              <a:gd name="T65" fmla="*/ 34 h 104"/>
              <a:gd name="T66" fmla="*/ 53 w 232"/>
              <a:gd name="T67" fmla="*/ 36 h 104"/>
              <a:gd name="T68" fmla="*/ 43 w 232"/>
              <a:gd name="T69" fmla="*/ 40 h 104"/>
              <a:gd name="T70" fmla="*/ 38 w 232"/>
              <a:gd name="T71" fmla="*/ 36 h 104"/>
              <a:gd name="T72" fmla="*/ 32 w 232"/>
              <a:gd name="T73" fmla="*/ 41 h 104"/>
              <a:gd name="T74" fmla="*/ 29 w 232"/>
              <a:gd name="T75" fmla="*/ 38 h 104"/>
              <a:gd name="T76" fmla="*/ 25 w 232"/>
              <a:gd name="T77" fmla="*/ 37 h 104"/>
              <a:gd name="T78" fmla="*/ 11 w 232"/>
              <a:gd name="T79" fmla="*/ 38 h 104"/>
              <a:gd name="T80" fmla="*/ 2 w 232"/>
              <a:gd name="T81" fmla="*/ 53 h 104"/>
              <a:gd name="T82" fmla="*/ 11 w 232"/>
              <a:gd name="T83" fmla="*/ 58 h 104"/>
              <a:gd name="T84" fmla="*/ 12 w 232"/>
              <a:gd name="T85" fmla="*/ 65 h 104"/>
              <a:gd name="T86" fmla="*/ 12 w 232"/>
              <a:gd name="T87" fmla="*/ 70 h 104"/>
              <a:gd name="T88" fmla="*/ 11 w 232"/>
              <a:gd name="T89" fmla="*/ 76 h 104"/>
              <a:gd name="T90" fmla="*/ 7 w 232"/>
              <a:gd name="T91" fmla="*/ 79 h 104"/>
              <a:gd name="T92" fmla="*/ 20 w 232"/>
              <a:gd name="T93" fmla="*/ 84 h 104"/>
              <a:gd name="T94" fmla="*/ 25 w 232"/>
              <a:gd name="T95" fmla="*/ 99 h 104"/>
              <a:gd name="T96" fmla="*/ 34 w 232"/>
              <a:gd name="T97" fmla="*/ 105 h 104"/>
              <a:gd name="T98" fmla="*/ 32 w 232"/>
              <a:gd name="T99" fmla="*/ 109 h 104"/>
              <a:gd name="T100" fmla="*/ 37 w 232"/>
              <a:gd name="T101" fmla="*/ 109 h 104"/>
              <a:gd name="T102" fmla="*/ 48 w 232"/>
              <a:gd name="T103" fmla="*/ 111 h 104"/>
              <a:gd name="T104" fmla="*/ 68 w 232"/>
              <a:gd name="T105" fmla="*/ 117 h 104"/>
              <a:gd name="T106" fmla="*/ 73 w 232"/>
              <a:gd name="T107" fmla="*/ 106 h 104"/>
              <a:gd name="T108" fmla="*/ 97 w 232"/>
              <a:gd name="T109" fmla="*/ 119 h 104"/>
              <a:gd name="T110" fmla="*/ 121 w 232"/>
              <a:gd name="T111" fmla="*/ 117 h 104"/>
              <a:gd name="T112" fmla="*/ 140 w 232"/>
              <a:gd name="T113" fmla="*/ 113 h 104"/>
              <a:gd name="T114" fmla="*/ 151 w 232"/>
              <a:gd name="T115" fmla="*/ 106 h 104"/>
              <a:gd name="T116" fmla="*/ 149 w 232"/>
              <a:gd name="T117" fmla="*/ 118 h 1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2"/>
              <a:gd name="T178" fmla="*/ 0 h 104"/>
              <a:gd name="T179" fmla="*/ 232 w 232"/>
              <a:gd name="T180" fmla="*/ 104 h 1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2" h="104">
                <a:moveTo>
                  <a:pt x="125" y="104"/>
                </a:moveTo>
                <a:cubicBezTo>
                  <a:pt x="126" y="104"/>
                  <a:pt x="128" y="104"/>
                  <a:pt x="129" y="103"/>
                </a:cubicBezTo>
                <a:cubicBezTo>
                  <a:pt x="131" y="101"/>
                  <a:pt x="133" y="99"/>
                  <a:pt x="134" y="97"/>
                </a:cubicBezTo>
                <a:cubicBezTo>
                  <a:pt x="134" y="95"/>
                  <a:pt x="132" y="92"/>
                  <a:pt x="134" y="91"/>
                </a:cubicBezTo>
                <a:cubicBezTo>
                  <a:pt x="137" y="90"/>
                  <a:pt x="140" y="94"/>
                  <a:pt x="144" y="94"/>
                </a:cubicBezTo>
                <a:cubicBezTo>
                  <a:pt x="147" y="94"/>
                  <a:pt x="150" y="90"/>
                  <a:pt x="154" y="90"/>
                </a:cubicBezTo>
                <a:cubicBezTo>
                  <a:pt x="157" y="90"/>
                  <a:pt x="160" y="94"/>
                  <a:pt x="164" y="94"/>
                </a:cubicBezTo>
                <a:cubicBezTo>
                  <a:pt x="169" y="93"/>
                  <a:pt x="173" y="90"/>
                  <a:pt x="177" y="88"/>
                </a:cubicBezTo>
                <a:cubicBezTo>
                  <a:pt x="182" y="86"/>
                  <a:pt x="187" y="85"/>
                  <a:pt x="192" y="83"/>
                </a:cubicBezTo>
                <a:cubicBezTo>
                  <a:pt x="195" y="82"/>
                  <a:pt x="198" y="81"/>
                  <a:pt x="200" y="81"/>
                </a:cubicBezTo>
                <a:cubicBezTo>
                  <a:pt x="202" y="81"/>
                  <a:pt x="202" y="82"/>
                  <a:pt x="203" y="83"/>
                </a:cubicBezTo>
                <a:cubicBezTo>
                  <a:pt x="205" y="82"/>
                  <a:pt x="205" y="80"/>
                  <a:pt x="208" y="79"/>
                </a:cubicBezTo>
                <a:cubicBezTo>
                  <a:pt x="210" y="79"/>
                  <a:pt x="212" y="81"/>
                  <a:pt x="215" y="82"/>
                </a:cubicBezTo>
                <a:cubicBezTo>
                  <a:pt x="217" y="82"/>
                  <a:pt x="218" y="84"/>
                  <a:pt x="220" y="84"/>
                </a:cubicBezTo>
                <a:cubicBezTo>
                  <a:pt x="222" y="84"/>
                  <a:pt x="223" y="80"/>
                  <a:pt x="224" y="81"/>
                </a:cubicBezTo>
                <a:cubicBezTo>
                  <a:pt x="226" y="82"/>
                  <a:pt x="224" y="86"/>
                  <a:pt x="226" y="86"/>
                </a:cubicBezTo>
                <a:cubicBezTo>
                  <a:pt x="228" y="87"/>
                  <a:pt x="229" y="85"/>
                  <a:pt x="231" y="84"/>
                </a:cubicBezTo>
                <a:cubicBezTo>
                  <a:pt x="231" y="82"/>
                  <a:pt x="232" y="80"/>
                  <a:pt x="231" y="78"/>
                </a:cubicBezTo>
                <a:cubicBezTo>
                  <a:pt x="230" y="76"/>
                  <a:pt x="226" y="76"/>
                  <a:pt x="225" y="74"/>
                </a:cubicBezTo>
                <a:cubicBezTo>
                  <a:pt x="224" y="72"/>
                  <a:pt x="225" y="69"/>
                  <a:pt x="225" y="67"/>
                </a:cubicBezTo>
                <a:cubicBezTo>
                  <a:pt x="225" y="64"/>
                  <a:pt x="227" y="62"/>
                  <a:pt x="226" y="60"/>
                </a:cubicBezTo>
                <a:cubicBezTo>
                  <a:pt x="225" y="56"/>
                  <a:pt x="220" y="52"/>
                  <a:pt x="221" y="48"/>
                </a:cubicBezTo>
                <a:cubicBezTo>
                  <a:pt x="222" y="45"/>
                  <a:pt x="227" y="44"/>
                  <a:pt x="230" y="42"/>
                </a:cubicBezTo>
                <a:cubicBezTo>
                  <a:pt x="229" y="41"/>
                  <a:pt x="227" y="38"/>
                  <a:pt x="225" y="37"/>
                </a:cubicBezTo>
                <a:cubicBezTo>
                  <a:pt x="223" y="36"/>
                  <a:pt x="220" y="37"/>
                  <a:pt x="217" y="36"/>
                </a:cubicBezTo>
                <a:cubicBezTo>
                  <a:pt x="216" y="35"/>
                  <a:pt x="214" y="33"/>
                  <a:pt x="214" y="32"/>
                </a:cubicBezTo>
                <a:cubicBezTo>
                  <a:pt x="213" y="30"/>
                  <a:pt x="214" y="27"/>
                  <a:pt x="214" y="25"/>
                </a:cubicBezTo>
                <a:cubicBezTo>
                  <a:pt x="214" y="23"/>
                  <a:pt x="213" y="21"/>
                  <a:pt x="212" y="18"/>
                </a:cubicBezTo>
                <a:cubicBezTo>
                  <a:pt x="210" y="17"/>
                  <a:pt x="209" y="16"/>
                  <a:pt x="207" y="15"/>
                </a:cubicBezTo>
                <a:cubicBezTo>
                  <a:pt x="205" y="14"/>
                  <a:pt x="202" y="12"/>
                  <a:pt x="200" y="12"/>
                </a:cubicBezTo>
                <a:cubicBezTo>
                  <a:pt x="197" y="11"/>
                  <a:pt x="195" y="13"/>
                  <a:pt x="193" y="14"/>
                </a:cubicBezTo>
                <a:cubicBezTo>
                  <a:pt x="191" y="14"/>
                  <a:pt x="189" y="14"/>
                  <a:pt x="188" y="14"/>
                </a:cubicBezTo>
                <a:cubicBezTo>
                  <a:pt x="186" y="15"/>
                  <a:pt x="185" y="15"/>
                  <a:pt x="183" y="16"/>
                </a:cubicBezTo>
                <a:cubicBezTo>
                  <a:pt x="182" y="17"/>
                  <a:pt x="181" y="17"/>
                  <a:pt x="180" y="18"/>
                </a:cubicBezTo>
                <a:cubicBezTo>
                  <a:pt x="176" y="19"/>
                  <a:pt x="173" y="20"/>
                  <a:pt x="170" y="21"/>
                </a:cubicBezTo>
                <a:cubicBezTo>
                  <a:pt x="168" y="21"/>
                  <a:pt x="165" y="21"/>
                  <a:pt x="163" y="20"/>
                </a:cubicBezTo>
                <a:cubicBezTo>
                  <a:pt x="161" y="20"/>
                  <a:pt x="160" y="19"/>
                  <a:pt x="158" y="19"/>
                </a:cubicBezTo>
                <a:cubicBezTo>
                  <a:pt x="156" y="19"/>
                  <a:pt x="155" y="22"/>
                  <a:pt x="153" y="22"/>
                </a:cubicBezTo>
                <a:cubicBezTo>
                  <a:pt x="149" y="23"/>
                  <a:pt x="146" y="22"/>
                  <a:pt x="143" y="21"/>
                </a:cubicBezTo>
                <a:cubicBezTo>
                  <a:pt x="141" y="21"/>
                  <a:pt x="141" y="18"/>
                  <a:pt x="139" y="18"/>
                </a:cubicBezTo>
                <a:cubicBezTo>
                  <a:pt x="138" y="17"/>
                  <a:pt x="138" y="20"/>
                  <a:pt x="137" y="20"/>
                </a:cubicBezTo>
                <a:cubicBezTo>
                  <a:pt x="134" y="19"/>
                  <a:pt x="132" y="15"/>
                  <a:pt x="129" y="15"/>
                </a:cubicBezTo>
                <a:cubicBezTo>
                  <a:pt x="127" y="15"/>
                  <a:pt x="127" y="18"/>
                  <a:pt x="126" y="18"/>
                </a:cubicBezTo>
                <a:cubicBezTo>
                  <a:pt x="124" y="19"/>
                  <a:pt x="123" y="18"/>
                  <a:pt x="122" y="16"/>
                </a:cubicBezTo>
                <a:cubicBezTo>
                  <a:pt x="121" y="14"/>
                  <a:pt x="123" y="10"/>
                  <a:pt x="121" y="8"/>
                </a:cubicBezTo>
                <a:cubicBezTo>
                  <a:pt x="120" y="7"/>
                  <a:pt x="117" y="10"/>
                  <a:pt x="115" y="10"/>
                </a:cubicBezTo>
                <a:cubicBezTo>
                  <a:pt x="113" y="9"/>
                  <a:pt x="111" y="8"/>
                  <a:pt x="110" y="6"/>
                </a:cubicBezTo>
                <a:cubicBezTo>
                  <a:pt x="109" y="5"/>
                  <a:pt x="111" y="3"/>
                  <a:pt x="110" y="2"/>
                </a:cubicBezTo>
                <a:cubicBezTo>
                  <a:pt x="109" y="1"/>
                  <a:pt x="108" y="0"/>
                  <a:pt x="107" y="0"/>
                </a:cubicBezTo>
                <a:cubicBezTo>
                  <a:pt x="105" y="1"/>
                  <a:pt x="105" y="4"/>
                  <a:pt x="103" y="4"/>
                </a:cubicBezTo>
                <a:cubicBezTo>
                  <a:pt x="101" y="5"/>
                  <a:pt x="98" y="3"/>
                  <a:pt x="95" y="3"/>
                </a:cubicBezTo>
                <a:cubicBezTo>
                  <a:pt x="93" y="3"/>
                  <a:pt x="90" y="2"/>
                  <a:pt x="87" y="3"/>
                </a:cubicBezTo>
                <a:cubicBezTo>
                  <a:pt x="83" y="4"/>
                  <a:pt x="79" y="5"/>
                  <a:pt x="75" y="7"/>
                </a:cubicBezTo>
                <a:cubicBezTo>
                  <a:pt x="71" y="9"/>
                  <a:pt x="70" y="13"/>
                  <a:pt x="66" y="15"/>
                </a:cubicBezTo>
                <a:cubicBezTo>
                  <a:pt x="65" y="16"/>
                  <a:pt x="62" y="17"/>
                  <a:pt x="60" y="17"/>
                </a:cubicBezTo>
                <a:cubicBezTo>
                  <a:pt x="58" y="18"/>
                  <a:pt x="56" y="18"/>
                  <a:pt x="53" y="18"/>
                </a:cubicBezTo>
                <a:cubicBezTo>
                  <a:pt x="51" y="18"/>
                  <a:pt x="49" y="16"/>
                  <a:pt x="48" y="16"/>
                </a:cubicBezTo>
                <a:cubicBezTo>
                  <a:pt x="46" y="16"/>
                  <a:pt x="44" y="15"/>
                  <a:pt x="43" y="15"/>
                </a:cubicBezTo>
                <a:cubicBezTo>
                  <a:pt x="40" y="15"/>
                  <a:pt x="38" y="15"/>
                  <a:pt x="36" y="16"/>
                </a:cubicBezTo>
                <a:cubicBezTo>
                  <a:pt x="35" y="16"/>
                  <a:pt x="34" y="18"/>
                  <a:pt x="34" y="19"/>
                </a:cubicBezTo>
                <a:cubicBezTo>
                  <a:pt x="36" y="21"/>
                  <a:pt x="39" y="22"/>
                  <a:pt x="41" y="23"/>
                </a:cubicBezTo>
                <a:cubicBezTo>
                  <a:pt x="43" y="24"/>
                  <a:pt x="46" y="23"/>
                  <a:pt x="48" y="23"/>
                </a:cubicBezTo>
                <a:cubicBezTo>
                  <a:pt x="48" y="23"/>
                  <a:pt x="48" y="25"/>
                  <a:pt x="48" y="25"/>
                </a:cubicBezTo>
                <a:cubicBezTo>
                  <a:pt x="45" y="25"/>
                  <a:pt x="42" y="25"/>
                  <a:pt x="39" y="25"/>
                </a:cubicBezTo>
                <a:cubicBezTo>
                  <a:pt x="37" y="26"/>
                  <a:pt x="35" y="26"/>
                  <a:pt x="34" y="28"/>
                </a:cubicBezTo>
                <a:cubicBezTo>
                  <a:pt x="33" y="30"/>
                  <a:pt x="37" y="28"/>
                  <a:pt x="38" y="28"/>
                </a:cubicBezTo>
                <a:cubicBezTo>
                  <a:pt x="40" y="28"/>
                  <a:pt x="43" y="28"/>
                  <a:pt x="45" y="28"/>
                </a:cubicBezTo>
                <a:cubicBezTo>
                  <a:pt x="45" y="28"/>
                  <a:pt x="45" y="30"/>
                  <a:pt x="44" y="30"/>
                </a:cubicBezTo>
                <a:cubicBezTo>
                  <a:pt x="42" y="30"/>
                  <a:pt x="40" y="29"/>
                  <a:pt x="39" y="29"/>
                </a:cubicBezTo>
                <a:cubicBezTo>
                  <a:pt x="37" y="30"/>
                  <a:pt x="37" y="33"/>
                  <a:pt x="36" y="33"/>
                </a:cubicBezTo>
                <a:cubicBezTo>
                  <a:pt x="35" y="34"/>
                  <a:pt x="33" y="34"/>
                  <a:pt x="32" y="33"/>
                </a:cubicBezTo>
                <a:cubicBezTo>
                  <a:pt x="31" y="33"/>
                  <a:pt x="33" y="31"/>
                  <a:pt x="32" y="30"/>
                </a:cubicBezTo>
                <a:cubicBezTo>
                  <a:pt x="31" y="29"/>
                  <a:pt x="28" y="29"/>
                  <a:pt x="27" y="30"/>
                </a:cubicBezTo>
                <a:cubicBezTo>
                  <a:pt x="26" y="31"/>
                  <a:pt x="28" y="33"/>
                  <a:pt x="27" y="34"/>
                </a:cubicBezTo>
                <a:cubicBezTo>
                  <a:pt x="26" y="35"/>
                  <a:pt x="24" y="35"/>
                  <a:pt x="24" y="34"/>
                </a:cubicBezTo>
                <a:cubicBezTo>
                  <a:pt x="23" y="34"/>
                  <a:pt x="24" y="33"/>
                  <a:pt x="24" y="32"/>
                </a:cubicBezTo>
                <a:cubicBezTo>
                  <a:pt x="24" y="31"/>
                  <a:pt x="25" y="29"/>
                  <a:pt x="24" y="29"/>
                </a:cubicBezTo>
                <a:cubicBezTo>
                  <a:pt x="22" y="28"/>
                  <a:pt x="22" y="31"/>
                  <a:pt x="21" y="31"/>
                </a:cubicBezTo>
                <a:cubicBezTo>
                  <a:pt x="19" y="31"/>
                  <a:pt x="19" y="30"/>
                  <a:pt x="17" y="30"/>
                </a:cubicBezTo>
                <a:cubicBezTo>
                  <a:pt x="15" y="30"/>
                  <a:pt x="11" y="30"/>
                  <a:pt x="9" y="32"/>
                </a:cubicBezTo>
                <a:cubicBezTo>
                  <a:pt x="6" y="33"/>
                  <a:pt x="4" y="35"/>
                  <a:pt x="3" y="38"/>
                </a:cubicBezTo>
                <a:cubicBezTo>
                  <a:pt x="2" y="40"/>
                  <a:pt x="0" y="43"/>
                  <a:pt x="2" y="44"/>
                </a:cubicBezTo>
                <a:cubicBezTo>
                  <a:pt x="5" y="46"/>
                  <a:pt x="9" y="41"/>
                  <a:pt x="12" y="43"/>
                </a:cubicBezTo>
                <a:cubicBezTo>
                  <a:pt x="14" y="44"/>
                  <a:pt x="9" y="46"/>
                  <a:pt x="9" y="48"/>
                </a:cubicBezTo>
                <a:cubicBezTo>
                  <a:pt x="9" y="49"/>
                  <a:pt x="11" y="49"/>
                  <a:pt x="11" y="50"/>
                </a:cubicBezTo>
                <a:cubicBezTo>
                  <a:pt x="11" y="51"/>
                  <a:pt x="9" y="53"/>
                  <a:pt x="10" y="54"/>
                </a:cubicBezTo>
                <a:cubicBezTo>
                  <a:pt x="11" y="55"/>
                  <a:pt x="14" y="54"/>
                  <a:pt x="14" y="55"/>
                </a:cubicBezTo>
                <a:cubicBezTo>
                  <a:pt x="14" y="57"/>
                  <a:pt x="10" y="56"/>
                  <a:pt x="10" y="58"/>
                </a:cubicBezTo>
                <a:cubicBezTo>
                  <a:pt x="9" y="60"/>
                  <a:pt x="13" y="61"/>
                  <a:pt x="13" y="63"/>
                </a:cubicBezTo>
                <a:cubicBezTo>
                  <a:pt x="13" y="64"/>
                  <a:pt x="10" y="64"/>
                  <a:pt x="9" y="63"/>
                </a:cubicBezTo>
                <a:cubicBezTo>
                  <a:pt x="8" y="63"/>
                  <a:pt x="8" y="58"/>
                  <a:pt x="7" y="59"/>
                </a:cubicBezTo>
                <a:cubicBezTo>
                  <a:pt x="5" y="60"/>
                  <a:pt x="5" y="64"/>
                  <a:pt x="6" y="66"/>
                </a:cubicBezTo>
                <a:cubicBezTo>
                  <a:pt x="7" y="67"/>
                  <a:pt x="10" y="68"/>
                  <a:pt x="12" y="68"/>
                </a:cubicBezTo>
                <a:cubicBezTo>
                  <a:pt x="13" y="69"/>
                  <a:pt x="16" y="69"/>
                  <a:pt x="17" y="70"/>
                </a:cubicBezTo>
                <a:cubicBezTo>
                  <a:pt x="18" y="72"/>
                  <a:pt x="15" y="75"/>
                  <a:pt x="16" y="77"/>
                </a:cubicBezTo>
                <a:cubicBezTo>
                  <a:pt x="17" y="79"/>
                  <a:pt x="21" y="79"/>
                  <a:pt x="21" y="82"/>
                </a:cubicBezTo>
                <a:cubicBezTo>
                  <a:pt x="21" y="83"/>
                  <a:pt x="15" y="83"/>
                  <a:pt x="17" y="84"/>
                </a:cubicBezTo>
                <a:cubicBezTo>
                  <a:pt x="20" y="87"/>
                  <a:pt x="27" y="83"/>
                  <a:pt x="28" y="87"/>
                </a:cubicBezTo>
                <a:cubicBezTo>
                  <a:pt x="29" y="90"/>
                  <a:pt x="21" y="89"/>
                  <a:pt x="20" y="92"/>
                </a:cubicBezTo>
                <a:cubicBezTo>
                  <a:pt x="19" y="94"/>
                  <a:pt x="25" y="90"/>
                  <a:pt x="27" y="91"/>
                </a:cubicBezTo>
                <a:cubicBezTo>
                  <a:pt x="28" y="91"/>
                  <a:pt x="25" y="95"/>
                  <a:pt x="27" y="95"/>
                </a:cubicBezTo>
                <a:cubicBezTo>
                  <a:pt x="29" y="95"/>
                  <a:pt x="29" y="92"/>
                  <a:pt x="31" y="91"/>
                </a:cubicBezTo>
                <a:cubicBezTo>
                  <a:pt x="33" y="91"/>
                  <a:pt x="34" y="92"/>
                  <a:pt x="35" y="92"/>
                </a:cubicBezTo>
                <a:cubicBezTo>
                  <a:pt x="37" y="92"/>
                  <a:pt x="39" y="91"/>
                  <a:pt x="40" y="92"/>
                </a:cubicBezTo>
                <a:cubicBezTo>
                  <a:pt x="43" y="94"/>
                  <a:pt x="43" y="100"/>
                  <a:pt x="46" y="99"/>
                </a:cubicBezTo>
                <a:cubicBezTo>
                  <a:pt x="49" y="99"/>
                  <a:pt x="53" y="97"/>
                  <a:pt x="57" y="97"/>
                </a:cubicBezTo>
                <a:cubicBezTo>
                  <a:pt x="59" y="97"/>
                  <a:pt x="57" y="92"/>
                  <a:pt x="58" y="90"/>
                </a:cubicBezTo>
                <a:cubicBezTo>
                  <a:pt x="58" y="88"/>
                  <a:pt x="60" y="88"/>
                  <a:pt x="61" y="88"/>
                </a:cubicBezTo>
                <a:cubicBezTo>
                  <a:pt x="65" y="88"/>
                  <a:pt x="68" y="88"/>
                  <a:pt x="71" y="90"/>
                </a:cubicBezTo>
                <a:cubicBezTo>
                  <a:pt x="75" y="92"/>
                  <a:pt x="77" y="97"/>
                  <a:pt x="81" y="99"/>
                </a:cubicBezTo>
                <a:cubicBezTo>
                  <a:pt x="84" y="100"/>
                  <a:pt x="87" y="99"/>
                  <a:pt x="90" y="100"/>
                </a:cubicBezTo>
                <a:cubicBezTo>
                  <a:pt x="94" y="100"/>
                  <a:pt x="98" y="100"/>
                  <a:pt x="101" y="97"/>
                </a:cubicBezTo>
                <a:cubicBezTo>
                  <a:pt x="103" y="95"/>
                  <a:pt x="104" y="91"/>
                  <a:pt x="107" y="91"/>
                </a:cubicBezTo>
                <a:cubicBezTo>
                  <a:pt x="110" y="90"/>
                  <a:pt x="113" y="94"/>
                  <a:pt x="117" y="94"/>
                </a:cubicBezTo>
                <a:cubicBezTo>
                  <a:pt x="118" y="94"/>
                  <a:pt x="119" y="93"/>
                  <a:pt x="120" y="92"/>
                </a:cubicBezTo>
                <a:cubicBezTo>
                  <a:pt x="122" y="90"/>
                  <a:pt x="124" y="87"/>
                  <a:pt x="126" y="88"/>
                </a:cubicBezTo>
                <a:cubicBezTo>
                  <a:pt x="128" y="88"/>
                  <a:pt x="127" y="91"/>
                  <a:pt x="127" y="93"/>
                </a:cubicBezTo>
                <a:cubicBezTo>
                  <a:pt x="127" y="95"/>
                  <a:pt x="124" y="96"/>
                  <a:pt x="124" y="98"/>
                </a:cubicBezTo>
                <a:cubicBezTo>
                  <a:pt x="123" y="100"/>
                  <a:pt x="124" y="102"/>
                  <a:pt x="125" y="10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" name="Freeform 2604"/>
          <p:cNvSpPr>
            <a:spLocks noChangeAspect="1"/>
          </p:cNvSpPr>
          <p:nvPr/>
        </p:nvSpPr>
        <p:spPr bwMode="auto">
          <a:xfrm>
            <a:off x="5122864" y="3764176"/>
            <a:ext cx="273050" cy="298450"/>
          </a:xfrm>
          <a:custGeom>
            <a:avLst/>
            <a:gdLst>
              <a:gd name="T0" fmla="*/ 167 w 144"/>
              <a:gd name="T1" fmla="*/ 160 h 157"/>
              <a:gd name="T2" fmla="*/ 165 w 144"/>
              <a:gd name="T3" fmla="*/ 147 h 157"/>
              <a:gd name="T4" fmla="*/ 171 w 144"/>
              <a:gd name="T5" fmla="*/ 147 h 157"/>
              <a:gd name="T6" fmla="*/ 161 w 144"/>
              <a:gd name="T7" fmla="*/ 135 h 157"/>
              <a:gd name="T8" fmla="*/ 150 w 144"/>
              <a:gd name="T9" fmla="*/ 119 h 157"/>
              <a:gd name="T10" fmla="*/ 141 w 144"/>
              <a:gd name="T11" fmla="*/ 99 h 157"/>
              <a:gd name="T12" fmla="*/ 136 w 144"/>
              <a:gd name="T13" fmla="*/ 84 h 157"/>
              <a:gd name="T14" fmla="*/ 131 w 144"/>
              <a:gd name="T15" fmla="*/ 72 h 157"/>
              <a:gd name="T16" fmla="*/ 119 w 144"/>
              <a:gd name="T17" fmla="*/ 59 h 157"/>
              <a:gd name="T18" fmla="*/ 113 w 144"/>
              <a:gd name="T19" fmla="*/ 43 h 157"/>
              <a:gd name="T20" fmla="*/ 115 w 144"/>
              <a:gd name="T21" fmla="*/ 31 h 157"/>
              <a:gd name="T22" fmla="*/ 110 w 144"/>
              <a:gd name="T23" fmla="*/ 23 h 157"/>
              <a:gd name="T24" fmla="*/ 111 w 144"/>
              <a:gd name="T25" fmla="*/ 12 h 157"/>
              <a:gd name="T26" fmla="*/ 104 w 144"/>
              <a:gd name="T27" fmla="*/ 10 h 157"/>
              <a:gd name="T28" fmla="*/ 96 w 144"/>
              <a:gd name="T29" fmla="*/ 6 h 157"/>
              <a:gd name="T30" fmla="*/ 91 w 144"/>
              <a:gd name="T31" fmla="*/ 7 h 157"/>
              <a:gd name="T32" fmla="*/ 84 w 144"/>
              <a:gd name="T33" fmla="*/ 7 h 157"/>
              <a:gd name="T34" fmla="*/ 78 w 144"/>
              <a:gd name="T35" fmla="*/ 12 h 157"/>
              <a:gd name="T36" fmla="*/ 67 w 144"/>
              <a:gd name="T37" fmla="*/ 18 h 157"/>
              <a:gd name="T38" fmla="*/ 56 w 144"/>
              <a:gd name="T39" fmla="*/ 12 h 157"/>
              <a:gd name="T40" fmla="*/ 47 w 144"/>
              <a:gd name="T41" fmla="*/ 10 h 157"/>
              <a:gd name="T42" fmla="*/ 37 w 144"/>
              <a:gd name="T43" fmla="*/ 6 h 157"/>
              <a:gd name="T44" fmla="*/ 24 w 144"/>
              <a:gd name="T45" fmla="*/ 2 h 157"/>
              <a:gd name="T46" fmla="*/ 13 w 144"/>
              <a:gd name="T47" fmla="*/ 2 h 157"/>
              <a:gd name="T48" fmla="*/ 7 w 144"/>
              <a:gd name="T49" fmla="*/ 0 h 157"/>
              <a:gd name="T50" fmla="*/ 4 w 144"/>
              <a:gd name="T51" fmla="*/ 6 h 157"/>
              <a:gd name="T52" fmla="*/ 4 w 144"/>
              <a:gd name="T53" fmla="*/ 19 h 157"/>
              <a:gd name="T54" fmla="*/ 0 w 144"/>
              <a:gd name="T55" fmla="*/ 29 h 157"/>
              <a:gd name="T56" fmla="*/ 5 w 144"/>
              <a:gd name="T57" fmla="*/ 48 h 157"/>
              <a:gd name="T58" fmla="*/ 8 w 144"/>
              <a:gd name="T59" fmla="*/ 180 h 157"/>
              <a:gd name="T60" fmla="*/ 133 w 144"/>
              <a:gd name="T61" fmla="*/ 180 h 157"/>
              <a:gd name="T62" fmla="*/ 137 w 144"/>
              <a:gd name="T63" fmla="*/ 187 h 157"/>
              <a:gd name="T64" fmla="*/ 145 w 144"/>
              <a:gd name="T65" fmla="*/ 183 h 157"/>
              <a:gd name="T66" fmla="*/ 146 w 144"/>
              <a:gd name="T67" fmla="*/ 176 h 157"/>
              <a:gd name="T68" fmla="*/ 152 w 144"/>
              <a:gd name="T69" fmla="*/ 174 h 157"/>
              <a:gd name="T70" fmla="*/ 154 w 144"/>
              <a:gd name="T71" fmla="*/ 168 h 157"/>
              <a:gd name="T72" fmla="*/ 161 w 144"/>
              <a:gd name="T73" fmla="*/ 168 h 157"/>
              <a:gd name="T74" fmla="*/ 167 w 144"/>
              <a:gd name="T75" fmla="*/ 160 h 1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157"/>
              <a:gd name="T116" fmla="*/ 144 w 144"/>
              <a:gd name="T117" fmla="*/ 157 h 1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157">
                <a:moveTo>
                  <a:pt x="140" y="134"/>
                </a:moveTo>
                <a:cubicBezTo>
                  <a:pt x="140" y="131"/>
                  <a:pt x="137" y="126"/>
                  <a:pt x="138" y="123"/>
                </a:cubicBezTo>
                <a:cubicBezTo>
                  <a:pt x="138" y="121"/>
                  <a:pt x="144" y="124"/>
                  <a:pt x="143" y="123"/>
                </a:cubicBezTo>
                <a:cubicBezTo>
                  <a:pt x="142" y="118"/>
                  <a:pt x="137" y="117"/>
                  <a:pt x="135" y="113"/>
                </a:cubicBezTo>
                <a:cubicBezTo>
                  <a:pt x="132" y="109"/>
                  <a:pt x="129" y="104"/>
                  <a:pt x="126" y="99"/>
                </a:cubicBezTo>
                <a:cubicBezTo>
                  <a:pt x="123" y="94"/>
                  <a:pt x="121" y="89"/>
                  <a:pt x="118" y="83"/>
                </a:cubicBezTo>
                <a:cubicBezTo>
                  <a:pt x="116" y="79"/>
                  <a:pt x="115" y="74"/>
                  <a:pt x="114" y="70"/>
                </a:cubicBezTo>
                <a:cubicBezTo>
                  <a:pt x="113" y="66"/>
                  <a:pt x="112" y="63"/>
                  <a:pt x="110" y="60"/>
                </a:cubicBezTo>
                <a:cubicBezTo>
                  <a:pt x="108" y="56"/>
                  <a:pt x="103" y="53"/>
                  <a:pt x="100" y="49"/>
                </a:cubicBezTo>
                <a:cubicBezTo>
                  <a:pt x="98" y="45"/>
                  <a:pt x="96" y="41"/>
                  <a:pt x="95" y="36"/>
                </a:cubicBezTo>
                <a:cubicBezTo>
                  <a:pt x="94" y="33"/>
                  <a:pt x="96" y="30"/>
                  <a:pt x="96" y="26"/>
                </a:cubicBezTo>
                <a:cubicBezTo>
                  <a:pt x="95" y="24"/>
                  <a:pt x="93" y="22"/>
                  <a:pt x="92" y="19"/>
                </a:cubicBezTo>
                <a:cubicBezTo>
                  <a:pt x="92" y="16"/>
                  <a:pt x="95" y="13"/>
                  <a:pt x="93" y="10"/>
                </a:cubicBezTo>
                <a:cubicBezTo>
                  <a:pt x="92" y="8"/>
                  <a:pt x="89" y="9"/>
                  <a:pt x="87" y="8"/>
                </a:cubicBezTo>
                <a:cubicBezTo>
                  <a:pt x="84" y="7"/>
                  <a:pt x="82" y="5"/>
                  <a:pt x="80" y="5"/>
                </a:cubicBezTo>
                <a:cubicBezTo>
                  <a:pt x="78" y="5"/>
                  <a:pt x="77" y="6"/>
                  <a:pt x="76" y="6"/>
                </a:cubicBezTo>
                <a:cubicBezTo>
                  <a:pt x="74" y="7"/>
                  <a:pt x="72" y="5"/>
                  <a:pt x="70" y="6"/>
                </a:cubicBezTo>
                <a:cubicBezTo>
                  <a:pt x="68" y="6"/>
                  <a:pt x="67" y="9"/>
                  <a:pt x="65" y="10"/>
                </a:cubicBezTo>
                <a:cubicBezTo>
                  <a:pt x="62" y="12"/>
                  <a:pt x="59" y="15"/>
                  <a:pt x="56" y="15"/>
                </a:cubicBezTo>
                <a:cubicBezTo>
                  <a:pt x="53" y="15"/>
                  <a:pt x="50" y="11"/>
                  <a:pt x="47" y="10"/>
                </a:cubicBezTo>
                <a:cubicBezTo>
                  <a:pt x="45" y="9"/>
                  <a:pt x="42" y="9"/>
                  <a:pt x="39" y="8"/>
                </a:cubicBezTo>
                <a:cubicBezTo>
                  <a:pt x="36" y="7"/>
                  <a:pt x="34" y="6"/>
                  <a:pt x="31" y="5"/>
                </a:cubicBezTo>
                <a:cubicBezTo>
                  <a:pt x="28" y="4"/>
                  <a:pt x="24" y="2"/>
                  <a:pt x="20" y="2"/>
                </a:cubicBezTo>
                <a:cubicBezTo>
                  <a:pt x="17" y="1"/>
                  <a:pt x="14" y="3"/>
                  <a:pt x="11" y="2"/>
                </a:cubicBezTo>
                <a:cubicBezTo>
                  <a:pt x="9" y="2"/>
                  <a:pt x="7" y="1"/>
                  <a:pt x="6" y="0"/>
                </a:cubicBezTo>
                <a:cubicBezTo>
                  <a:pt x="5" y="1"/>
                  <a:pt x="3" y="3"/>
                  <a:pt x="3" y="5"/>
                </a:cubicBezTo>
                <a:cubicBezTo>
                  <a:pt x="2" y="9"/>
                  <a:pt x="4" y="13"/>
                  <a:pt x="3" y="16"/>
                </a:cubicBezTo>
                <a:cubicBezTo>
                  <a:pt x="3" y="19"/>
                  <a:pt x="0" y="21"/>
                  <a:pt x="0" y="24"/>
                </a:cubicBezTo>
                <a:cubicBezTo>
                  <a:pt x="0" y="29"/>
                  <a:pt x="3" y="34"/>
                  <a:pt x="4" y="40"/>
                </a:cubicBezTo>
                <a:cubicBezTo>
                  <a:pt x="6" y="77"/>
                  <a:pt x="6" y="113"/>
                  <a:pt x="7" y="150"/>
                </a:cubicBezTo>
                <a:cubicBezTo>
                  <a:pt x="42" y="150"/>
                  <a:pt x="76" y="148"/>
                  <a:pt x="111" y="150"/>
                </a:cubicBezTo>
                <a:cubicBezTo>
                  <a:pt x="114" y="150"/>
                  <a:pt x="113" y="155"/>
                  <a:pt x="115" y="156"/>
                </a:cubicBezTo>
                <a:cubicBezTo>
                  <a:pt x="117" y="157"/>
                  <a:pt x="120" y="155"/>
                  <a:pt x="121" y="153"/>
                </a:cubicBezTo>
                <a:cubicBezTo>
                  <a:pt x="122" y="151"/>
                  <a:pt x="121" y="149"/>
                  <a:pt x="122" y="147"/>
                </a:cubicBezTo>
                <a:cubicBezTo>
                  <a:pt x="123" y="145"/>
                  <a:pt x="125" y="146"/>
                  <a:pt x="127" y="145"/>
                </a:cubicBezTo>
                <a:cubicBezTo>
                  <a:pt x="128" y="143"/>
                  <a:pt x="128" y="141"/>
                  <a:pt x="129" y="140"/>
                </a:cubicBezTo>
                <a:cubicBezTo>
                  <a:pt x="131" y="139"/>
                  <a:pt x="133" y="141"/>
                  <a:pt x="135" y="140"/>
                </a:cubicBezTo>
                <a:cubicBezTo>
                  <a:pt x="137" y="138"/>
                  <a:pt x="139" y="136"/>
                  <a:pt x="140" y="13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" name="Freeform 2605"/>
          <p:cNvSpPr>
            <a:spLocks noChangeAspect="1"/>
          </p:cNvSpPr>
          <p:nvPr/>
        </p:nvSpPr>
        <p:spPr bwMode="auto">
          <a:xfrm>
            <a:off x="5345114" y="3719728"/>
            <a:ext cx="34925" cy="111125"/>
          </a:xfrm>
          <a:custGeom>
            <a:avLst/>
            <a:gdLst>
              <a:gd name="T0" fmla="*/ 0 w 18"/>
              <a:gd name="T1" fmla="*/ 40 h 58"/>
              <a:gd name="T2" fmla="*/ 13 w 18"/>
              <a:gd name="T3" fmla="*/ 70 h 58"/>
              <a:gd name="T4" fmla="*/ 13 w 18"/>
              <a:gd name="T5" fmla="*/ 60 h 58"/>
              <a:gd name="T6" fmla="*/ 16 w 18"/>
              <a:gd name="T7" fmla="*/ 46 h 58"/>
              <a:gd name="T8" fmla="*/ 17 w 18"/>
              <a:gd name="T9" fmla="*/ 39 h 58"/>
              <a:gd name="T10" fmla="*/ 13 w 18"/>
              <a:gd name="T11" fmla="*/ 39 h 58"/>
              <a:gd name="T12" fmla="*/ 12 w 18"/>
              <a:gd name="T13" fmla="*/ 35 h 58"/>
              <a:gd name="T14" fmla="*/ 13 w 18"/>
              <a:gd name="T15" fmla="*/ 28 h 58"/>
              <a:gd name="T16" fmla="*/ 12 w 18"/>
              <a:gd name="T17" fmla="*/ 22 h 58"/>
              <a:gd name="T18" fmla="*/ 15 w 18"/>
              <a:gd name="T19" fmla="*/ 17 h 58"/>
              <a:gd name="T20" fmla="*/ 20 w 18"/>
              <a:gd name="T21" fmla="*/ 14 h 58"/>
              <a:gd name="T22" fmla="*/ 21 w 18"/>
              <a:gd name="T23" fmla="*/ 8 h 58"/>
              <a:gd name="T24" fmla="*/ 22 w 18"/>
              <a:gd name="T25" fmla="*/ 0 h 58"/>
              <a:gd name="T26" fmla="*/ 18 w 18"/>
              <a:gd name="T27" fmla="*/ 1 h 58"/>
              <a:gd name="T28" fmla="*/ 15 w 18"/>
              <a:gd name="T29" fmla="*/ 2 h 58"/>
              <a:gd name="T30" fmla="*/ 12 w 18"/>
              <a:gd name="T31" fmla="*/ 10 h 58"/>
              <a:gd name="T32" fmla="*/ 10 w 18"/>
              <a:gd name="T33" fmla="*/ 18 h 58"/>
              <a:gd name="T34" fmla="*/ 7 w 18"/>
              <a:gd name="T35" fmla="*/ 29 h 58"/>
              <a:gd name="T36" fmla="*/ 5 w 18"/>
              <a:gd name="T37" fmla="*/ 35 h 58"/>
              <a:gd name="T38" fmla="*/ 0 w 18"/>
              <a:gd name="T39" fmla="*/ 40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58"/>
              <a:gd name="T62" fmla="*/ 18 w 18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58">
                <a:moveTo>
                  <a:pt x="0" y="33"/>
                </a:moveTo>
                <a:lnTo>
                  <a:pt x="11" y="58"/>
                </a:lnTo>
                <a:cubicBezTo>
                  <a:pt x="11" y="56"/>
                  <a:pt x="11" y="53"/>
                  <a:pt x="11" y="50"/>
                </a:cubicBezTo>
                <a:cubicBezTo>
                  <a:pt x="12" y="46"/>
                  <a:pt x="12" y="42"/>
                  <a:pt x="13" y="38"/>
                </a:cubicBezTo>
                <a:cubicBezTo>
                  <a:pt x="13" y="36"/>
                  <a:pt x="14" y="34"/>
                  <a:pt x="14" y="32"/>
                </a:cubicBezTo>
                <a:cubicBezTo>
                  <a:pt x="13" y="32"/>
                  <a:pt x="11" y="33"/>
                  <a:pt x="11" y="32"/>
                </a:cubicBezTo>
                <a:cubicBezTo>
                  <a:pt x="10" y="31"/>
                  <a:pt x="10" y="30"/>
                  <a:pt x="10" y="29"/>
                </a:cubicBezTo>
                <a:cubicBezTo>
                  <a:pt x="10" y="27"/>
                  <a:pt x="11" y="25"/>
                  <a:pt x="11" y="23"/>
                </a:cubicBezTo>
                <a:cubicBezTo>
                  <a:pt x="11" y="21"/>
                  <a:pt x="10" y="19"/>
                  <a:pt x="10" y="18"/>
                </a:cubicBezTo>
                <a:cubicBezTo>
                  <a:pt x="10" y="16"/>
                  <a:pt x="11" y="15"/>
                  <a:pt x="12" y="14"/>
                </a:cubicBezTo>
                <a:cubicBezTo>
                  <a:pt x="13" y="13"/>
                  <a:pt x="14" y="13"/>
                  <a:pt x="16" y="12"/>
                </a:cubicBezTo>
                <a:cubicBezTo>
                  <a:pt x="16" y="10"/>
                  <a:pt x="16" y="8"/>
                  <a:pt x="17" y="7"/>
                </a:cubicBezTo>
                <a:cubicBezTo>
                  <a:pt x="17" y="5"/>
                  <a:pt x="17" y="2"/>
                  <a:pt x="18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4" y="1"/>
                  <a:pt x="13" y="2"/>
                  <a:pt x="12" y="2"/>
                </a:cubicBezTo>
                <a:cubicBezTo>
                  <a:pt x="11" y="4"/>
                  <a:pt x="10" y="6"/>
                  <a:pt x="10" y="8"/>
                </a:cubicBezTo>
                <a:cubicBezTo>
                  <a:pt x="9" y="10"/>
                  <a:pt x="8" y="13"/>
                  <a:pt x="8" y="15"/>
                </a:cubicBezTo>
                <a:cubicBezTo>
                  <a:pt x="7" y="18"/>
                  <a:pt x="7" y="21"/>
                  <a:pt x="6" y="24"/>
                </a:cubicBezTo>
                <a:cubicBezTo>
                  <a:pt x="5" y="26"/>
                  <a:pt x="5" y="28"/>
                  <a:pt x="4" y="29"/>
                </a:cubicBezTo>
                <a:cubicBezTo>
                  <a:pt x="3" y="31"/>
                  <a:pt x="1" y="32"/>
                  <a:pt x="0" y="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" name="Freeform 2606"/>
          <p:cNvSpPr>
            <a:spLocks noChangeAspect="1"/>
          </p:cNvSpPr>
          <p:nvPr/>
        </p:nvSpPr>
        <p:spPr bwMode="auto">
          <a:xfrm>
            <a:off x="5364164" y="3741953"/>
            <a:ext cx="11113" cy="41275"/>
          </a:xfrm>
          <a:custGeom>
            <a:avLst/>
            <a:gdLst>
              <a:gd name="T0" fmla="*/ 5 w 6"/>
              <a:gd name="T1" fmla="*/ 25 h 21"/>
              <a:gd name="T2" fmla="*/ 6 w 6"/>
              <a:gd name="T3" fmla="*/ 10 h 21"/>
              <a:gd name="T4" fmla="*/ 7 w 6"/>
              <a:gd name="T5" fmla="*/ 0 h 21"/>
              <a:gd name="T6" fmla="*/ 2 w 6"/>
              <a:gd name="T7" fmla="*/ 2 h 21"/>
              <a:gd name="T8" fmla="*/ 0 w 6"/>
              <a:gd name="T9" fmla="*/ 7 h 21"/>
              <a:gd name="T10" fmla="*/ 1 w 6"/>
              <a:gd name="T11" fmla="*/ 14 h 21"/>
              <a:gd name="T12" fmla="*/ 0 w 6"/>
              <a:gd name="T13" fmla="*/ 21 h 21"/>
              <a:gd name="T14" fmla="*/ 1 w 6"/>
              <a:gd name="T15" fmla="*/ 25 h 21"/>
              <a:gd name="T16" fmla="*/ 5 w 6"/>
              <a:gd name="T17" fmla="*/ 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21"/>
              <a:gd name="T29" fmla="*/ 6 w 6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21">
                <a:moveTo>
                  <a:pt x="4" y="20"/>
                </a:moveTo>
                <a:cubicBezTo>
                  <a:pt x="4" y="16"/>
                  <a:pt x="4" y="12"/>
                  <a:pt x="5" y="8"/>
                </a:cubicBezTo>
                <a:cubicBezTo>
                  <a:pt x="5" y="6"/>
                  <a:pt x="5" y="3"/>
                  <a:pt x="6" y="0"/>
                </a:cubicBezTo>
                <a:cubicBezTo>
                  <a:pt x="4" y="1"/>
                  <a:pt x="3" y="1"/>
                  <a:pt x="2" y="2"/>
                </a:cubicBezTo>
                <a:cubicBezTo>
                  <a:pt x="1" y="3"/>
                  <a:pt x="0" y="4"/>
                  <a:pt x="0" y="6"/>
                </a:cubicBezTo>
                <a:cubicBezTo>
                  <a:pt x="0" y="7"/>
                  <a:pt x="1" y="9"/>
                  <a:pt x="1" y="11"/>
                </a:cubicBezTo>
                <a:cubicBezTo>
                  <a:pt x="1" y="13"/>
                  <a:pt x="0" y="15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1" y="21"/>
                  <a:pt x="3" y="20"/>
                  <a:pt x="4" y="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" name="Freeform 2607"/>
          <p:cNvSpPr>
            <a:spLocks noChangeAspect="1"/>
          </p:cNvSpPr>
          <p:nvPr/>
        </p:nvSpPr>
        <p:spPr bwMode="auto">
          <a:xfrm>
            <a:off x="5375275" y="3595901"/>
            <a:ext cx="152400" cy="158750"/>
          </a:xfrm>
          <a:custGeom>
            <a:avLst/>
            <a:gdLst>
              <a:gd name="T0" fmla="*/ 2 w 80"/>
              <a:gd name="T1" fmla="*/ 78 h 83"/>
              <a:gd name="T2" fmla="*/ 5 w 80"/>
              <a:gd name="T3" fmla="*/ 78 h 83"/>
              <a:gd name="T4" fmla="*/ 7 w 80"/>
              <a:gd name="T5" fmla="*/ 70 h 83"/>
              <a:gd name="T6" fmla="*/ 13 w 80"/>
              <a:gd name="T7" fmla="*/ 70 h 83"/>
              <a:gd name="T8" fmla="*/ 17 w 80"/>
              <a:gd name="T9" fmla="*/ 63 h 83"/>
              <a:gd name="T10" fmla="*/ 12 w 80"/>
              <a:gd name="T11" fmla="*/ 54 h 83"/>
              <a:gd name="T12" fmla="*/ 6 w 80"/>
              <a:gd name="T13" fmla="*/ 53 h 83"/>
              <a:gd name="T14" fmla="*/ 5 w 80"/>
              <a:gd name="T15" fmla="*/ 42 h 83"/>
              <a:gd name="T16" fmla="*/ 6 w 80"/>
              <a:gd name="T17" fmla="*/ 36 h 83"/>
              <a:gd name="T18" fmla="*/ 2 w 80"/>
              <a:gd name="T19" fmla="*/ 34 h 83"/>
              <a:gd name="T20" fmla="*/ 2 w 80"/>
              <a:gd name="T21" fmla="*/ 28 h 83"/>
              <a:gd name="T22" fmla="*/ 7 w 80"/>
              <a:gd name="T23" fmla="*/ 27 h 83"/>
              <a:gd name="T24" fmla="*/ 13 w 80"/>
              <a:gd name="T25" fmla="*/ 19 h 83"/>
              <a:gd name="T26" fmla="*/ 13 w 80"/>
              <a:gd name="T27" fmla="*/ 12 h 83"/>
              <a:gd name="T28" fmla="*/ 25 w 80"/>
              <a:gd name="T29" fmla="*/ 16 h 83"/>
              <a:gd name="T30" fmla="*/ 37 w 80"/>
              <a:gd name="T31" fmla="*/ 11 h 83"/>
              <a:gd name="T32" fmla="*/ 49 w 80"/>
              <a:gd name="T33" fmla="*/ 16 h 83"/>
              <a:gd name="T34" fmla="*/ 65 w 80"/>
              <a:gd name="T35" fmla="*/ 8 h 83"/>
              <a:gd name="T36" fmla="*/ 83 w 80"/>
              <a:gd name="T37" fmla="*/ 2 h 83"/>
              <a:gd name="T38" fmla="*/ 92 w 80"/>
              <a:gd name="T39" fmla="*/ 0 h 83"/>
              <a:gd name="T40" fmla="*/ 96 w 80"/>
              <a:gd name="T41" fmla="*/ 2 h 83"/>
              <a:gd name="T42" fmla="*/ 91 w 80"/>
              <a:gd name="T43" fmla="*/ 11 h 83"/>
              <a:gd name="T44" fmla="*/ 83 w 80"/>
              <a:gd name="T45" fmla="*/ 16 h 83"/>
              <a:gd name="T46" fmla="*/ 79 w 80"/>
              <a:gd name="T47" fmla="*/ 22 h 83"/>
              <a:gd name="T48" fmla="*/ 82 w 80"/>
              <a:gd name="T49" fmla="*/ 33 h 83"/>
              <a:gd name="T50" fmla="*/ 80 w 80"/>
              <a:gd name="T51" fmla="*/ 40 h 83"/>
              <a:gd name="T52" fmla="*/ 78 w 80"/>
              <a:gd name="T53" fmla="*/ 52 h 83"/>
              <a:gd name="T54" fmla="*/ 68 w 80"/>
              <a:gd name="T55" fmla="*/ 58 h 83"/>
              <a:gd name="T56" fmla="*/ 66 w 80"/>
              <a:gd name="T57" fmla="*/ 63 h 83"/>
              <a:gd name="T58" fmla="*/ 50 w 80"/>
              <a:gd name="T59" fmla="*/ 75 h 83"/>
              <a:gd name="T60" fmla="*/ 19 w 80"/>
              <a:gd name="T61" fmla="*/ 96 h 83"/>
              <a:gd name="T62" fmla="*/ 16 w 80"/>
              <a:gd name="T63" fmla="*/ 100 h 83"/>
              <a:gd name="T64" fmla="*/ 16 w 80"/>
              <a:gd name="T65" fmla="*/ 96 h 83"/>
              <a:gd name="T66" fmla="*/ 0 w 80"/>
              <a:gd name="T67" fmla="*/ 93 h 83"/>
              <a:gd name="T68" fmla="*/ 1 w 80"/>
              <a:gd name="T69" fmla="*/ 87 h 83"/>
              <a:gd name="T70" fmla="*/ 2 w 80"/>
              <a:gd name="T71" fmla="*/ 78 h 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0"/>
              <a:gd name="T109" fmla="*/ 0 h 83"/>
              <a:gd name="T110" fmla="*/ 80 w 80"/>
              <a:gd name="T111" fmla="*/ 83 h 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0" h="83">
                <a:moveTo>
                  <a:pt x="2" y="65"/>
                </a:moveTo>
                <a:cubicBezTo>
                  <a:pt x="2" y="65"/>
                  <a:pt x="3" y="66"/>
                  <a:pt x="4" y="65"/>
                </a:cubicBezTo>
                <a:cubicBezTo>
                  <a:pt x="5" y="63"/>
                  <a:pt x="4" y="60"/>
                  <a:pt x="6" y="58"/>
                </a:cubicBezTo>
                <a:cubicBezTo>
                  <a:pt x="7" y="57"/>
                  <a:pt x="9" y="59"/>
                  <a:pt x="11" y="58"/>
                </a:cubicBezTo>
                <a:cubicBezTo>
                  <a:pt x="12" y="56"/>
                  <a:pt x="14" y="54"/>
                  <a:pt x="14" y="52"/>
                </a:cubicBezTo>
                <a:cubicBezTo>
                  <a:pt x="14" y="49"/>
                  <a:pt x="12" y="47"/>
                  <a:pt x="10" y="45"/>
                </a:cubicBezTo>
                <a:cubicBezTo>
                  <a:pt x="9" y="44"/>
                  <a:pt x="7" y="44"/>
                  <a:pt x="5" y="44"/>
                </a:cubicBezTo>
                <a:cubicBezTo>
                  <a:pt x="5" y="41"/>
                  <a:pt x="4" y="38"/>
                  <a:pt x="4" y="35"/>
                </a:cubicBezTo>
                <a:cubicBezTo>
                  <a:pt x="4" y="34"/>
                  <a:pt x="5" y="32"/>
                  <a:pt x="5" y="30"/>
                </a:cubicBezTo>
                <a:cubicBezTo>
                  <a:pt x="4" y="29"/>
                  <a:pt x="2" y="29"/>
                  <a:pt x="2" y="28"/>
                </a:cubicBezTo>
                <a:cubicBezTo>
                  <a:pt x="1" y="27"/>
                  <a:pt x="2" y="24"/>
                  <a:pt x="2" y="23"/>
                </a:cubicBezTo>
                <a:cubicBezTo>
                  <a:pt x="3" y="23"/>
                  <a:pt x="5" y="23"/>
                  <a:pt x="6" y="22"/>
                </a:cubicBezTo>
                <a:cubicBezTo>
                  <a:pt x="8" y="20"/>
                  <a:pt x="10" y="18"/>
                  <a:pt x="11" y="16"/>
                </a:cubicBezTo>
                <a:cubicBezTo>
                  <a:pt x="11" y="14"/>
                  <a:pt x="9" y="11"/>
                  <a:pt x="11" y="10"/>
                </a:cubicBezTo>
                <a:cubicBezTo>
                  <a:pt x="14" y="9"/>
                  <a:pt x="17" y="13"/>
                  <a:pt x="21" y="13"/>
                </a:cubicBezTo>
                <a:cubicBezTo>
                  <a:pt x="24" y="13"/>
                  <a:pt x="27" y="9"/>
                  <a:pt x="31" y="9"/>
                </a:cubicBezTo>
                <a:cubicBezTo>
                  <a:pt x="34" y="9"/>
                  <a:pt x="37" y="13"/>
                  <a:pt x="41" y="13"/>
                </a:cubicBezTo>
                <a:cubicBezTo>
                  <a:pt x="46" y="12"/>
                  <a:pt x="50" y="9"/>
                  <a:pt x="54" y="7"/>
                </a:cubicBezTo>
                <a:cubicBezTo>
                  <a:pt x="59" y="5"/>
                  <a:pt x="64" y="4"/>
                  <a:pt x="69" y="2"/>
                </a:cubicBezTo>
                <a:cubicBezTo>
                  <a:pt x="72" y="1"/>
                  <a:pt x="75" y="0"/>
                  <a:pt x="77" y="0"/>
                </a:cubicBezTo>
                <a:cubicBezTo>
                  <a:pt x="79" y="0"/>
                  <a:pt x="79" y="1"/>
                  <a:pt x="80" y="2"/>
                </a:cubicBezTo>
                <a:cubicBezTo>
                  <a:pt x="79" y="4"/>
                  <a:pt x="78" y="8"/>
                  <a:pt x="76" y="9"/>
                </a:cubicBezTo>
                <a:cubicBezTo>
                  <a:pt x="74" y="11"/>
                  <a:pt x="71" y="11"/>
                  <a:pt x="69" y="13"/>
                </a:cubicBezTo>
                <a:cubicBezTo>
                  <a:pt x="68" y="14"/>
                  <a:pt x="67" y="16"/>
                  <a:pt x="66" y="18"/>
                </a:cubicBezTo>
                <a:cubicBezTo>
                  <a:pt x="66" y="21"/>
                  <a:pt x="68" y="24"/>
                  <a:pt x="68" y="27"/>
                </a:cubicBezTo>
                <a:cubicBezTo>
                  <a:pt x="68" y="29"/>
                  <a:pt x="67" y="31"/>
                  <a:pt x="67" y="33"/>
                </a:cubicBezTo>
                <a:cubicBezTo>
                  <a:pt x="66" y="36"/>
                  <a:pt x="67" y="40"/>
                  <a:pt x="65" y="43"/>
                </a:cubicBezTo>
                <a:cubicBezTo>
                  <a:pt x="63" y="46"/>
                  <a:pt x="59" y="46"/>
                  <a:pt x="57" y="48"/>
                </a:cubicBezTo>
                <a:cubicBezTo>
                  <a:pt x="56" y="49"/>
                  <a:pt x="56" y="51"/>
                  <a:pt x="55" y="52"/>
                </a:cubicBezTo>
                <a:cubicBezTo>
                  <a:pt x="51" y="56"/>
                  <a:pt x="46" y="59"/>
                  <a:pt x="42" y="62"/>
                </a:cubicBezTo>
                <a:cubicBezTo>
                  <a:pt x="33" y="68"/>
                  <a:pt x="24" y="74"/>
                  <a:pt x="16" y="80"/>
                </a:cubicBezTo>
                <a:cubicBezTo>
                  <a:pt x="15" y="81"/>
                  <a:pt x="14" y="83"/>
                  <a:pt x="13" y="83"/>
                </a:cubicBezTo>
                <a:cubicBezTo>
                  <a:pt x="12" y="83"/>
                  <a:pt x="14" y="80"/>
                  <a:pt x="13" y="80"/>
                </a:cubicBezTo>
                <a:cubicBezTo>
                  <a:pt x="9" y="78"/>
                  <a:pt x="4" y="78"/>
                  <a:pt x="0" y="77"/>
                </a:cubicBezTo>
                <a:cubicBezTo>
                  <a:pt x="0" y="75"/>
                  <a:pt x="0" y="73"/>
                  <a:pt x="1" y="72"/>
                </a:cubicBezTo>
                <a:cubicBezTo>
                  <a:pt x="1" y="70"/>
                  <a:pt x="1" y="67"/>
                  <a:pt x="2" y="6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" name="Freeform 2608"/>
          <p:cNvSpPr>
            <a:spLocks noChangeAspect="1"/>
          </p:cNvSpPr>
          <p:nvPr/>
        </p:nvSpPr>
        <p:spPr bwMode="auto">
          <a:xfrm>
            <a:off x="5367339" y="3680040"/>
            <a:ext cx="34925" cy="42863"/>
          </a:xfrm>
          <a:custGeom>
            <a:avLst/>
            <a:gdLst>
              <a:gd name="T0" fmla="*/ 0 w 18"/>
              <a:gd name="T1" fmla="*/ 27 h 23"/>
              <a:gd name="T2" fmla="*/ 1 w 18"/>
              <a:gd name="T3" fmla="*/ 18 h 23"/>
              <a:gd name="T4" fmla="*/ 7 w 18"/>
              <a:gd name="T5" fmla="*/ 8 h 23"/>
              <a:gd name="T6" fmla="*/ 11 w 18"/>
              <a:gd name="T7" fmla="*/ 0 h 23"/>
              <a:gd name="T8" fmla="*/ 17 w 18"/>
              <a:gd name="T9" fmla="*/ 1 h 23"/>
              <a:gd name="T10" fmla="*/ 22 w 18"/>
              <a:gd name="T11" fmla="*/ 9 h 23"/>
              <a:gd name="T12" fmla="*/ 18 w 18"/>
              <a:gd name="T13" fmla="*/ 16 h 23"/>
              <a:gd name="T14" fmla="*/ 12 w 18"/>
              <a:gd name="T15" fmla="*/ 16 h 23"/>
              <a:gd name="T16" fmla="*/ 10 w 18"/>
              <a:gd name="T17" fmla="*/ 25 h 23"/>
              <a:gd name="T18" fmla="*/ 7 w 18"/>
              <a:gd name="T19" fmla="*/ 25 h 23"/>
              <a:gd name="T20" fmla="*/ 4 w 18"/>
              <a:gd name="T21" fmla="*/ 26 h 23"/>
              <a:gd name="T22" fmla="*/ 0 w 18"/>
              <a:gd name="T23" fmla="*/ 2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0" y="23"/>
                </a:moveTo>
                <a:cubicBezTo>
                  <a:pt x="0" y="21"/>
                  <a:pt x="0" y="18"/>
                  <a:pt x="1" y="15"/>
                </a:cubicBezTo>
                <a:cubicBezTo>
                  <a:pt x="2" y="12"/>
                  <a:pt x="4" y="10"/>
                  <a:pt x="6" y="7"/>
                </a:cubicBezTo>
                <a:cubicBezTo>
                  <a:pt x="7" y="5"/>
                  <a:pt x="8" y="2"/>
                  <a:pt x="9" y="0"/>
                </a:cubicBezTo>
                <a:cubicBezTo>
                  <a:pt x="11" y="0"/>
                  <a:pt x="13" y="0"/>
                  <a:pt x="14" y="1"/>
                </a:cubicBezTo>
                <a:cubicBezTo>
                  <a:pt x="16" y="3"/>
                  <a:pt x="18" y="5"/>
                  <a:pt x="18" y="8"/>
                </a:cubicBezTo>
                <a:cubicBezTo>
                  <a:pt x="18" y="10"/>
                  <a:pt x="16" y="12"/>
                  <a:pt x="15" y="14"/>
                </a:cubicBezTo>
                <a:cubicBezTo>
                  <a:pt x="13" y="15"/>
                  <a:pt x="11" y="13"/>
                  <a:pt x="10" y="14"/>
                </a:cubicBezTo>
                <a:cubicBezTo>
                  <a:pt x="8" y="16"/>
                  <a:pt x="9" y="19"/>
                  <a:pt x="8" y="21"/>
                </a:cubicBezTo>
                <a:cubicBezTo>
                  <a:pt x="7" y="22"/>
                  <a:pt x="6" y="21"/>
                  <a:pt x="6" y="21"/>
                </a:cubicBezTo>
                <a:cubicBezTo>
                  <a:pt x="5" y="21"/>
                  <a:pt x="4" y="21"/>
                  <a:pt x="3" y="22"/>
                </a:cubicBezTo>
                <a:cubicBezTo>
                  <a:pt x="2" y="22"/>
                  <a:pt x="1" y="23"/>
                  <a:pt x="0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" name="Freeform 2609"/>
          <p:cNvSpPr>
            <a:spLocks noChangeAspect="1"/>
          </p:cNvSpPr>
          <p:nvPr/>
        </p:nvSpPr>
        <p:spPr bwMode="auto">
          <a:xfrm>
            <a:off x="5357814" y="3748303"/>
            <a:ext cx="509588" cy="460375"/>
          </a:xfrm>
          <a:custGeom>
            <a:avLst/>
            <a:gdLst>
              <a:gd name="T0" fmla="*/ 249 w 267"/>
              <a:gd name="T1" fmla="*/ 145 h 242"/>
              <a:gd name="T2" fmla="*/ 243 w 267"/>
              <a:gd name="T3" fmla="*/ 132 h 242"/>
              <a:gd name="T4" fmla="*/ 232 w 267"/>
              <a:gd name="T5" fmla="*/ 117 h 242"/>
              <a:gd name="T6" fmla="*/ 233 w 267"/>
              <a:gd name="T7" fmla="*/ 103 h 242"/>
              <a:gd name="T8" fmla="*/ 220 w 267"/>
              <a:gd name="T9" fmla="*/ 91 h 242"/>
              <a:gd name="T10" fmla="*/ 214 w 267"/>
              <a:gd name="T11" fmla="*/ 84 h 242"/>
              <a:gd name="T12" fmla="*/ 195 w 267"/>
              <a:gd name="T13" fmla="*/ 72 h 242"/>
              <a:gd name="T14" fmla="*/ 176 w 267"/>
              <a:gd name="T15" fmla="*/ 59 h 242"/>
              <a:gd name="T16" fmla="*/ 113 w 267"/>
              <a:gd name="T17" fmla="*/ 24 h 242"/>
              <a:gd name="T18" fmla="*/ 89 w 267"/>
              <a:gd name="T19" fmla="*/ 7 h 242"/>
              <a:gd name="T20" fmla="*/ 63 w 267"/>
              <a:gd name="T21" fmla="*/ 6 h 242"/>
              <a:gd name="T22" fmla="*/ 35 w 267"/>
              <a:gd name="T23" fmla="*/ 16 h 242"/>
              <a:gd name="T24" fmla="*/ 43 w 267"/>
              <a:gd name="T25" fmla="*/ 37 h 242"/>
              <a:gd name="T26" fmla="*/ 28 w 267"/>
              <a:gd name="T27" fmla="*/ 47 h 242"/>
              <a:gd name="T28" fmla="*/ 5 w 267"/>
              <a:gd name="T29" fmla="*/ 56 h 242"/>
              <a:gd name="T30" fmla="*/ 1 w 267"/>
              <a:gd name="T31" fmla="*/ 79 h 242"/>
              <a:gd name="T32" fmla="*/ 13 w 267"/>
              <a:gd name="T33" fmla="*/ 79 h 242"/>
              <a:gd name="T34" fmla="*/ 31 w 267"/>
              <a:gd name="T35" fmla="*/ 114 h 242"/>
              <a:gd name="T36" fmla="*/ 44 w 267"/>
              <a:gd name="T37" fmla="*/ 132 h 242"/>
              <a:gd name="T38" fmla="*/ 52 w 267"/>
              <a:gd name="T39" fmla="*/ 149 h 242"/>
              <a:gd name="T40" fmla="*/ 66 w 267"/>
              <a:gd name="T41" fmla="*/ 165 h 242"/>
              <a:gd name="T42" fmla="*/ 71 w 267"/>
              <a:gd name="T43" fmla="*/ 191 h 242"/>
              <a:gd name="T44" fmla="*/ 81 w 267"/>
              <a:gd name="T45" fmla="*/ 217 h 242"/>
              <a:gd name="T46" fmla="*/ 96 w 267"/>
              <a:gd name="T47" fmla="*/ 231 h 242"/>
              <a:gd name="T48" fmla="*/ 107 w 267"/>
              <a:gd name="T49" fmla="*/ 249 h 242"/>
              <a:gd name="T50" fmla="*/ 120 w 267"/>
              <a:gd name="T51" fmla="*/ 276 h 242"/>
              <a:gd name="T52" fmla="*/ 126 w 267"/>
              <a:gd name="T53" fmla="*/ 280 h 242"/>
              <a:gd name="T54" fmla="*/ 136 w 267"/>
              <a:gd name="T55" fmla="*/ 284 h 242"/>
              <a:gd name="T56" fmla="*/ 139 w 267"/>
              <a:gd name="T57" fmla="*/ 271 h 242"/>
              <a:gd name="T58" fmla="*/ 186 w 267"/>
              <a:gd name="T59" fmla="*/ 271 h 242"/>
              <a:gd name="T60" fmla="*/ 203 w 267"/>
              <a:gd name="T61" fmla="*/ 276 h 242"/>
              <a:gd name="T62" fmla="*/ 267 w 267"/>
              <a:gd name="T63" fmla="*/ 242 h 242"/>
              <a:gd name="T64" fmla="*/ 321 w 267"/>
              <a:gd name="T65" fmla="*/ 189 h 242"/>
              <a:gd name="T66" fmla="*/ 309 w 267"/>
              <a:gd name="T67" fmla="*/ 180 h 242"/>
              <a:gd name="T68" fmla="*/ 257 w 267"/>
              <a:gd name="T69" fmla="*/ 156 h 242"/>
              <a:gd name="T70" fmla="*/ 258 w 267"/>
              <a:gd name="T71" fmla="*/ 149 h 242"/>
              <a:gd name="T72" fmla="*/ 257 w 267"/>
              <a:gd name="T73" fmla="*/ 145 h 2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7"/>
              <a:gd name="T112" fmla="*/ 0 h 242"/>
              <a:gd name="T113" fmla="*/ 267 w 267"/>
              <a:gd name="T114" fmla="*/ 242 h 2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7" h="242">
                <a:moveTo>
                  <a:pt x="210" y="119"/>
                </a:moveTo>
                <a:cubicBezTo>
                  <a:pt x="209" y="120"/>
                  <a:pt x="208" y="121"/>
                  <a:pt x="207" y="121"/>
                </a:cubicBezTo>
                <a:cubicBezTo>
                  <a:pt x="206" y="120"/>
                  <a:pt x="205" y="118"/>
                  <a:pt x="205" y="117"/>
                </a:cubicBezTo>
                <a:cubicBezTo>
                  <a:pt x="204" y="115"/>
                  <a:pt x="204" y="112"/>
                  <a:pt x="202" y="110"/>
                </a:cubicBezTo>
                <a:cubicBezTo>
                  <a:pt x="201" y="108"/>
                  <a:pt x="199" y="106"/>
                  <a:pt x="197" y="104"/>
                </a:cubicBezTo>
                <a:cubicBezTo>
                  <a:pt x="196" y="102"/>
                  <a:pt x="193" y="101"/>
                  <a:pt x="193" y="98"/>
                </a:cubicBezTo>
                <a:cubicBezTo>
                  <a:pt x="192" y="96"/>
                  <a:pt x="194" y="94"/>
                  <a:pt x="194" y="92"/>
                </a:cubicBezTo>
                <a:cubicBezTo>
                  <a:pt x="195" y="90"/>
                  <a:pt x="195" y="87"/>
                  <a:pt x="194" y="86"/>
                </a:cubicBezTo>
                <a:cubicBezTo>
                  <a:pt x="192" y="83"/>
                  <a:pt x="188" y="82"/>
                  <a:pt x="186" y="80"/>
                </a:cubicBezTo>
                <a:cubicBezTo>
                  <a:pt x="184" y="79"/>
                  <a:pt x="184" y="77"/>
                  <a:pt x="183" y="76"/>
                </a:cubicBezTo>
                <a:cubicBezTo>
                  <a:pt x="182" y="74"/>
                  <a:pt x="179" y="75"/>
                  <a:pt x="178" y="74"/>
                </a:cubicBezTo>
                <a:cubicBezTo>
                  <a:pt x="177" y="73"/>
                  <a:pt x="178" y="71"/>
                  <a:pt x="178" y="70"/>
                </a:cubicBezTo>
                <a:cubicBezTo>
                  <a:pt x="176" y="67"/>
                  <a:pt x="175" y="63"/>
                  <a:pt x="173" y="60"/>
                </a:cubicBezTo>
                <a:cubicBezTo>
                  <a:pt x="169" y="60"/>
                  <a:pt x="165" y="60"/>
                  <a:pt x="162" y="60"/>
                </a:cubicBezTo>
                <a:cubicBezTo>
                  <a:pt x="160" y="58"/>
                  <a:pt x="160" y="54"/>
                  <a:pt x="158" y="52"/>
                </a:cubicBezTo>
                <a:cubicBezTo>
                  <a:pt x="154" y="51"/>
                  <a:pt x="150" y="50"/>
                  <a:pt x="146" y="49"/>
                </a:cubicBezTo>
                <a:cubicBezTo>
                  <a:pt x="139" y="48"/>
                  <a:pt x="131" y="48"/>
                  <a:pt x="124" y="48"/>
                </a:cubicBezTo>
                <a:cubicBezTo>
                  <a:pt x="114" y="38"/>
                  <a:pt x="104" y="29"/>
                  <a:pt x="94" y="20"/>
                </a:cubicBezTo>
                <a:cubicBezTo>
                  <a:pt x="91" y="18"/>
                  <a:pt x="87" y="16"/>
                  <a:pt x="84" y="14"/>
                </a:cubicBezTo>
                <a:cubicBezTo>
                  <a:pt x="80" y="11"/>
                  <a:pt x="77" y="9"/>
                  <a:pt x="74" y="6"/>
                </a:cubicBezTo>
                <a:cubicBezTo>
                  <a:pt x="68" y="4"/>
                  <a:pt x="63" y="2"/>
                  <a:pt x="58" y="0"/>
                </a:cubicBezTo>
                <a:cubicBezTo>
                  <a:pt x="56" y="1"/>
                  <a:pt x="54" y="4"/>
                  <a:pt x="52" y="5"/>
                </a:cubicBezTo>
                <a:cubicBezTo>
                  <a:pt x="45" y="8"/>
                  <a:pt x="38" y="9"/>
                  <a:pt x="29" y="11"/>
                </a:cubicBezTo>
                <a:cubicBezTo>
                  <a:pt x="29" y="11"/>
                  <a:pt x="28" y="12"/>
                  <a:pt x="29" y="13"/>
                </a:cubicBezTo>
                <a:cubicBezTo>
                  <a:pt x="32" y="19"/>
                  <a:pt x="38" y="23"/>
                  <a:pt x="40" y="29"/>
                </a:cubicBezTo>
                <a:cubicBezTo>
                  <a:pt x="41" y="30"/>
                  <a:pt x="37" y="29"/>
                  <a:pt x="36" y="31"/>
                </a:cubicBezTo>
                <a:cubicBezTo>
                  <a:pt x="35" y="32"/>
                  <a:pt x="36" y="35"/>
                  <a:pt x="34" y="36"/>
                </a:cubicBezTo>
                <a:cubicBezTo>
                  <a:pt x="31" y="37"/>
                  <a:pt x="26" y="37"/>
                  <a:pt x="23" y="39"/>
                </a:cubicBezTo>
                <a:cubicBezTo>
                  <a:pt x="21" y="41"/>
                  <a:pt x="20" y="45"/>
                  <a:pt x="18" y="49"/>
                </a:cubicBezTo>
                <a:cubicBezTo>
                  <a:pt x="13" y="49"/>
                  <a:pt x="9" y="47"/>
                  <a:pt x="4" y="47"/>
                </a:cubicBezTo>
                <a:cubicBezTo>
                  <a:pt x="3" y="50"/>
                  <a:pt x="3" y="55"/>
                  <a:pt x="2" y="58"/>
                </a:cubicBezTo>
                <a:cubicBezTo>
                  <a:pt x="1" y="61"/>
                  <a:pt x="0" y="64"/>
                  <a:pt x="1" y="66"/>
                </a:cubicBezTo>
                <a:cubicBezTo>
                  <a:pt x="1" y="67"/>
                  <a:pt x="4" y="66"/>
                  <a:pt x="5" y="66"/>
                </a:cubicBezTo>
                <a:cubicBezTo>
                  <a:pt x="7" y="66"/>
                  <a:pt x="10" y="65"/>
                  <a:pt x="11" y="66"/>
                </a:cubicBezTo>
                <a:cubicBezTo>
                  <a:pt x="15" y="72"/>
                  <a:pt x="16" y="80"/>
                  <a:pt x="19" y="86"/>
                </a:cubicBezTo>
                <a:cubicBezTo>
                  <a:pt x="21" y="89"/>
                  <a:pt x="24" y="92"/>
                  <a:pt x="26" y="95"/>
                </a:cubicBezTo>
                <a:cubicBezTo>
                  <a:pt x="28" y="98"/>
                  <a:pt x="30" y="100"/>
                  <a:pt x="32" y="103"/>
                </a:cubicBezTo>
                <a:cubicBezTo>
                  <a:pt x="34" y="105"/>
                  <a:pt x="37" y="107"/>
                  <a:pt x="37" y="110"/>
                </a:cubicBezTo>
                <a:cubicBezTo>
                  <a:pt x="38" y="112"/>
                  <a:pt x="35" y="115"/>
                  <a:pt x="36" y="117"/>
                </a:cubicBezTo>
                <a:cubicBezTo>
                  <a:pt x="37" y="120"/>
                  <a:pt x="41" y="123"/>
                  <a:pt x="43" y="124"/>
                </a:cubicBezTo>
                <a:cubicBezTo>
                  <a:pt x="46" y="126"/>
                  <a:pt x="48" y="129"/>
                  <a:pt x="51" y="132"/>
                </a:cubicBezTo>
                <a:cubicBezTo>
                  <a:pt x="52" y="134"/>
                  <a:pt x="54" y="136"/>
                  <a:pt x="55" y="138"/>
                </a:cubicBezTo>
                <a:cubicBezTo>
                  <a:pt x="56" y="142"/>
                  <a:pt x="58" y="146"/>
                  <a:pt x="59" y="151"/>
                </a:cubicBezTo>
                <a:cubicBezTo>
                  <a:pt x="59" y="153"/>
                  <a:pt x="59" y="156"/>
                  <a:pt x="59" y="159"/>
                </a:cubicBezTo>
                <a:cubicBezTo>
                  <a:pt x="59" y="161"/>
                  <a:pt x="58" y="164"/>
                  <a:pt x="59" y="167"/>
                </a:cubicBezTo>
                <a:cubicBezTo>
                  <a:pt x="61" y="172"/>
                  <a:pt x="64" y="177"/>
                  <a:pt x="67" y="181"/>
                </a:cubicBezTo>
                <a:cubicBezTo>
                  <a:pt x="69" y="183"/>
                  <a:pt x="72" y="183"/>
                  <a:pt x="74" y="185"/>
                </a:cubicBezTo>
                <a:cubicBezTo>
                  <a:pt x="76" y="187"/>
                  <a:pt x="78" y="190"/>
                  <a:pt x="80" y="193"/>
                </a:cubicBezTo>
                <a:cubicBezTo>
                  <a:pt x="82" y="195"/>
                  <a:pt x="84" y="198"/>
                  <a:pt x="86" y="200"/>
                </a:cubicBezTo>
                <a:cubicBezTo>
                  <a:pt x="87" y="203"/>
                  <a:pt x="88" y="206"/>
                  <a:pt x="89" y="208"/>
                </a:cubicBezTo>
                <a:cubicBezTo>
                  <a:pt x="93" y="214"/>
                  <a:pt x="96" y="219"/>
                  <a:pt x="100" y="224"/>
                </a:cubicBezTo>
                <a:cubicBezTo>
                  <a:pt x="101" y="226"/>
                  <a:pt x="99" y="228"/>
                  <a:pt x="100" y="230"/>
                </a:cubicBezTo>
                <a:cubicBezTo>
                  <a:pt x="101" y="231"/>
                  <a:pt x="102" y="227"/>
                  <a:pt x="103" y="228"/>
                </a:cubicBezTo>
                <a:cubicBezTo>
                  <a:pt x="105" y="229"/>
                  <a:pt x="103" y="232"/>
                  <a:pt x="105" y="234"/>
                </a:cubicBezTo>
                <a:cubicBezTo>
                  <a:pt x="106" y="237"/>
                  <a:pt x="108" y="240"/>
                  <a:pt x="109" y="242"/>
                </a:cubicBezTo>
                <a:cubicBezTo>
                  <a:pt x="111" y="240"/>
                  <a:pt x="112" y="239"/>
                  <a:pt x="113" y="237"/>
                </a:cubicBezTo>
                <a:cubicBezTo>
                  <a:pt x="114" y="234"/>
                  <a:pt x="113" y="231"/>
                  <a:pt x="113" y="229"/>
                </a:cubicBezTo>
                <a:cubicBezTo>
                  <a:pt x="114" y="227"/>
                  <a:pt x="115" y="226"/>
                  <a:pt x="116" y="226"/>
                </a:cubicBezTo>
                <a:cubicBezTo>
                  <a:pt x="118" y="225"/>
                  <a:pt x="119" y="228"/>
                  <a:pt x="120" y="228"/>
                </a:cubicBezTo>
                <a:cubicBezTo>
                  <a:pt x="132" y="228"/>
                  <a:pt x="144" y="226"/>
                  <a:pt x="155" y="226"/>
                </a:cubicBezTo>
                <a:lnTo>
                  <a:pt x="162" y="231"/>
                </a:lnTo>
                <a:cubicBezTo>
                  <a:pt x="164" y="233"/>
                  <a:pt x="167" y="232"/>
                  <a:pt x="169" y="230"/>
                </a:cubicBezTo>
                <a:cubicBezTo>
                  <a:pt x="174" y="226"/>
                  <a:pt x="176" y="220"/>
                  <a:pt x="180" y="215"/>
                </a:cubicBezTo>
                <a:cubicBezTo>
                  <a:pt x="194" y="211"/>
                  <a:pt x="208" y="206"/>
                  <a:pt x="222" y="202"/>
                </a:cubicBezTo>
                <a:lnTo>
                  <a:pt x="261" y="188"/>
                </a:lnTo>
                <a:lnTo>
                  <a:pt x="267" y="158"/>
                </a:lnTo>
                <a:lnTo>
                  <a:pt x="261" y="146"/>
                </a:lnTo>
                <a:lnTo>
                  <a:pt x="257" y="150"/>
                </a:lnTo>
                <a:lnTo>
                  <a:pt x="218" y="142"/>
                </a:lnTo>
                <a:lnTo>
                  <a:pt x="214" y="130"/>
                </a:lnTo>
                <a:lnTo>
                  <a:pt x="217" y="126"/>
                </a:lnTo>
                <a:cubicBezTo>
                  <a:pt x="217" y="125"/>
                  <a:pt x="216" y="124"/>
                  <a:pt x="215" y="124"/>
                </a:cubicBezTo>
                <a:cubicBezTo>
                  <a:pt x="214" y="124"/>
                  <a:pt x="212" y="127"/>
                  <a:pt x="212" y="126"/>
                </a:cubicBezTo>
                <a:cubicBezTo>
                  <a:pt x="211" y="124"/>
                  <a:pt x="214" y="123"/>
                  <a:pt x="214" y="121"/>
                </a:cubicBezTo>
                <a:cubicBezTo>
                  <a:pt x="213" y="120"/>
                  <a:pt x="211" y="120"/>
                  <a:pt x="210" y="11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" name="Freeform 2610"/>
          <p:cNvSpPr>
            <a:spLocks noChangeAspect="1"/>
          </p:cNvSpPr>
          <p:nvPr/>
        </p:nvSpPr>
        <p:spPr bwMode="auto">
          <a:xfrm>
            <a:off x="5365751" y="3713376"/>
            <a:ext cx="103188" cy="128588"/>
          </a:xfrm>
          <a:custGeom>
            <a:avLst/>
            <a:gdLst>
              <a:gd name="T0" fmla="*/ 0 w 54"/>
              <a:gd name="T1" fmla="*/ 79 h 67"/>
              <a:gd name="T2" fmla="*/ 0 w 54"/>
              <a:gd name="T3" fmla="*/ 76 h 67"/>
              <a:gd name="T4" fmla="*/ 0 w 54"/>
              <a:gd name="T5" fmla="*/ 74 h 67"/>
              <a:gd name="T6" fmla="*/ 0 w 54"/>
              <a:gd name="T7" fmla="*/ 64 h 67"/>
              <a:gd name="T8" fmla="*/ 2 w 54"/>
              <a:gd name="T9" fmla="*/ 50 h 67"/>
              <a:gd name="T10" fmla="*/ 4 w 54"/>
              <a:gd name="T11" fmla="*/ 42 h 67"/>
              <a:gd name="T12" fmla="*/ 5 w 54"/>
              <a:gd name="T13" fmla="*/ 28 h 67"/>
              <a:gd name="T14" fmla="*/ 6 w 54"/>
              <a:gd name="T15" fmla="*/ 18 h 67"/>
              <a:gd name="T16" fmla="*/ 22 w 54"/>
              <a:gd name="T17" fmla="*/ 22 h 67"/>
              <a:gd name="T18" fmla="*/ 22 w 54"/>
              <a:gd name="T19" fmla="*/ 25 h 67"/>
              <a:gd name="T20" fmla="*/ 25 w 54"/>
              <a:gd name="T21" fmla="*/ 22 h 67"/>
              <a:gd name="T22" fmla="*/ 57 w 54"/>
              <a:gd name="T23" fmla="*/ 0 h 67"/>
              <a:gd name="T24" fmla="*/ 58 w 54"/>
              <a:gd name="T25" fmla="*/ 5 h 67"/>
              <a:gd name="T26" fmla="*/ 60 w 54"/>
              <a:gd name="T27" fmla="*/ 13 h 67"/>
              <a:gd name="T28" fmla="*/ 58 w 54"/>
              <a:gd name="T29" fmla="*/ 17 h 67"/>
              <a:gd name="T30" fmla="*/ 65 w 54"/>
              <a:gd name="T31" fmla="*/ 22 h 67"/>
              <a:gd name="T32" fmla="*/ 58 w 54"/>
              <a:gd name="T33" fmla="*/ 28 h 67"/>
              <a:gd name="T34" fmla="*/ 30 w 54"/>
              <a:gd name="T35" fmla="*/ 35 h 67"/>
              <a:gd name="T36" fmla="*/ 30 w 54"/>
              <a:gd name="T37" fmla="*/ 37 h 67"/>
              <a:gd name="T38" fmla="*/ 43 w 54"/>
              <a:gd name="T39" fmla="*/ 57 h 67"/>
              <a:gd name="T40" fmla="*/ 39 w 54"/>
              <a:gd name="T41" fmla="*/ 59 h 67"/>
              <a:gd name="T42" fmla="*/ 36 w 54"/>
              <a:gd name="T43" fmla="*/ 65 h 67"/>
              <a:gd name="T44" fmla="*/ 23 w 54"/>
              <a:gd name="T45" fmla="*/ 69 h 67"/>
              <a:gd name="T46" fmla="*/ 17 w 54"/>
              <a:gd name="T47" fmla="*/ 81 h 67"/>
              <a:gd name="T48" fmla="*/ 0 w 54"/>
              <a:gd name="T49" fmla="*/ 79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4"/>
              <a:gd name="T76" fmla="*/ 0 h 67"/>
              <a:gd name="T77" fmla="*/ 54 w 54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4" h="67">
                <a:moveTo>
                  <a:pt x="0" y="65"/>
                </a:moveTo>
                <a:cubicBezTo>
                  <a:pt x="0" y="64"/>
                  <a:pt x="0" y="63"/>
                  <a:pt x="0" y="63"/>
                </a:cubicBezTo>
                <a:cubicBezTo>
                  <a:pt x="0" y="62"/>
                  <a:pt x="0" y="62"/>
                  <a:pt x="0" y="61"/>
                </a:cubicBezTo>
                <a:cubicBezTo>
                  <a:pt x="0" y="59"/>
                  <a:pt x="0" y="56"/>
                  <a:pt x="0" y="53"/>
                </a:cubicBezTo>
                <a:cubicBezTo>
                  <a:pt x="1" y="49"/>
                  <a:pt x="1" y="45"/>
                  <a:pt x="2" y="41"/>
                </a:cubicBezTo>
                <a:cubicBezTo>
                  <a:pt x="2" y="39"/>
                  <a:pt x="3" y="37"/>
                  <a:pt x="3" y="35"/>
                </a:cubicBezTo>
                <a:cubicBezTo>
                  <a:pt x="3" y="31"/>
                  <a:pt x="3" y="27"/>
                  <a:pt x="4" y="23"/>
                </a:cubicBezTo>
                <a:cubicBezTo>
                  <a:pt x="4" y="21"/>
                  <a:pt x="4" y="18"/>
                  <a:pt x="5" y="15"/>
                </a:cubicBezTo>
                <a:cubicBezTo>
                  <a:pt x="9" y="16"/>
                  <a:pt x="14" y="16"/>
                  <a:pt x="18" y="18"/>
                </a:cubicBezTo>
                <a:cubicBezTo>
                  <a:pt x="19" y="18"/>
                  <a:pt x="17" y="21"/>
                  <a:pt x="18" y="21"/>
                </a:cubicBezTo>
                <a:cubicBezTo>
                  <a:pt x="19" y="21"/>
                  <a:pt x="20" y="19"/>
                  <a:pt x="21" y="18"/>
                </a:cubicBezTo>
                <a:cubicBezTo>
                  <a:pt x="29" y="12"/>
                  <a:pt x="38" y="6"/>
                  <a:pt x="47" y="0"/>
                </a:cubicBezTo>
                <a:cubicBezTo>
                  <a:pt x="47" y="2"/>
                  <a:pt x="47" y="3"/>
                  <a:pt x="48" y="4"/>
                </a:cubicBezTo>
                <a:cubicBezTo>
                  <a:pt x="48" y="7"/>
                  <a:pt x="50" y="9"/>
                  <a:pt x="50" y="11"/>
                </a:cubicBezTo>
                <a:cubicBezTo>
                  <a:pt x="50" y="13"/>
                  <a:pt x="48" y="13"/>
                  <a:pt x="48" y="14"/>
                </a:cubicBezTo>
                <a:cubicBezTo>
                  <a:pt x="50" y="16"/>
                  <a:pt x="52" y="17"/>
                  <a:pt x="54" y="18"/>
                </a:cubicBezTo>
                <a:cubicBezTo>
                  <a:pt x="52" y="19"/>
                  <a:pt x="50" y="22"/>
                  <a:pt x="48" y="23"/>
                </a:cubicBezTo>
                <a:cubicBezTo>
                  <a:pt x="41" y="26"/>
                  <a:pt x="34" y="27"/>
                  <a:pt x="25" y="29"/>
                </a:cubicBezTo>
                <a:cubicBezTo>
                  <a:pt x="25" y="29"/>
                  <a:pt x="24" y="30"/>
                  <a:pt x="25" y="31"/>
                </a:cubicBezTo>
                <a:cubicBezTo>
                  <a:pt x="28" y="37"/>
                  <a:pt x="34" y="41"/>
                  <a:pt x="36" y="47"/>
                </a:cubicBezTo>
                <a:cubicBezTo>
                  <a:pt x="37" y="48"/>
                  <a:pt x="33" y="47"/>
                  <a:pt x="32" y="49"/>
                </a:cubicBezTo>
                <a:cubicBezTo>
                  <a:pt x="31" y="50"/>
                  <a:pt x="32" y="53"/>
                  <a:pt x="30" y="54"/>
                </a:cubicBezTo>
                <a:cubicBezTo>
                  <a:pt x="27" y="55"/>
                  <a:pt x="22" y="55"/>
                  <a:pt x="19" y="57"/>
                </a:cubicBezTo>
                <a:cubicBezTo>
                  <a:pt x="17" y="59"/>
                  <a:pt x="16" y="63"/>
                  <a:pt x="14" y="67"/>
                </a:cubicBezTo>
                <a:cubicBezTo>
                  <a:pt x="9" y="67"/>
                  <a:pt x="5" y="65"/>
                  <a:pt x="0" y="65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" name="Freeform 2611"/>
          <p:cNvSpPr>
            <a:spLocks noChangeAspect="1"/>
          </p:cNvSpPr>
          <p:nvPr/>
        </p:nvSpPr>
        <p:spPr bwMode="auto">
          <a:xfrm>
            <a:off x="5299075" y="3780051"/>
            <a:ext cx="66675" cy="101600"/>
          </a:xfrm>
          <a:custGeom>
            <a:avLst/>
            <a:gdLst>
              <a:gd name="T0" fmla="*/ 42 w 35"/>
              <a:gd name="T1" fmla="*/ 31 h 53"/>
              <a:gd name="T2" fmla="*/ 37 w 35"/>
              <a:gd name="T3" fmla="*/ 37 h 53"/>
              <a:gd name="T4" fmla="*/ 37 w 35"/>
              <a:gd name="T5" fmla="*/ 47 h 53"/>
              <a:gd name="T6" fmla="*/ 34 w 35"/>
              <a:gd name="T7" fmla="*/ 52 h 53"/>
              <a:gd name="T8" fmla="*/ 35 w 35"/>
              <a:gd name="T9" fmla="*/ 62 h 53"/>
              <a:gd name="T10" fmla="*/ 34 w 35"/>
              <a:gd name="T11" fmla="*/ 64 h 53"/>
              <a:gd name="T12" fmla="*/ 23 w 35"/>
              <a:gd name="T13" fmla="*/ 57 h 53"/>
              <a:gd name="T14" fmla="*/ 20 w 35"/>
              <a:gd name="T15" fmla="*/ 50 h 53"/>
              <a:gd name="T16" fmla="*/ 8 w 35"/>
              <a:gd name="T17" fmla="*/ 35 h 53"/>
              <a:gd name="T18" fmla="*/ 8 w 35"/>
              <a:gd name="T19" fmla="*/ 30 h 53"/>
              <a:gd name="T20" fmla="*/ 5 w 35"/>
              <a:gd name="T21" fmla="*/ 22 h 53"/>
              <a:gd name="T22" fmla="*/ 1 w 35"/>
              <a:gd name="T23" fmla="*/ 12 h 53"/>
              <a:gd name="T24" fmla="*/ 2 w 35"/>
              <a:gd name="T25" fmla="*/ 2 h 53"/>
              <a:gd name="T26" fmla="*/ 11 w 35"/>
              <a:gd name="T27" fmla="*/ 0 h 53"/>
              <a:gd name="T28" fmla="*/ 20 w 35"/>
              <a:gd name="T29" fmla="*/ 2 h 53"/>
              <a:gd name="T30" fmla="*/ 29 w 35"/>
              <a:gd name="T31" fmla="*/ 1 h 53"/>
              <a:gd name="T32" fmla="*/ 42 w 35"/>
              <a:gd name="T33" fmla="*/ 31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53"/>
              <a:gd name="T53" fmla="*/ 35 w 3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53">
                <a:moveTo>
                  <a:pt x="35" y="26"/>
                </a:moveTo>
                <a:cubicBezTo>
                  <a:pt x="33" y="27"/>
                  <a:pt x="31" y="29"/>
                  <a:pt x="31" y="31"/>
                </a:cubicBezTo>
                <a:cubicBezTo>
                  <a:pt x="30" y="34"/>
                  <a:pt x="32" y="36"/>
                  <a:pt x="31" y="39"/>
                </a:cubicBezTo>
                <a:cubicBezTo>
                  <a:pt x="31" y="40"/>
                  <a:pt x="28" y="41"/>
                  <a:pt x="28" y="43"/>
                </a:cubicBezTo>
                <a:cubicBezTo>
                  <a:pt x="28" y="46"/>
                  <a:pt x="29" y="48"/>
                  <a:pt x="29" y="51"/>
                </a:cubicBezTo>
                <a:cubicBezTo>
                  <a:pt x="29" y="52"/>
                  <a:pt x="29" y="53"/>
                  <a:pt x="28" y="53"/>
                </a:cubicBezTo>
                <a:cubicBezTo>
                  <a:pt x="25" y="52"/>
                  <a:pt x="21" y="50"/>
                  <a:pt x="19" y="47"/>
                </a:cubicBezTo>
                <a:cubicBezTo>
                  <a:pt x="17" y="46"/>
                  <a:pt x="18" y="43"/>
                  <a:pt x="17" y="41"/>
                </a:cubicBezTo>
                <a:cubicBezTo>
                  <a:pt x="14" y="37"/>
                  <a:pt x="10" y="33"/>
                  <a:pt x="7" y="29"/>
                </a:cubicBezTo>
                <a:cubicBezTo>
                  <a:pt x="6" y="28"/>
                  <a:pt x="7" y="26"/>
                  <a:pt x="7" y="25"/>
                </a:cubicBezTo>
                <a:cubicBezTo>
                  <a:pt x="6" y="23"/>
                  <a:pt x="5" y="20"/>
                  <a:pt x="4" y="18"/>
                </a:cubicBezTo>
                <a:cubicBezTo>
                  <a:pt x="3" y="15"/>
                  <a:pt x="1" y="13"/>
                  <a:pt x="1" y="10"/>
                </a:cubicBezTo>
                <a:cubicBezTo>
                  <a:pt x="1" y="7"/>
                  <a:pt x="0" y="4"/>
                  <a:pt x="2" y="2"/>
                </a:cubicBezTo>
                <a:cubicBezTo>
                  <a:pt x="4" y="0"/>
                  <a:pt x="7" y="0"/>
                  <a:pt x="9" y="0"/>
                </a:cubicBezTo>
                <a:cubicBezTo>
                  <a:pt x="12" y="0"/>
                  <a:pt x="15" y="2"/>
                  <a:pt x="17" y="2"/>
                </a:cubicBezTo>
                <a:cubicBezTo>
                  <a:pt x="20" y="2"/>
                  <a:pt x="22" y="1"/>
                  <a:pt x="24" y="1"/>
                </a:cubicBezTo>
                <a:lnTo>
                  <a:pt x="35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" name="Freeform 2612"/>
          <p:cNvSpPr>
            <a:spLocks noChangeAspect="1"/>
          </p:cNvSpPr>
          <p:nvPr/>
        </p:nvSpPr>
        <p:spPr bwMode="auto">
          <a:xfrm>
            <a:off x="5781675" y="3965790"/>
            <a:ext cx="187325" cy="233363"/>
          </a:xfrm>
          <a:custGeom>
            <a:avLst/>
            <a:gdLst>
              <a:gd name="T0" fmla="*/ 20 w 98"/>
              <a:gd name="T1" fmla="*/ 147 h 123"/>
              <a:gd name="T2" fmla="*/ 31 w 98"/>
              <a:gd name="T3" fmla="*/ 142 h 123"/>
              <a:gd name="T4" fmla="*/ 40 w 98"/>
              <a:gd name="T5" fmla="*/ 140 h 123"/>
              <a:gd name="T6" fmla="*/ 47 w 98"/>
              <a:gd name="T7" fmla="*/ 142 h 123"/>
              <a:gd name="T8" fmla="*/ 54 w 98"/>
              <a:gd name="T9" fmla="*/ 135 h 123"/>
              <a:gd name="T10" fmla="*/ 51 w 98"/>
              <a:gd name="T11" fmla="*/ 130 h 123"/>
              <a:gd name="T12" fmla="*/ 65 w 98"/>
              <a:gd name="T13" fmla="*/ 124 h 123"/>
              <a:gd name="T14" fmla="*/ 71 w 98"/>
              <a:gd name="T15" fmla="*/ 123 h 123"/>
              <a:gd name="T16" fmla="*/ 75 w 98"/>
              <a:gd name="T17" fmla="*/ 112 h 123"/>
              <a:gd name="T18" fmla="*/ 88 w 98"/>
              <a:gd name="T19" fmla="*/ 106 h 123"/>
              <a:gd name="T20" fmla="*/ 88 w 98"/>
              <a:gd name="T21" fmla="*/ 103 h 123"/>
              <a:gd name="T22" fmla="*/ 84 w 98"/>
              <a:gd name="T23" fmla="*/ 94 h 123"/>
              <a:gd name="T24" fmla="*/ 93 w 98"/>
              <a:gd name="T25" fmla="*/ 82 h 123"/>
              <a:gd name="T26" fmla="*/ 94 w 98"/>
              <a:gd name="T27" fmla="*/ 76 h 123"/>
              <a:gd name="T28" fmla="*/ 95 w 98"/>
              <a:gd name="T29" fmla="*/ 81 h 123"/>
              <a:gd name="T30" fmla="*/ 99 w 98"/>
              <a:gd name="T31" fmla="*/ 81 h 123"/>
              <a:gd name="T32" fmla="*/ 102 w 98"/>
              <a:gd name="T33" fmla="*/ 71 h 123"/>
              <a:gd name="T34" fmla="*/ 117 w 98"/>
              <a:gd name="T35" fmla="*/ 47 h 123"/>
              <a:gd name="T36" fmla="*/ 116 w 98"/>
              <a:gd name="T37" fmla="*/ 41 h 123"/>
              <a:gd name="T38" fmla="*/ 105 w 98"/>
              <a:gd name="T39" fmla="*/ 35 h 123"/>
              <a:gd name="T40" fmla="*/ 98 w 98"/>
              <a:gd name="T41" fmla="*/ 20 h 123"/>
              <a:gd name="T42" fmla="*/ 90 w 98"/>
              <a:gd name="T43" fmla="*/ 23 h 123"/>
              <a:gd name="T44" fmla="*/ 75 w 98"/>
              <a:gd name="T45" fmla="*/ 18 h 123"/>
              <a:gd name="T46" fmla="*/ 64 w 98"/>
              <a:gd name="T47" fmla="*/ 2 h 123"/>
              <a:gd name="T48" fmla="*/ 59 w 98"/>
              <a:gd name="T49" fmla="*/ 4 h 123"/>
              <a:gd name="T50" fmla="*/ 57 w 98"/>
              <a:gd name="T51" fmla="*/ 1 h 123"/>
              <a:gd name="T52" fmla="*/ 52 w 98"/>
              <a:gd name="T53" fmla="*/ 7 h 123"/>
              <a:gd name="T54" fmla="*/ 54 w 98"/>
              <a:gd name="T55" fmla="*/ 14 h 123"/>
              <a:gd name="T56" fmla="*/ 48 w 98"/>
              <a:gd name="T57" fmla="*/ 18 h 123"/>
              <a:gd name="T58" fmla="*/ 48 w 98"/>
              <a:gd name="T59" fmla="*/ 24 h 123"/>
              <a:gd name="T60" fmla="*/ 45 w 98"/>
              <a:gd name="T61" fmla="*/ 29 h 123"/>
              <a:gd name="T62" fmla="*/ 47 w 98"/>
              <a:gd name="T63" fmla="*/ 38 h 123"/>
              <a:gd name="T64" fmla="*/ 54 w 98"/>
              <a:gd name="T65" fmla="*/ 53 h 123"/>
              <a:gd name="T66" fmla="*/ 47 w 98"/>
              <a:gd name="T67" fmla="*/ 88 h 123"/>
              <a:gd name="T68" fmla="*/ 0 w 98"/>
              <a:gd name="T69" fmla="*/ 105 h 123"/>
              <a:gd name="T70" fmla="*/ 20 w 98"/>
              <a:gd name="T71" fmla="*/ 147 h 1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123"/>
              <a:gd name="T110" fmla="*/ 98 w 98"/>
              <a:gd name="T111" fmla="*/ 123 h 1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123">
                <a:moveTo>
                  <a:pt x="17" y="123"/>
                </a:moveTo>
                <a:cubicBezTo>
                  <a:pt x="20" y="122"/>
                  <a:pt x="23" y="120"/>
                  <a:pt x="26" y="119"/>
                </a:cubicBezTo>
                <a:cubicBezTo>
                  <a:pt x="28" y="118"/>
                  <a:pt x="31" y="117"/>
                  <a:pt x="33" y="117"/>
                </a:cubicBezTo>
                <a:cubicBezTo>
                  <a:pt x="35" y="117"/>
                  <a:pt x="37" y="119"/>
                  <a:pt x="39" y="119"/>
                </a:cubicBezTo>
                <a:cubicBezTo>
                  <a:pt x="42" y="118"/>
                  <a:pt x="44" y="115"/>
                  <a:pt x="45" y="113"/>
                </a:cubicBezTo>
                <a:cubicBezTo>
                  <a:pt x="45" y="111"/>
                  <a:pt x="41" y="110"/>
                  <a:pt x="42" y="109"/>
                </a:cubicBezTo>
                <a:cubicBezTo>
                  <a:pt x="45" y="106"/>
                  <a:pt x="50" y="105"/>
                  <a:pt x="54" y="104"/>
                </a:cubicBezTo>
                <a:cubicBezTo>
                  <a:pt x="56" y="103"/>
                  <a:pt x="58" y="104"/>
                  <a:pt x="59" y="103"/>
                </a:cubicBezTo>
                <a:cubicBezTo>
                  <a:pt x="61" y="101"/>
                  <a:pt x="60" y="96"/>
                  <a:pt x="62" y="94"/>
                </a:cubicBezTo>
                <a:cubicBezTo>
                  <a:pt x="65" y="91"/>
                  <a:pt x="69" y="92"/>
                  <a:pt x="73" y="89"/>
                </a:cubicBezTo>
                <a:cubicBezTo>
                  <a:pt x="73" y="89"/>
                  <a:pt x="73" y="87"/>
                  <a:pt x="73" y="86"/>
                </a:cubicBezTo>
                <a:cubicBezTo>
                  <a:pt x="72" y="84"/>
                  <a:pt x="70" y="81"/>
                  <a:pt x="70" y="79"/>
                </a:cubicBezTo>
                <a:cubicBezTo>
                  <a:pt x="71" y="75"/>
                  <a:pt x="75" y="72"/>
                  <a:pt x="77" y="69"/>
                </a:cubicBezTo>
                <a:cubicBezTo>
                  <a:pt x="77" y="67"/>
                  <a:pt x="77" y="65"/>
                  <a:pt x="78" y="64"/>
                </a:cubicBezTo>
                <a:cubicBezTo>
                  <a:pt x="79" y="64"/>
                  <a:pt x="78" y="67"/>
                  <a:pt x="79" y="68"/>
                </a:cubicBezTo>
                <a:cubicBezTo>
                  <a:pt x="79" y="69"/>
                  <a:pt x="81" y="69"/>
                  <a:pt x="82" y="68"/>
                </a:cubicBezTo>
                <a:cubicBezTo>
                  <a:pt x="84" y="65"/>
                  <a:pt x="84" y="62"/>
                  <a:pt x="85" y="59"/>
                </a:cubicBezTo>
                <a:cubicBezTo>
                  <a:pt x="89" y="52"/>
                  <a:pt x="94" y="46"/>
                  <a:pt x="97" y="39"/>
                </a:cubicBezTo>
                <a:cubicBezTo>
                  <a:pt x="98" y="37"/>
                  <a:pt x="97" y="35"/>
                  <a:pt x="96" y="34"/>
                </a:cubicBezTo>
                <a:cubicBezTo>
                  <a:pt x="94" y="32"/>
                  <a:pt x="90" y="31"/>
                  <a:pt x="87" y="29"/>
                </a:cubicBezTo>
                <a:cubicBezTo>
                  <a:pt x="84" y="26"/>
                  <a:pt x="85" y="20"/>
                  <a:pt x="81" y="17"/>
                </a:cubicBezTo>
                <a:cubicBezTo>
                  <a:pt x="79" y="16"/>
                  <a:pt x="77" y="19"/>
                  <a:pt x="75" y="19"/>
                </a:cubicBezTo>
                <a:cubicBezTo>
                  <a:pt x="71" y="18"/>
                  <a:pt x="66" y="18"/>
                  <a:pt x="62" y="15"/>
                </a:cubicBezTo>
                <a:cubicBezTo>
                  <a:pt x="58" y="12"/>
                  <a:pt x="57" y="7"/>
                  <a:pt x="53" y="2"/>
                </a:cubicBezTo>
                <a:cubicBezTo>
                  <a:pt x="52" y="2"/>
                  <a:pt x="51" y="3"/>
                  <a:pt x="49" y="3"/>
                </a:cubicBezTo>
                <a:cubicBezTo>
                  <a:pt x="48" y="3"/>
                  <a:pt x="48" y="0"/>
                  <a:pt x="47" y="1"/>
                </a:cubicBezTo>
                <a:cubicBezTo>
                  <a:pt x="45" y="2"/>
                  <a:pt x="43" y="4"/>
                  <a:pt x="43" y="6"/>
                </a:cubicBezTo>
                <a:cubicBezTo>
                  <a:pt x="43" y="8"/>
                  <a:pt x="46" y="10"/>
                  <a:pt x="45" y="12"/>
                </a:cubicBezTo>
                <a:cubicBezTo>
                  <a:pt x="44" y="14"/>
                  <a:pt x="41" y="13"/>
                  <a:pt x="40" y="15"/>
                </a:cubicBezTo>
                <a:cubicBezTo>
                  <a:pt x="39" y="16"/>
                  <a:pt x="41" y="18"/>
                  <a:pt x="40" y="20"/>
                </a:cubicBezTo>
                <a:cubicBezTo>
                  <a:pt x="40" y="21"/>
                  <a:pt x="37" y="23"/>
                  <a:pt x="37" y="24"/>
                </a:cubicBezTo>
                <a:cubicBezTo>
                  <a:pt x="37" y="27"/>
                  <a:pt x="38" y="29"/>
                  <a:pt x="39" y="32"/>
                </a:cubicBezTo>
                <a:lnTo>
                  <a:pt x="45" y="44"/>
                </a:lnTo>
                <a:lnTo>
                  <a:pt x="39" y="74"/>
                </a:lnTo>
                <a:lnTo>
                  <a:pt x="0" y="88"/>
                </a:lnTo>
                <a:lnTo>
                  <a:pt x="17" y="123"/>
                </a:ln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" name="Freeform 2613"/>
          <p:cNvSpPr>
            <a:spLocks noChangeAspect="1"/>
          </p:cNvSpPr>
          <p:nvPr/>
        </p:nvSpPr>
        <p:spPr bwMode="auto">
          <a:xfrm>
            <a:off x="5765801" y="3929278"/>
            <a:ext cx="119063" cy="104775"/>
          </a:xfrm>
          <a:custGeom>
            <a:avLst/>
            <a:gdLst>
              <a:gd name="T0" fmla="*/ 68 w 62"/>
              <a:gd name="T1" fmla="*/ 0 h 55"/>
              <a:gd name="T2" fmla="*/ 63 w 62"/>
              <a:gd name="T3" fmla="*/ 8 h 55"/>
              <a:gd name="T4" fmla="*/ 52 w 62"/>
              <a:gd name="T5" fmla="*/ 22 h 55"/>
              <a:gd name="T6" fmla="*/ 44 w 62"/>
              <a:gd name="T7" fmla="*/ 32 h 55"/>
              <a:gd name="T8" fmla="*/ 30 w 62"/>
              <a:gd name="T9" fmla="*/ 37 h 55"/>
              <a:gd name="T10" fmla="*/ 16 w 62"/>
              <a:gd name="T11" fmla="*/ 36 h 55"/>
              <a:gd name="T12" fmla="*/ 12 w 62"/>
              <a:gd name="T13" fmla="*/ 41 h 55"/>
              <a:gd name="T14" fmla="*/ 6 w 62"/>
              <a:gd name="T15" fmla="*/ 41 h 55"/>
              <a:gd name="T16" fmla="*/ 4 w 62"/>
              <a:gd name="T17" fmla="*/ 37 h 55"/>
              <a:gd name="T18" fmla="*/ 0 w 62"/>
              <a:gd name="T19" fmla="*/ 42 h 55"/>
              <a:gd name="T20" fmla="*/ 5 w 62"/>
              <a:gd name="T21" fmla="*/ 56 h 55"/>
              <a:gd name="T22" fmla="*/ 52 w 62"/>
              <a:gd name="T23" fmla="*/ 66 h 55"/>
              <a:gd name="T24" fmla="*/ 57 w 62"/>
              <a:gd name="T25" fmla="*/ 61 h 55"/>
              <a:gd name="T26" fmla="*/ 54 w 62"/>
              <a:gd name="T27" fmla="*/ 52 h 55"/>
              <a:gd name="T28" fmla="*/ 58 w 62"/>
              <a:gd name="T29" fmla="*/ 47 h 55"/>
              <a:gd name="T30" fmla="*/ 58 w 62"/>
              <a:gd name="T31" fmla="*/ 41 h 55"/>
              <a:gd name="T32" fmla="*/ 64 w 62"/>
              <a:gd name="T33" fmla="*/ 37 h 55"/>
              <a:gd name="T34" fmla="*/ 62 w 62"/>
              <a:gd name="T35" fmla="*/ 30 h 55"/>
              <a:gd name="T36" fmla="*/ 67 w 62"/>
              <a:gd name="T37" fmla="*/ 24 h 55"/>
              <a:gd name="T38" fmla="*/ 69 w 62"/>
              <a:gd name="T39" fmla="*/ 26 h 55"/>
              <a:gd name="T40" fmla="*/ 74 w 62"/>
              <a:gd name="T41" fmla="*/ 25 h 55"/>
              <a:gd name="T42" fmla="*/ 74 w 62"/>
              <a:gd name="T43" fmla="*/ 18 h 55"/>
              <a:gd name="T44" fmla="*/ 74 w 62"/>
              <a:gd name="T45" fmla="*/ 12 h 55"/>
              <a:gd name="T46" fmla="*/ 71 w 62"/>
              <a:gd name="T47" fmla="*/ 12 h 55"/>
              <a:gd name="T48" fmla="*/ 69 w 62"/>
              <a:gd name="T49" fmla="*/ 13 h 55"/>
              <a:gd name="T50" fmla="*/ 69 w 62"/>
              <a:gd name="T51" fmla="*/ 6 h 55"/>
              <a:gd name="T52" fmla="*/ 68 w 62"/>
              <a:gd name="T53" fmla="*/ 0 h 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2"/>
              <a:gd name="T82" fmla="*/ 0 h 55"/>
              <a:gd name="T83" fmla="*/ 62 w 62"/>
              <a:gd name="T84" fmla="*/ 55 h 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2" h="55">
                <a:moveTo>
                  <a:pt x="56" y="0"/>
                </a:moveTo>
                <a:cubicBezTo>
                  <a:pt x="55" y="2"/>
                  <a:pt x="54" y="5"/>
                  <a:pt x="52" y="7"/>
                </a:cubicBezTo>
                <a:cubicBezTo>
                  <a:pt x="49" y="10"/>
                  <a:pt x="46" y="14"/>
                  <a:pt x="43" y="18"/>
                </a:cubicBezTo>
                <a:cubicBezTo>
                  <a:pt x="41" y="21"/>
                  <a:pt x="39" y="24"/>
                  <a:pt x="36" y="27"/>
                </a:cubicBezTo>
                <a:cubicBezTo>
                  <a:pt x="33" y="29"/>
                  <a:pt x="29" y="30"/>
                  <a:pt x="25" y="31"/>
                </a:cubicBezTo>
                <a:cubicBezTo>
                  <a:pt x="21" y="32"/>
                  <a:pt x="17" y="30"/>
                  <a:pt x="13" y="30"/>
                </a:cubicBezTo>
                <a:cubicBezTo>
                  <a:pt x="12" y="31"/>
                  <a:pt x="12" y="33"/>
                  <a:pt x="10" y="34"/>
                </a:cubicBezTo>
                <a:cubicBezTo>
                  <a:pt x="9" y="35"/>
                  <a:pt x="7" y="34"/>
                  <a:pt x="5" y="34"/>
                </a:cubicBezTo>
                <a:cubicBezTo>
                  <a:pt x="4" y="33"/>
                  <a:pt x="4" y="32"/>
                  <a:pt x="3" y="31"/>
                </a:cubicBezTo>
                <a:lnTo>
                  <a:pt x="0" y="35"/>
                </a:lnTo>
                <a:lnTo>
                  <a:pt x="4" y="47"/>
                </a:lnTo>
                <a:lnTo>
                  <a:pt x="43" y="55"/>
                </a:lnTo>
                <a:lnTo>
                  <a:pt x="47" y="51"/>
                </a:lnTo>
                <a:cubicBezTo>
                  <a:pt x="46" y="48"/>
                  <a:pt x="45" y="46"/>
                  <a:pt x="45" y="43"/>
                </a:cubicBezTo>
                <a:cubicBezTo>
                  <a:pt x="45" y="42"/>
                  <a:pt x="48" y="40"/>
                  <a:pt x="48" y="39"/>
                </a:cubicBezTo>
                <a:cubicBezTo>
                  <a:pt x="49" y="37"/>
                  <a:pt x="47" y="35"/>
                  <a:pt x="48" y="34"/>
                </a:cubicBezTo>
                <a:cubicBezTo>
                  <a:pt x="49" y="32"/>
                  <a:pt x="52" y="33"/>
                  <a:pt x="53" y="31"/>
                </a:cubicBezTo>
                <a:cubicBezTo>
                  <a:pt x="54" y="29"/>
                  <a:pt x="51" y="27"/>
                  <a:pt x="51" y="25"/>
                </a:cubicBezTo>
                <a:cubicBezTo>
                  <a:pt x="51" y="23"/>
                  <a:pt x="53" y="21"/>
                  <a:pt x="55" y="20"/>
                </a:cubicBezTo>
                <a:cubicBezTo>
                  <a:pt x="56" y="19"/>
                  <a:pt x="56" y="22"/>
                  <a:pt x="57" y="22"/>
                </a:cubicBezTo>
                <a:cubicBezTo>
                  <a:pt x="59" y="22"/>
                  <a:pt x="60" y="21"/>
                  <a:pt x="61" y="21"/>
                </a:cubicBezTo>
                <a:cubicBezTo>
                  <a:pt x="62" y="19"/>
                  <a:pt x="62" y="17"/>
                  <a:pt x="61" y="15"/>
                </a:cubicBezTo>
                <a:cubicBezTo>
                  <a:pt x="61" y="14"/>
                  <a:pt x="62" y="12"/>
                  <a:pt x="61" y="10"/>
                </a:cubicBezTo>
                <a:cubicBezTo>
                  <a:pt x="61" y="10"/>
                  <a:pt x="60" y="10"/>
                  <a:pt x="59" y="10"/>
                </a:cubicBezTo>
                <a:cubicBezTo>
                  <a:pt x="58" y="11"/>
                  <a:pt x="57" y="11"/>
                  <a:pt x="57" y="11"/>
                </a:cubicBezTo>
                <a:cubicBezTo>
                  <a:pt x="56" y="9"/>
                  <a:pt x="57" y="7"/>
                  <a:pt x="57" y="5"/>
                </a:cubicBezTo>
                <a:cubicBezTo>
                  <a:pt x="57" y="3"/>
                  <a:pt x="57" y="1"/>
                  <a:pt x="56" y="0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" name="Freeform 2614"/>
          <p:cNvSpPr>
            <a:spLocks noChangeAspect="1"/>
          </p:cNvSpPr>
          <p:nvPr/>
        </p:nvSpPr>
        <p:spPr bwMode="auto">
          <a:xfrm>
            <a:off x="5637213" y="3813390"/>
            <a:ext cx="50800" cy="49213"/>
          </a:xfrm>
          <a:custGeom>
            <a:avLst/>
            <a:gdLst>
              <a:gd name="T0" fmla="*/ 32 w 27"/>
              <a:gd name="T1" fmla="*/ 31 h 26"/>
              <a:gd name="T2" fmla="*/ 27 w 27"/>
              <a:gd name="T3" fmla="*/ 23 h 26"/>
              <a:gd name="T4" fmla="*/ 24 w 27"/>
              <a:gd name="T5" fmla="*/ 19 h 26"/>
              <a:gd name="T6" fmla="*/ 17 w 27"/>
              <a:gd name="T7" fmla="*/ 17 h 26"/>
              <a:gd name="T8" fmla="*/ 23 w 27"/>
              <a:gd name="T9" fmla="*/ 12 h 26"/>
              <a:gd name="T10" fmla="*/ 25 w 27"/>
              <a:gd name="T11" fmla="*/ 10 h 26"/>
              <a:gd name="T12" fmla="*/ 23 w 27"/>
              <a:gd name="T13" fmla="*/ 4 h 26"/>
              <a:gd name="T14" fmla="*/ 21 w 27"/>
              <a:gd name="T15" fmla="*/ 1 h 26"/>
              <a:gd name="T16" fmla="*/ 11 w 27"/>
              <a:gd name="T17" fmla="*/ 2 h 26"/>
              <a:gd name="T18" fmla="*/ 6 w 27"/>
              <a:gd name="T19" fmla="*/ 10 h 26"/>
              <a:gd name="T20" fmla="*/ 0 w 27"/>
              <a:gd name="T21" fmla="*/ 18 h 26"/>
              <a:gd name="T22" fmla="*/ 14 w 27"/>
              <a:gd name="T23" fmla="*/ 21 h 26"/>
              <a:gd name="T24" fmla="*/ 19 w 27"/>
              <a:gd name="T25" fmla="*/ 31 h 26"/>
              <a:gd name="T26" fmla="*/ 32 w 27"/>
              <a:gd name="T27" fmla="*/ 31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"/>
              <a:gd name="T43" fmla="*/ 0 h 26"/>
              <a:gd name="T44" fmla="*/ 27 w 27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" h="26">
                <a:moveTo>
                  <a:pt x="27" y="26"/>
                </a:moveTo>
                <a:cubicBezTo>
                  <a:pt x="26" y="24"/>
                  <a:pt x="24" y="21"/>
                  <a:pt x="23" y="19"/>
                </a:cubicBezTo>
                <a:cubicBezTo>
                  <a:pt x="22" y="18"/>
                  <a:pt x="22" y="17"/>
                  <a:pt x="20" y="16"/>
                </a:cubicBezTo>
                <a:cubicBezTo>
                  <a:pt x="19" y="15"/>
                  <a:pt x="15" y="16"/>
                  <a:pt x="14" y="14"/>
                </a:cubicBezTo>
                <a:cubicBezTo>
                  <a:pt x="14" y="12"/>
                  <a:pt x="17" y="11"/>
                  <a:pt x="19" y="10"/>
                </a:cubicBezTo>
                <a:cubicBezTo>
                  <a:pt x="19" y="9"/>
                  <a:pt x="21" y="9"/>
                  <a:pt x="21" y="8"/>
                </a:cubicBezTo>
                <a:cubicBezTo>
                  <a:pt x="21" y="6"/>
                  <a:pt x="20" y="5"/>
                  <a:pt x="19" y="3"/>
                </a:cubicBezTo>
                <a:cubicBezTo>
                  <a:pt x="19" y="2"/>
                  <a:pt x="18" y="1"/>
                  <a:pt x="18" y="1"/>
                </a:cubicBezTo>
                <a:cubicBezTo>
                  <a:pt x="15" y="1"/>
                  <a:pt x="12" y="0"/>
                  <a:pt x="9" y="2"/>
                </a:cubicBezTo>
                <a:cubicBezTo>
                  <a:pt x="7" y="3"/>
                  <a:pt x="7" y="6"/>
                  <a:pt x="5" y="8"/>
                </a:cubicBezTo>
                <a:cubicBezTo>
                  <a:pt x="4" y="11"/>
                  <a:pt x="1" y="13"/>
                  <a:pt x="0" y="15"/>
                </a:cubicBezTo>
                <a:cubicBezTo>
                  <a:pt x="4" y="16"/>
                  <a:pt x="8" y="17"/>
                  <a:pt x="12" y="18"/>
                </a:cubicBezTo>
                <a:cubicBezTo>
                  <a:pt x="14" y="20"/>
                  <a:pt x="14" y="24"/>
                  <a:pt x="16" y="26"/>
                </a:cubicBezTo>
                <a:cubicBezTo>
                  <a:pt x="19" y="26"/>
                  <a:pt x="23" y="26"/>
                  <a:pt x="27" y="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" name="Freeform 2615"/>
          <p:cNvSpPr>
            <a:spLocks noChangeAspect="1"/>
          </p:cNvSpPr>
          <p:nvPr/>
        </p:nvSpPr>
        <p:spPr bwMode="auto">
          <a:xfrm>
            <a:off x="5456239" y="3592726"/>
            <a:ext cx="233363" cy="249238"/>
          </a:xfrm>
          <a:custGeom>
            <a:avLst/>
            <a:gdLst>
              <a:gd name="T0" fmla="*/ 147 w 123"/>
              <a:gd name="T1" fmla="*/ 143 h 131"/>
              <a:gd name="T2" fmla="*/ 139 w 123"/>
              <a:gd name="T3" fmla="*/ 140 h 131"/>
              <a:gd name="T4" fmla="*/ 135 w 123"/>
              <a:gd name="T5" fmla="*/ 140 h 131"/>
              <a:gd name="T6" fmla="*/ 124 w 123"/>
              <a:gd name="T7" fmla="*/ 141 h 131"/>
              <a:gd name="T8" fmla="*/ 120 w 123"/>
              <a:gd name="T9" fmla="*/ 149 h 131"/>
              <a:gd name="T10" fmla="*/ 114 w 123"/>
              <a:gd name="T11" fmla="*/ 157 h 131"/>
              <a:gd name="T12" fmla="*/ 87 w 123"/>
              <a:gd name="T13" fmla="*/ 156 h 131"/>
              <a:gd name="T14" fmla="*/ 51 w 123"/>
              <a:gd name="T15" fmla="*/ 122 h 131"/>
              <a:gd name="T16" fmla="*/ 39 w 123"/>
              <a:gd name="T17" fmla="*/ 115 h 131"/>
              <a:gd name="T18" fmla="*/ 27 w 123"/>
              <a:gd name="T19" fmla="*/ 105 h 131"/>
              <a:gd name="T20" fmla="*/ 8 w 123"/>
              <a:gd name="T21" fmla="*/ 98 h 131"/>
              <a:gd name="T22" fmla="*/ 1 w 123"/>
              <a:gd name="T23" fmla="*/ 93 h 131"/>
              <a:gd name="T24" fmla="*/ 4 w 123"/>
              <a:gd name="T25" fmla="*/ 90 h 131"/>
              <a:gd name="T26" fmla="*/ 1 w 123"/>
              <a:gd name="T27" fmla="*/ 81 h 131"/>
              <a:gd name="T28" fmla="*/ 0 w 123"/>
              <a:gd name="T29" fmla="*/ 77 h 131"/>
              <a:gd name="T30" fmla="*/ 16 w 123"/>
              <a:gd name="T31" fmla="*/ 65 h 131"/>
              <a:gd name="T32" fmla="*/ 18 w 123"/>
              <a:gd name="T33" fmla="*/ 60 h 131"/>
              <a:gd name="T34" fmla="*/ 27 w 123"/>
              <a:gd name="T35" fmla="*/ 54 h 131"/>
              <a:gd name="T36" fmla="*/ 30 w 123"/>
              <a:gd name="T37" fmla="*/ 42 h 131"/>
              <a:gd name="T38" fmla="*/ 31 w 123"/>
              <a:gd name="T39" fmla="*/ 35 h 131"/>
              <a:gd name="T40" fmla="*/ 29 w 123"/>
              <a:gd name="T41" fmla="*/ 24 h 131"/>
              <a:gd name="T42" fmla="*/ 32 w 123"/>
              <a:gd name="T43" fmla="*/ 18 h 131"/>
              <a:gd name="T44" fmla="*/ 41 w 123"/>
              <a:gd name="T45" fmla="*/ 13 h 131"/>
              <a:gd name="T46" fmla="*/ 45 w 123"/>
              <a:gd name="T47" fmla="*/ 5 h 131"/>
              <a:gd name="T48" fmla="*/ 51 w 123"/>
              <a:gd name="T49" fmla="*/ 0 h 131"/>
              <a:gd name="T50" fmla="*/ 60 w 123"/>
              <a:gd name="T51" fmla="*/ 4 h 131"/>
              <a:gd name="T52" fmla="*/ 66 w 123"/>
              <a:gd name="T53" fmla="*/ 6 h 131"/>
              <a:gd name="T54" fmla="*/ 71 w 123"/>
              <a:gd name="T55" fmla="*/ 2 h 131"/>
              <a:gd name="T56" fmla="*/ 73 w 123"/>
              <a:gd name="T57" fmla="*/ 8 h 131"/>
              <a:gd name="T58" fmla="*/ 79 w 123"/>
              <a:gd name="T59" fmla="*/ 6 h 131"/>
              <a:gd name="T60" fmla="*/ 82 w 123"/>
              <a:gd name="T61" fmla="*/ 13 h 131"/>
              <a:gd name="T62" fmla="*/ 86 w 123"/>
              <a:gd name="T63" fmla="*/ 18 h 131"/>
              <a:gd name="T64" fmla="*/ 93 w 123"/>
              <a:gd name="T65" fmla="*/ 28 h 131"/>
              <a:gd name="T66" fmla="*/ 96 w 123"/>
              <a:gd name="T67" fmla="*/ 28 h 131"/>
              <a:gd name="T68" fmla="*/ 99 w 123"/>
              <a:gd name="T69" fmla="*/ 30 h 131"/>
              <a:gd name="T70" fmla="*/ 103 w 123"/>
              <a:gd name="T71" fmla="*/ 30 h 131"/>
              <a:gd name="T72" fmla="*/ 102 w 123"/>
              <a:gd name="T73" fmla="*/ 36 h 131"/>
              <a:gd name="T74" fmla="*/ 103 w 123"/>
              <a:gd name="T75" fmla="*/ 46 h 131"/>
              <a:gd name="T76" fmla="*/ 98 w 123"/>
              <a:gd name="T77" fmla="*/ 47 h 131"/>
              <a:gd name="T78" fmla="*/ 96 w 123"/>
              <a:gd name="T79" fmla="*/ 58 h 131"/>
              <a:gd name="T80" fmla="*/ 96 w 123"/>
              <a:gd name="T81" fmla="*/ 67 h 131"/>
              <a:gd name="T82" fmla="*/ 106 w 123"/>
              <a:gd name="T83" fmla="*/ 81 h 131"/>
              <a:gd name="T84" fmla="*/ 106 w 123"/>
              <a:gd name="T85" fmla="*/ 85 h 131"/>
              <a:gd name="T86" fmla="*/ 125 w 123"/>
              <a:gd name="T87" fmla="*/ 99 h 131"/>
              <a:gd name="T88" fmla="*/ 133 w 123"/>
              <a:gd name="T89" fmla="*/ 113 h 131"/>
              <a:gd name="T90" fmla="*/ 133 w 123"/>
              <a:gd name="T91" fmla="*/ 122 h 131"/>
              <a:gd name="T92" fmla="*/ 136 w 123"/>
              <a:gd name="T93" fmla="*/ 126 h 131"/>
              <a:gd name="T94" fmla="*/ 136 w 123"/>
              <a:gd name="T95" fmla="*/ 133 h 131"/>
              <a:gd name="T96" fmla="*/ 147 w 123"/>
              <a:gd name="T97" fmla="*/ 143 h 1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"/>
              <a:gd name="T148" fmla="*/ 0 h 131"/>
              <a:gd name="T149" fmla="*/ 123 w 123"/>
              <a:gd name="T150" fmla="*/ 131 h 1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" h="131">
                <a:moveTo>
                  <a:pt x="123" y="119"/>
                </a:moveTo>
                <a:cubicBezTo>
                  <a:pt x="121" y="118"/>
                  <a:pt x="119" y="118"/>
                  <a:pt x="116" y="117"/>
                </a:cubicBezTo>
                <a:cubicBezTo>
                  <a:pt x="115" y="117"/>
                  <a:pt x="114" y="117"/>
                  <a:pt x="113" y="117"/>
                </a:cubicBezTo>
                <a:cubicBezTo>
                  <a:pt x="110" y="117"/>
                  <a:pt x="107" y="116"/>
                  <a:pt x="104" y="118"/>
                </a:cubicBezTo>
                <a:cubicBezTo>
                  <a:pt x="102" y="119"/>
                  <a:pt x="102" y="122"/>
                  <a:pt x="100" y="124"/>
                </a:cubicBezTo>
                <a:cubicBezTo>
                  <a:pt x="99" y="127"/>
                  <a:pt x="96" y="129"/>
                  <a:pt x="95" y="131"/>
                </a:cubicBezTo>
                <a:cubicBezTo>
                  <a:pt x="88" y="130"/>
                  <a:pt x="80" y="130"/>
                  <a:pt x="73" y="130"/>
                </a:cubicBezTo>
                <a:cubicBezTo>
                  <a:pt x="63" y="120"/>
                  <a:pt x="53" y="111"/>
                  <a:pt x="43" y="102"/>
                </a:cubicBezTo>
                <a:cubicBezTo>
                  <a:pt x="40" y="100"/>
                  <a:pt x="36" y="98"/>
                  <a:pt x="33" y="96"/>
                </a:cubicBezTo>
                <a:cubicBezTo>
                  <a:pt x="29" y="93"/>
                  <a:pt x="26" y="91"/>
                  <a:pt x="23" y="88"/>
                </a:cubicBezTo>
                <a:cubicBezTo>
                  <a:pt x="17" y="86"/>
                  <a:pt x="12" y="84"/>
                  <a:pt x="7" y="82"/>
                </a:cubicBezTo>
                <a:cubicBezTo>
                  <a:pt x="5" y="81"/>
                  <a:pt x="3" y="80"/>
                  <a:pt x="1" y="78"/>
                </a:cubicBezTo>
                <a:cubicBezTo>
                  <a:pt x="1" y="77"/>
                  <a:pt x="3" y="77"/>
                  <a:pt x="3" y="75"/>
                </a:cubicBezTo>
                <a:cubicBezTo>
                  <a:pt x="3" y="73"/>
                  <a:pt x="1" y="71"/>
                  <a:pt x="1" y="68"/>
                </a:cubicBezTo>
                <a:cubicBezTo>
                  <a:pt x="0" y="67"/>
                  <a:pt x="0" y="66"/>
                  <a:pt x="0" y="64"/>
                </a:cubicBezTo>
                <a:cubicBezTo>
                  <a:pt x="4" y="61"/>
                  <a:pt x="9" y="58"/>
                  <a:pt x="13" y="54"/>
                </a:cubicBezTo>
                <a:cubicBezTo>
                  <a:pt x="14" y="53"/>
                  <a:pt x="14" y="51"/>
                  <a:pt x="15" y="50"/>
                </a:cubicBezTo>
                <a:cubicBezTo>
                  <a:pt x="17" y="48"/>
                  <a:pt x="21" y="48"/>
                  <a:pt x="23" y="45"/>
                </a:cubicBezTo>
                <a:cubicBezTo>
                  <a:pt x="25" y="42"/>
                  <a:pt x="24" y="38"/>
                  <a:pt x="25" y="35"/>
                </a:cubicBezTo>
                <a:cubicBezTo>
                  <a:pt x="25" y="33"/>
                  <a:pt x="26" y="31"/>
                  <a:pt x="26" y="29"/>
                </a:cubicBezTo>
                <a:cubicBezTo>
                  <a:pt x="26" y="26"/>
                  <a:pt x="24" y="23"/>
                  <a:pt x="24" y="20"/>
                </a:cubicBezTo>
                <a:cubicBezTo>
                  <a:pt x="25" y="18"/>
                  <a:pt x="26" y="16"/>
                  <a:pt x="27" y="15"/>
                </a:cubicBezTo>
                <a:cubicBezTo>
                  <a:pt x="29" y="13"/>
                  <a:pt x="32" y="13"/>
                  <a:pt x="34" y="11"/>
                </a:cubicBezTo>
                <a:cubicBezTo>
                  <a:pt x="36" y="10"/>
                  <a:pt x="37" y="6"/>
                  <a:pt x="38" y="4"/>
                </a:cubicBezTo>
                <a:cubicBezTo>
                  <a:pt x="40" y="3"/>
                  <a:pt x="40" y="1"/>
                  <a:pt x="43" y="0"/>
                </a:cubicBezTo>
                <a:cubicBezTo>
                  <a:pt x="45" y="0"/>
                  <a:pt x="47" y="2"/>
                  <a:pt x="50" y="3"/>
                </a:cubicBezTo>
                <a:cubicBezTo>
                  <a:pt x="52" y="3"/>
                  <a:pt x="53" y="5"/>
                  <a:pt x="55" y="5"/>
                </a:cubicBezTo>
                <a:cubicBezTo>
                  <a:pt x="57" y="5"/>
                  <a:pt x="58" y="1"/>
                  <a:pt x="59" y="2"/>
                </a:cubicBezTo>
                <a:cubicBezTo>
                  <a:pt x="61" y="3"/>
                  <a:pt x="59" y="7"/>
                  <a:pt x="61" y="7"/>
                </a:cubicBezTo>
                <a:cubicBezTo>
                  <a:pt x="63" y="8"/>
                  <a:pt x="64" y="6"/>
                  <a:pt x="66" y="5"/>
                </a:cubicBezTo>
                <a:cubicBezTo>
                  <a:pt x="67" y="7"/>
                  <a:pt x="68" y="9"/>
                  <a:pt x="69" y="11"/>
                </a:cubicBezTo>
                <a:cubicBezTo>
                  <a:pt x="70" y="12"/>
                  <a:pt x="71" y="14"/>
                  <a:pt x="72" y="15"/>
                </a:cubicBezTo>
                <a:cubicBezTo>
                  <a:pt x="74" y="18"/>
                  <a:pt x="76" y="21"/>
                  <a:pt x="78" y="23"/>
                </a:cubicBezTo>
                <a:cubicBezTo>
                  <a:pt x="78" y="24"/>
                  <a:pt x="79" y="23"/>
                  <a:pt x="80" y="23"/>
                </a:cubicBezTo>
                <a:cubicBezTo>
                  <a:pt x="81" y="24"/>
                  <a:pt x="82" y="25"/>
                  <a:pt x="83" y="25"/>
                </a:cubicBezTo>
                <a:cubicBezTo>
                  <a:pt x="84" y="25"/>
                  <a:pt x="86" y="24"/>
                  <a:pt x="86" y="25"/>
                </a:cubicBezTo>
                <a:cubicBezTo>
                  <a:pt x="87" y="27"/>
                  <a:pt x="85" y="29"/>
                  <a:pt x="85" y="30"/>
                </a:cubicBezTo>
                <a:cubicBezTo>
                  <a:pt x="84" y="33"/>
                  <a:pt x="86" y="35"/>
                  <a:pt x="86" y="38"/>
                </a:cubicBezTo>
                <a:cubicBezTo>
                  <a:pt x="85" y="39"/>
                  <a:pt x="83" y="38"/>
                  <a:pt x="82" y="39"/>
                </a:cubicBezTo>
                <a:cubicBezTo>
                  <a:pt x="80" y="42"/>
                  <a:pt x="80" y="45"/>
                  <a:pt x="80" y="48"/>
                </a:cubicBezTo>
                <a:cubicBezTo>
                  <a:pt x="80" y="51"/>
                  <a:pt x="79" y="54"/>
                  <a:pt x="80" y="56"/>
                </a:cubicBezTo>
                <a:cubicBezTo>
                  <a:pt x="82" y="61"/>
                  <a:pt x="86" y="64"/>
                  <a:pt x="89" y="68"/>
                </a:cubicBezTo>
                <a:cubicBezTo>
                  <a:pt x="89" y="69"/>
                  <a:pt x="88" y="70"/>
                  <a:pt x="89" y="71"/>
                </a:cubicBezTo>
                <a:cubicBezTo>
                  <a:pt x="94" y="75"/>
                  <a:pt x="100" y="78"/>
                  <a:pt x="105" y="83"/>
                </a:cubicBezTo>
                <a:cubicBezTo>
                  <a:pt x="108" y="87"/>
                  <a:pt x="110" y="90"/>
                  <a:pt x="111" y="94"/>
                </a:cubicBezTo>
                <a:cubicBezTo>
                  <a:pt x="112" y="97"/>
                  <a:pt x="111" y="100"/>
                  <a:pt x="111" y="102"/>
                </a:cubicBezTo>
                <a:cubicBezTo>
                  <a:pt x="112" y="104"/>
                  <a:pt x="114" y="103"/>
                  <a:pt x="114" y="105"/>
                </a:cubicBezTo>
                <a:cubicBezTo>
                  <a:pt x="115" y="107"/>
                  <a:pt x="113" y="109"/>
                  <a:pt x="114" y="111"/>
                </a:cubicBezTo>
                <a:cubicBezTo>
                  <a:pt x="117" y="114"/>
                  <a:pt x="120" y="116"/>
                  <a:pt x="123" y="11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" name="Freeform 2616"/>
          <p:cNvSpPr>
            <a:spLocks noChangeAspect="1"/>
          </p:cNvSpPr>
          <p:nvPr/>
        </p:nvSpPr>
        <p:spPr bwMode="auto">
          <a:xfrm>
            <a:off x="5561013" y="3518115"/>
            <a:ext cx="477838" cy="442913"/>
          </a:xfrm>
          <a:custGeom>
            <a:avLst/>
            <a:gdLst>
              <a:gd name="T0" fmla="*/ 13 w 251"/>
              <a:gd name="T1" fmla="*/ 46 h 233"/>
              <a:gd name="T2" fmla="*/ 6 w 251"/>
              <a:gd name="T3" fmla="*/ 32 h 233"/>
              <a:gd name="T4" fmla="*/ 1 w 251"/>
              <a:gd name="T5" fmla="*/ 10 h 233"/>
              <a:gd name="T6" fmla="*/ 14 w 251"/>
              <a:gd name="T7" fmla="*/ 6 h 233"/>
              <a:gd name="T8" fmla="*/ 24 w 251"/>
              <a:gd name="T9" fmla="*/ 12 h 233"/>
              <a:gd name="T10" fmla="*/ 34 w 251"/>
              <a:gd name="T11" fmla="*/ 20 h 233"/>
              <a:gd name="T12" fmla="*/ 38 w 251"/>
              <a:gd name="T13" fmla="*/ 18 h 233"/>
              <a:gd name="T14" fmla="*/ 44 w 251"/>
              <a:gd name="T15" fmla="*/ 13 h 233"/>
              <a:gd name="T16" fmla="*/ 64 w 251"/>
              <a:gd name="T17" fmla="*/ 7 h 233"/>
              <a:gd name="T18" fmla="*/ 65 w 251"/>
              <a:gd name="T19" fmla="*/ 18 h 233"/>
              <a:gd name="T20" fmla="*/ 68 w 251"/>
              <a:gd name="T21" fmla="*/ 26 h 233"/>
              <a:gd name="T22" fmla="*/ 74 w 251"/>
              <a:gd name="T23" fmla="*/ 41 h 233"/>
              <a:gd name="T24" fmla="*/ 96 w 251"/>
              <a:gd name="T25" fmla="*/ 51 h 233"/>
              <a:gd name="T26" fmla="*/ 127 w 251"/>
              <a:gd name="T27" fmla="*/ 62 h 233"/>
              <a:gd name="T28" fmla="*/ 152 w 251"/>
              <a:gd name="T29" fmla="*/ 59 h 233"/>
              <a:gd name="T30" fmla="*/ 150 w 251"/>
              <a:gd name="T31" fmla="*/ 49 h 233"/>
              <a:gd name="T32" fmla="*/ 165 w 251"/>
              <a:gd name="T33" fmla="*/ 38 h 233"/>
              <a:gd name="T34" fmla="*/ 186 w 251"/>
              <a:gd name="T35" fmla="*/ 31 h 233"/>
              <a:gd name="T36" fmla="*/ 197 w 251"/>
              <a:gd name="T37" fmla="*/ 37 h 233"/>
              <a:gd name="T38" fmla="*/ 219 w 251"/>
              <a:gd name="T39" fmla="*/ 44 h 233"/>
              <a:gd name="T40" fmla="*/ 227 w 251"/>
              <a:gd name="T41" fmla="*/ 53 h 233"/>
              <a:gd name="T42" fmla="*/ 241 w 251"/>
              <a:gd name="T43" fmla="*/ 60 h 233"/>
              <a:gd name="T44" fmla="*/ 258 w 251"/>
              <a:gd name="T45" fmla="*/ 69 h 233"/>
              <a:gd name="T46" fmla="*/ 261 w 251"/>
              <a:gd name="T47" fmla="*/ 84 h 233"/>
              <a:gd name="T48" fmla="*/ 253 w 251"/>
              <a:gd name="T49" fmla="*/ 101 h 233"/>
              <a:gd name="T50" fmla="*/ 252 w 251"/>
              <a:gd name="T51" fmla="*/ 104 h 233"/>
              <a:gd name="T52" fmla="*/ 254 w 251"/>
              <a:gd name="T53" fmla="*/ 122 h 233"/>
              <a:gd name="T54" fmla="*/ 254 w 251"/>
              <a:gd name="T55" fmla="*/ 134 h 233"/>
              <a:gd name="T56" fmla="*/ 260 w 251"/>
              <a:gd name="T57" fmla="*/ 159 h 233"/>
              <a:gd name="T58" fmla="*/ 272 w 251"/>
              <a:gd name="T59" fmla="*/ 169 h 233"/>
              <a:gd name="T60" fmla="*/ 261 w 251"/>
              <a:gd name="T61" fmla="*/ 188 h 233"/>
              <a:gd name="T62" fmla="*/ 273 w 251"/>
              <a:gd name="T63" fmla="*/ 208 h 233"/>
              <a:gd name="T64" fmla="*/ 285 w 251"/>
              <a:gd name="T65" fmla="*/ 216 h 233"/>
              <a:gd name="T66" fmla="*/ 293 w 251"/>
              <a:gd name="T67" fmla="*/ 237 h 233"/>
              <a:gd name="T68" fmla="*/ 299 w 251"/>
              <a:gd name="T69" fmla="*/ 247 h 233"/>
              <a:gd name="T70" fmla="*/ 290 w 251"/>
              <a:gd name="T71" fmla="*/ 251 h 233"/>
              <a:gd name="T72" fmla="*/ 279 w 251"/>
              <a:gd name="T73" fmla="*/ 266 h 233"/>
              <a:gd name="T74" fmla="*/ 277 w 251"/>
              <a:gd name="T75" fmla="*/ 279 h 233"/>
              <a:gd name="T76" fmla="*/ 258 w 251"/>
              <a:gd name="T77" fmla="*/ 274 h 233"/>
              <a:gd name="T78" fmla="*/ 234 w 251"/>
              <a:gd name="T79" fmla="*/ 271 h 233"/>
              <a:gd name="T80" fmla="*/ 212 w 251"/>
              <a:gd name="T81" fmla="*/ 260 h 233"/>
              <a:gd name="T82" fmla="*/ 198 w 251"/>
              <a:gd name="T83" fmla="*/ 239 h 233"/>
              <a:gd name="T84" fmla="*/ 177 w 251"/>
              <a:gd name="T85" fmla="*/ 250 h 233"/>
              <a:gd name="T86" fmla="*/ 158 w 251"/>
              <a:gd name="T87" fmla="*/ 247 h 233"/>
              <a:gd name="T88" fmla="*/ 149 w 251"/>
              <a:gd name="T89" fmla="*/ 239 h 233"/>
              <a:gd name="T90" fmla="*/ 143 w 251"/>
              <a:gd name="T91" fmla="*/ 232 h 233"/>
              <a:gd name="T92" fmla="*/ 128 w 251"/>
              <a:gd name="T93" fmla="*/ 229 h 233"/>
              <a:gd name="T94" fmla="*/ 116 w 251"/>
              <a:gd name="T95" fmla="*/ 205 h 233"/>
              <a:gd name="T96" fmla="*/ 112 w 251"/>
              <a:gd name="T97" fmla="*/ 199 h 233"/>
              <a:gd name="T98" fmla="*/ 94 w 251"/>
              <a:gd name="T99" fmla="*/ 187 h 233"/>
              <a:gd name="T100" fmla="*/ 88 w 251"/>
              <a:gd name="T101" fmla="*/ 186 h 233"/>
              <a:gd name="T102" fmla="*/ 85 w 251"/>
              <a:gd name="T103" fmla="*/ 188 h 233"/>
              <a:gd name="T104" fmla="*/ 71 w 251"/>
              <a:gd name="T105" fmla="*/ 180 h 233"/>
              <a:gd name="T106" fmla="*/ 67 w 251"/>
              <a:gd name="T107" fmla="*/ 169 h 233"/>
              <a:gd name="T108" fmla="*/ 60 w 251"/>
              <a:gd name="T109" fmla="*/ 146 h 233"/>
              <a:gd name="T110" fmla="*/ 41 w 251"/>
              <a:gd name="T111" fmla="*/ 128 h 233"/>
              <a:gd name="T112" fmla="*/ 30 w 251"/>
              <a:gd name="T113" fmla="*/ 104 h 233"/>
              <a:gd name="T114" fmla="*/ 37 w 251"/>
              <a:gd name="T115" fmla="*/ 92 h 233"/>
              <a:gd name="T116" fmla="*/ 37 w 251"/>
              <a:gd name="T117" fmla="*/ 77 h 233"/>
              <a:gd name="T118" fmla="*/ 30 w 251"/>
              <a:gd name="T119" fmla="*/ 74 h 233"/>
              <a:gd name="T120" fmla="*/ 20 w 251"/>
              <a:gd name="T121" fmla="*/ 65 h 233"/>
              <a:gd name="T122" fmla="*/ 13 w 251"/>
              <a:gd name="T123" fmla="*/ 53 h 2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1"/>
              <a:gd name="T187" fmla="*/ 0 h 233"/>
              <a:gd name="T188" fmla="*/ 251 w 251"/>
              <a:gd name="T189" fmla="*/ 233 h 2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1" h="233">
                <a:moveTo>
                  <a:pt x="11" y="44"/>
                </a:moveTo>
                <a:cubicBezTo>
                  <a:pt x="11" y="42"/>
                  <a:pt x="12" y="40"/>
                  <a:pt x="11" y="38"/>
                </a:cubicBezTo>
                <a:cubicBezTo>
                  <a:pt x="10" y="36"/>
                  <a:pt x="6" y="36"/>
                  <a:pt x="5" y="34"/>
                </a:cubicBezTo>
                <a:cubicBezTo>
                  <a:pt x="4" y="32"/>
                  <a:pt x="5" y="29"/>
                  <a:pt x="5" y="27"/>
                </a:cubicBezTo>
                <a:cubicBezTo>
                  <a:pt x="5" y="24"/>
                  <a:pt x="7" y="22"/>
                  <a:pt x="6" y="20"/>
                </a:cubicBezTo>
                <a:cubicBezTo>
                  <a:pt x="5" y="16"/>
                  <a:pt x="0" y="12"/>
                  <a:pt x="1" y="8"/>
                </a:cubicBezTo>
                <a:cubicBezTo>
                  <a:pt x="2" y="5"/>
                  <a:pt x="7" y="4"/>
                  <a:pt x="10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3" y="7"/>
                  <a:pt x="15" y="9"/>
                  <a:pt x="17" y="10"/>
                </a:cubicBezTo>
                <a:cubicBezTo>
                  <a:pt x="18" y="11"/>
                  <a:pt x="20" y="9"/>
                  <a:pt x="20" y="10"/>
                </a:cubicBezTo>
                <a:cubicBezTo>
                  <a:pt x="22" y="11"/>
                  <a:pt x="19" y="14"/>
                  <a:pt x="20" y="15"/>
                </a:cubicBezTo>
                <a:cubicBezTo>
                  <a:pt x="22" y="17"/>
                  <a:pt x="26" y="16"/>
                  <a:pt x="28" y="17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6"/>
                  <a:pt x="31" y="16"/>
                  <a:pt x="32" y="15"/>
                </a:cubicBezTo>
                <a:cubicBezTo>
                  <a:pt x="34" y="15"/>
                  <a:pt x="36" y="17"/>
                  <a:pt x="37" y="16"/>
                </a:cubicBezTo>
                <a:cubicBezTo>
                  <a:pt x="38" y="15"/>
                  <a:pt x="36" y="12"/>
                  <a:pt x="37" y="11"/>
                </a:cubicBezTo>
                <a:cubicBezTo>
                  <a:pt x="41" y="7"/>
                  <a:pt x="44" y="3"/>
                  <a:pt x="49" y="1"/>
                </a:cubicBezTo>
                <a:cubicBezTo>
                  <a:pt x="51" y="0"/>
                  <a:pt x="53" y="3"/>
                  <a:pt x="53" y="6"/>
                </a:cubicBezTo>
                <a:cubicBezTo>
                  <a:pt x="53" y="7"/>
                  <a:pt x="49" y="7"/>
                  <a:pt x="50" y="9"/>
                </a:cubicBezTo>
                <a:cubicBezTo>
                  <a:pt x="50" y="11"/>
                  <a:pt x="54" y="12"/>
                  <a:pt x="54" y="15"/>
                </a:cubicBezTo>
                <a:cubicBezTo>
                  <a:pt x="55" y="16"/>
                  <a:pt x="50" y="16"/>
                  <a:pt x="50" y="18"/>
                </a:cubicBezTo>
                <a:cubicBezTo>
                  <a:pt x="51" y="21"/>
                  <a:pt x="54" y="21"/>
                  <a:pt x="57" y="22"/>
                </a:cubicBezTo>
                <a:cubicBezTo>
                  <a:pt x="58" y="23"/>
                  <a:pt x="58" y="22"/>
                  <a:pt x="59" y="22"/>
                </a:cubicBezTo>
                <a:cubicBezTo>
                  <a:pt x="60" y="26"/>
                  <a:pt x="60" y="30"/>
                  <a:pt x="62" y="34"/>
                </a:cubicBezTo>
                <a:cubicBezTo>
                  <a:pt x="64" y="37"/>
                  <a:pt x="68" y="38"/>
                  <a:pt x="71" y="40"/>
                </a:cubicBezTo>
                <a:cubicBezTo>
                  <a:pt x="74" y="41"/>
                  <a:pt x="77" y="41"/>
                  <a:pt x="80" y="43"/>
                </a:cubicBezTo>
                <a:cubicBezTo>
                  <a:pt x="83" y="45"/>
                  <a:pt x="85" y="48"/>
                  <a:pt x="89" y="50"/>
                </a:cubicBezTo>
                <a:cubicBezTo>
                  <a:pt x="94" y="52"/>
                  <a:pt x="100" y="52"/>
                  <a:pt x="106" y="52"/>
                </a:cubicBezTo>
                <a:cubicBezTo>
                  <a:pt x="111" y="52"/>
                  <a:pt x="115" y="50"/>
                  <a:pt x="120" y="49"/>
                </a:cubicBezTo>
                <a:cubicBezTo>
                  <a:pt x="122" y="49"/>
                  <a:pt x="125" y="51"/>
                  <a:pt x="127" y="49"/>
                </a:cubicBezTo>
                <a:cubicBezTo>
                  <a:pt x="128" y="48"/>
                  <a:pt x="125" y="46"/>
                  <a:pt x="125" y="44"/>
                </a:cubicBezTo>
                <a:cubicBezTo>
                  <a:pt x="124" y="43"/>
                  <a:pt x="125" y="42"/>
                  <a:pt x="125" y="41"/>
                </a:cubicBezTo>
                <a:cubicBezTo>
                  <a:pt x="128" y="40"/>
                  <a:pt x="132" y="40"/>
                  <a:pt x="135" y="38"/>
                </a:cubicBezTo>
                <a:cubicBezTo>
                  <a:pt x="137" y="37"/>
                  <a:pt x="136" y="33"/>
                  <a:pt x="138" y="32"/>
                </a:cubicBezTo>
                <a:cubicBezTo>
                  <a:pt x="141" y="29"/>
                  <a:pt x="146" y="30"/>
                  <a:pt x="150" y="29"/>
                </a:cubicBezTo>
                <a:cubicBezTo>
                  <a:pt x="152" y="28"/>
                  <a:pt x="152" y="26"/>
                  <a:pt x="155" y="26"/>
                </a:cubicBezTo>
                <a:cubicBezTo>
                  <a:pt x="157" y="26"/>
                  <a:pt x="159" y="27"/>
                  <a:pt x="161" y="28"/>
                </a:cubicBezTo>
                <a:cubicBezTo>
                  <a:pt x="162" y="29"/>
                  <a:pt x="163" y="30"/>
                  <a:pt x="164" y="31"/>
                </a:cubicBezTo>
                <a:cubicBezTo>
                  <a:pt x="168" y="32"/>
                  <a:pt x="171" y="33"/>
                  <a:pt x="175" y="34"/>
                </a:cubicBezTo>
                <a:cubicBezTo>
                  <a:pt x="177" y="35"/>
                  <a:pt x="180" y="36"/>
                  <a:pt x="183" y="37"/>
                </a:cubicBezTo>
                <a:cubicBezTo>
                  <a:pt x="185" y="38"/>
                  <a:pt x="188" y="38"/>
                  <a:pt x="189" y="39"/>
                </a:cubicBezTo>
                <a:cubicBezTo>
                  <a:pt x="190" y="41"/>
                  <a:pt x="187" y="43"/>
                  <a:pt x="189" y="44"/>
                </a:cubicBezTo>
                <a:cubicBezTo>
                  <a:pt x="191" y="46"/>
                  <a:pt x="195" y="44"/>
                  <a:pt x="197" y="45"/>
                </a:cubicBezTo>
                <a:cubicBezTo>
                  <a:pt x="199" y="46"/>
                  <a:pt x="199" y="50"/>
                  <a:pt x="201" y="50"/>
                </a:cubicBezTo>
                <a:cubicBezTo>
                  <a:pt x="205" y="52"/>
                  <a:pt x="210" y="51"/>
                  <a:pt x="214" y="53"/>
                </a:cubicBezTo>
                <a:cubicBezTo>
                  <a:pt x="215" y="54"/>
                  <a:pt x="215" y="56"/>
                  <a:pt x="215" y="58"/>
                </a:cubicBezTo>
                <a:cubicBezTo>
                  <a:pt x="215" y="60"/>
                  <a:pt x="215" y="62"/>
                  <a:pt x="215" y="64"/>
                </a:cubicBezTo>
                <a:cubicBezTo>
                  <a:pt x="215" y="66"/>
                  <a:pt x="217" y="68"/>
                  <a:pt x="218" y="70"/>
                </a:cubicBezTo>
                <a:cubicBezTo>
                  <a:pt x="217" y="72"/>
                  <a:pt x="217" y="75"/>
                  <a:pt x="216" y="77"/>
                </a:cubicBezTo>
                <a:cubicBezTo>
                  <a:pt x="215" y="79"/>
                  <a:pt x="212" y="81"/>
                  <a:pt x="211" y="84"/>
                </a:cubicBezTo>
                <a:cubicBezTo>
                  <a:pt x="211" y="85"/>
                  <a:pt x="213" y="86"/>
                  <a:pt x="213" y="87"/>
                </a:cubicBezTo>
                <a:cubicBezTo>
                  <a:pt x="212" y="88"/>
                  <a:pt x="210" y="86"/>
                  <a:pt x="210" y="87"/>
                </a:cubicBezTo>
                <a:cubicBezTo>
                  <a:pt x="209" y="90"/>
                  <a:pt x="208" y="94"/>
                  <a:pt x="209" y="97"/>
                </a:cubicBezTo>
                <a:cubicBezTo>
                  <a:pt x="209" y="99"/>
                  <a:pt x="212" y="100"/>
                  <a:pt x="212" y="102"/>
                </a:cubicBezTo>
                <a:cubicBezTo>
                  <a:pt x="212" y="104"/>
                  <a:pt x="209" y="104"/>
                  <a:pt x="209" y="106"/>
                </a:cubicBezTo>
                <a:cubicBezTo>
                  <a:pt x="209" y="108"/>
                  <a:pt x="212" y="110"/>
                  <a:pt x="212" y="112"/>
                </a:cubicBezTo>
                <a:cubicBezTo>
                  <a:pt x="213" y="116"/>
                  <a:pt x="214" y="122"/>
                  <a:pt x="212" y="126"/>
                </a:cubicBezTo>
                <a:cubicBezTo>
                  <a:pt x="213" y="129"/>
                  <a:pt x="215" y="131"/>
                  <a:pt x="217" y="133"/>
                </a:cubicBezTo>
                <a:cubicBezTo>
                  <a:pt x="219" y="134"/>
                  <a:pt x="223" y="131"/>
                  <a:pt x="225" y="133"/>
                </a:cubicBezTo>
                <a:cubicBezTo>
                  <a:pt x="227" y="134"/>
                  <a:pt x="228" y="138"/>
                  <a:pt x="227" y="141"/>
                </a:cubicBezTo>
                <a:cubicBezTo>
                  <a:pt x="226" y="145"/>
                  <a:pt x="222" y="148"/>
                  <a:pt x="220" y="152"/>
                </a:cubicBezTo>
                <a:cubicBezTo>
                  <a:pt x="219" y="153"/>
                  <a:pt x="219" y="155"/>
                  <a:pt x="218" y="157"/>
                </a:cubicBezTo>
                <a:cubicBezTo>
                  <a:pt x="221" y="160"/>
                  <a:pt x="224" y="163"/>
                  <a:pt x="226" y="166"/>
                </a:cubicBezTo>
                <a:cubicBezTo>
                  <a:pt x="228" y="169"/>
                  <a:pt x="227" y="172"/>
                  <a:pt x="228" y="174"/>
                </a:cubicBezTo>
                <a:cubicBezTo>
                  <a:pt x="228" y="176"/>
                  <a:pt x="230" y="177"/>
                  <a:pt x="231" y="178"/>
                </a:cubicBezTo>
                <a:cubicBezTo>
                  <a:pt x="233" y="179"/>
                  <a:pt x="236" y="179"/>
                  <a:pt x="238" y="180"/>
                </a:cubicBezTo>
                <a:cubicBezTo>
                  <a:pt x="240" y="181"/>
                  <a:pt x="241" y="182"/>
                  <a:pt x="242" y="183"/>
                </a:cubicBezTo>
                <a:cubicBezTo>
                  <a:pt x="243" y="188"/>
                  <a:pt x="241" y="194"/>
                  <a:pt x="244" y="198"/>
                </a:cubicBezTo>
                <a:cubicBezTo>
                  <a:pt x="245" y="200"/>
                  <a:pt x="249" y="198"/>
                  <a:pt x="250" y="200"/>
                </a:cubicBezTo>
                <a:cubicBezTo>
                  <a:pt x="251" y="201"/>
                  <a:pt x="250" y="204"/>
                  <a:pt x="249" y="206"/>
                </a:cubicBezTo>
                <a:cubicBezTo>
                  <a:pt x="249" y="207"/>
                  <a:pt x="250" y="208"/>
                  <a:pt x="249" y="209"/>
                </a:cubicBezTo>
                <a:cubicBezTo>
                  <a:pt x="247" y="210"/>
                  <a:pt x="244" y="209"/>
                  <a:pt x="242" y="210"/>
                </a:cubicBezTo>
                <a:cubicBezTo>
                  <a:pt x="239" y="211"/>
                  <a:pt x="237" y="212"/>
                  <a:pt x="235" y="214"/>
                </a:cubicBezTo>
                <a:cubicBezTo>
                  <a:pt x="234" y="216"/>
                  <a:pt x="233" y="219"/>
                  <a:pt x="233" y="222"/>
                </a:cubicBezTo>
                <a:cubicBezTo>
                  <a:pt x="233" y="224"/>
                  <a:pt x="234" y="227"/>
                  <a:pt x="234" y="229"/>
                </a:cubicBezTo>
                <a:cubicBezTo>
                  <a:pt x="233" y="230"/>
                  <a:pt x="232" y="233"/>
                  <a:pt x="231" y="233"/>
                </a:cubicBezTo>
                <a:cubicBezTo>
                  <a:pt x="229" y="232"/>
                  <a:pt x="227" y="230"/>
                  <a:pt x="225" y="230"/>
                </a:cubicBezTo>
                <a:cubicBezTo>
                  <a:pt x="221" y="229"/>
                  <a:pt x="218" y="229"/>
                  <a:pt x="215" y="229"/>
                </a:cubicBezTo>
                <a:cubicBezTo>
                  <a:pt x="210" y="229"/>
                  <a:pt x="205" y="230"/>
                  <a:pt x="201" y="229"/>
                </a:cubicBezTo>
                <a:cubicBezTo>
                  <a:pt x="199" y="229"/>
                  <a:pt x="197" y="227"/>
                  <a:pt x="195" y="226"/>
                </a:cubicBezTo>
                <a:cubicBezTo>
                  <a:pt x="190" y="225"/>
                  <a:pt x="185" y="225"/>
                  <a:pt x="181" y="222"/>
                </a:cubicBezTo>
                <a:cubicBezTo>
                  <a:pt x="179" y="221"/>
                  <a:pt x="178" y="219"/>
                  <a:pt x="177" y="217"/>
                </a:cubicBezTo>
                <a:cubicBezTo>
                  <a:pt x="176" y="213"/>
                  <a:pt x="176" y="208"/>
                  <a:pt x="173" y="204"/>
                </a:cubicBezTo>
                <a:cubicBezTo>
                  <a:pt x="171" y="202"/>
                  <a:pt x="168" y="200"/>
                  <a:pt x="165" y="200"/>
                </a:cubicBezTo>
                <a:cubicBezTo>
                  <a:pt x="162" y="201"/>
                  <a:pt x="159" y="203"/>
                  <a:pt x="156" y="205"/>
                </a:cubicBezTo>
                <a:cubicBezTo>
                  <a:pt x="153" y="206"/>
                  <a:pt x="151" y="209"/>
                  <a:pt x="148" y="209"/>
                </a:cubicBezTo>
                <a:cubicBezTo>
                  <a:pt x="145" y="209"/>
                  <a:pt x="143" y="206"/>
                  <a:pt x="141" y="205"/>
                </a:cubicBezTo>
                <a:cubicBezTo>
                  <a:pt x="138" y="205"/>
                  <a:pt x="135" y="206"/>
                  <a:pt x="132" y="206"/>
                </a:cubicBezTo>
                <a:cubicBezTo>
                  <a:pt x="131" y="206"/>
                  <a:pt x="132" y="204"/>
                  <a:pt x="132" y="203"/>
                </a:cubicBezTo>
                <a:cubicBezTo>
                  <a:pt x="129" y="202"/>
                  <a:pt x="126" y="202"/>
                  <a:pt x="124" y="200"/>
                </a:cubicBezTo>
                <a:cubicBezTo>
                  <a:pt x="122" y="200"/>
                  <a:pt x="120" y="199"/>
                  <a:pt x="119" y="197"/>
                </a:cubicBezTo>
                <a:cubicBezTo>
                  <a:pt x="118" y="196"/>
                  <a:pt x="120" y="195"/>
                  <a:pt x="119" y="194"/>
                </a:cubicBezTo>
                <a:cubicBezTo>
                  <a:pt x="118" y="192"/>
                  <a:pt x="116" y="192"/>
                  <a:pt x="114" y="192"/>
                </a:cubicBezTo>
                <a:cubicBezTo>
                  <a:pt x="112" y="191"/>
                  <a:pt x="109" y="193"/>
                  <a:pt x="107" y="191"/>
                </a:cubicBezTo>
                <a:cubicBezTo>
                  <a:pt x="103" y="188"/>
                  <a:pt x="101" y="184"/>
                  <a:pt x="99" y="179"/>
                </a:cubicBezTo>
                <a:cubicBezTo>
                  <a:pt x="97" y="177"/>
                  <a:pt x="99" y="173"/>
                  <a:pt x="97" y="171"/>
                </a:cubicBezTo>
                <a:cubicBezTo>
                  <a:pt x="96" y="169"/>
                  <a:pt x="94" y="172"/>
                  <a:pt x="93" y="171"/>
                </a:cubicBezTo>
                <a:cubicBezTo>
                  <a:pt x="92" y="170"/>
                  <a:pt x="94" y="168"/>
                  <a:pt x="93" y="166"/>
                </a:cubicBezTo>
                <a:cubicBezTo>
                  <a:pt x="91" y="161"/>
                  <a:pt x="88" y="155"/>
                  <a:pt x="83" y="152"/>
                </a:cubicBezTo>
                <a:cubicBezTo>
                  <a:pt x="81" y="151"/>
                  <a:pt x="80" y="156"/>
                  <a:pt x="78" y="156"/>
                </a:cubicBezTo>
                <a:cubicBezTo>
                  <a:pt x="78" y="156"/>
                  <a:pt x="78" y="155"/>
                  <a:pt x="78" y="155"/>
                </a:cubicBezTo>
                <a:cubicBezTo>
                  <a:pt x="76" y="155"/>
                  <a:pt x="75" y="156"/>
                  <a:pt x="73" y="155"/>
                </a:cubicBezTo>
                <a:cubicBezTo>
                  <a:pt x="72" y="154"/>
                  <a:pt x="72" y="151"/>
                  <a:pt x="71" y="152"/>
                </a:cubicBezTo>
                <a:cubicBezTo>
                  <a:pt x="70" y="153"/>
                  <a:pt x="72" y="155"/>
                  <a:pt x="71" y="157"/>
                </a:cubicBezTo>
                <a:cubicBezTo>
                  <a:pt x="71" y="157"/>
                  <a:pt x="69" y="158"/>
                  <a:pt x="68" y="158"/>
                </a:cubicBezTo>
                <a:cubicBezTo>
                  <a:pt x="65" y="155"/>
                  <a:pt x="62" y="153"/>
                  <a:pt x="59" y="150"/>
                </a:cubicBezTo>
                <a:cubicBezTo>
                  <a:pt x="58" y="148"/>
                  <a:pt x="60" y="146"/>
                  <a:pt x="59" y="144"/>
                </a:cubicBezTo>
                <a:cubicBezTo>
                  <a:pt x="59" y="142"/>
                  <a:pt x="57" y="143"/>
                  <a:pt x="56" y="141"/>
                </a:cubicBezTo>
                <a:cubicBezTo>
                  <a:pt x="56" y="139"/>
                  <a:pt x="57" y="136"/>
                  <a:pt x="56" y="133"/>
                </a:cubicBezTo>
                <a:cubicBezTo>
                  <a:pt x="55" y="129"/>
                  <a:pt x="53" y="126"/>
                  <a:pt x="50" y="122"/>
                </a:cubicBezTo>
                <a:cubicBezTo>
                  <a:pt x="45" y="117"/>
                  <a:pt x="39" y="114"/>
                  <a:pt x="34" y="110"/>
                </a:cubicBezTo>
                <a:cubicBezTo>
                  <a:pt x="33" y="109"/>
                  <a:pt x="34" y="108"/>
                  <a:pt x="34" y="107"/>
                </a:cubicBezTo>
                <a:cubicBezTo>
                  <a:pt x="31" y="103"/>
                  <a:pt x="27" y="100"/>
                  <a:pt x="25" y="95"/>
                </a:cubicBezTo>
                <a:cubicBezTo>
                  <a:pt x="24" y="93"/>
                  <a:pt x="25" y="90"/>
                  <a:pt x="25" y="87"/>
                </a:cubicBezTo>
                <a:cubicBezTo>
                  <a:pt x="25" y="84"/>
                  <a:pt x="25" y="81"/>
                  <a:pt x="27" y="78"/>
                </a:cubicBezTo>
                <a:cubicBezTo>
                  <a:pt x="28" y="77"/>
                  <a:pt x="30" y="78"/>
                  <a:pt x="31" y="77"/>
                </a:cubicBezTo>
                <a:cubicBezTo>
                  <a:pt x="31" y="74"/>
                  <a:pt x="29" y="72"/>
                  <a:pt x="30" y="69"/>
                </a:cubicBezTo>
                <a:cubicBezTo>
                  <a:pt x="30" y="68"/>
                  <a:pt x="32" y="66"/>
                  <a:pt x="31" y="64"/>
                </a:cubicBezTo>
                <a:cubicBezTo>
                  <a:pt x="31" y="63"/>
                  <a:pt x="29" y="64"/>
                  <a:pt x="28" y="64"/>
                </a:cubicBezTo>
                <a:cubicBezTo>
                  <a:pt x="27" y="64"/>
                  <a:pt x="26" y="63"/>
                  <a:pt x="25" y="62"/>
                </a:cubicBezTo>
                <a:cubicBezTo>
                  <a:pt x="24" y="62"/>
                  <a:pt x="23" y="63"/>
                  <a:pt x="23" y="62"/>
                </a:cubicBezTo>
                <a:cubicBezTo>
                  <a:pt x="21" y="60"/>
                  <a:pt x="19" y="57"/>
                  <a:pt x="17" y="54"/>
                </a:cubicBezTo>
                <a:cubicBezTo>
                  <a:pt x="16" y="53"/>
                  <a:pt x="15" y="51"/>
                  <a:pt x="14" y="50"/>
                </a:cubicBezTo>
                <a:cubicBezTo>
                  <a:pt x="13" y="48"/>
                  <a:pt x="12" y="46"/>
                  <a:pt x="11" y="4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" name="Freeform 2617"/>
          <p:cNvSpPr>
            <a:spLocks noChangeAspect="1"/>
          </p:cNvSpPr>
          <p:nvPr/>
        </p:nvSpPr>
        <p:spPr bwMode="auto">
          <a:xfrm>
            <a:off x="5461000" y="3399053"/>
            <a:ext cx="158750" cy="80963"/>
          </a:xfrm>
          <a:custGeom>
            <a:avLst/>
            <a:gdLst>
              <a:gd name="T0" fmla="*/ 0 w 83"/>
              <a:gd name="T1" fmla="*/ 1 h 42"/>
              <a:gd name="T2" fmla="*/ 10 w 83"/>
              <a:gd name="T3" fmla="*/ 7 h 42"/>
              <a:gd name="T4" fmla="*/ 14 w 83"/>
              <a:gd name="T5" fmla="*/ 13 h 42"/>
              <a:gd name="T6" fmla="*/ 23 w 83"/>
              <a:gd name="T7" fmla="*/ 17 h 42"/>
              <a:gd name="T8" fmla="*/ 23 w 83"/>
              <a:gd name="T9" fmla="*/ 24 h 42"/>
              <a:gd name="T10" fmla="*/ 28 w 83"/>
              <a:gd name="T11" fmla="*/ 34 h 42"/>
              <a:gd name="T12" fmla="*/ 24 w 83"/>
              <a:gd name="T13" fmla="*/ 44 h 42"/>
              <a:gd name="T14" fmla="*/ 30 w 83"/>
              <a:gd name="T15" fmla="*/ 44 h 42"/>
              <a:gd name="T16" fmla="*/ 39 w 83"/>
              <a:gd name="T17" fmla="*/ 41 h 42"/>
              <a:gd name="T18" fmla="*/ 47 w 83"/>
              <a:gd name="T19" fmla="*/ 45 h 42"/>
              <a:gd name="T20" fmla="*/ 53 w 83"/>
              <a:gd name="T21" fmla="*/ 49 h 42"/>
              <a:gd name="T22" fmla="*/ 59 w 83"/>
              <a:gd name="T23" fmla="*/ 46 h 42"/>
              <a:gd name="T24" fmla="*/ 64 w 83"/>
              <a:gd name="T25" fmla="*/ 46 h 42"/>
              <a:gd name="T26" fmla="*/ 70 w 83"/>
              <a:gd name="T27" fmla="*/ 46 h 42"/>
              <a:gd name="T28" fmla="*/ 75 w 83"/>
              <a:gd name="T29" fmla="*/ 46 h 42"/>
              <a:gd name="T30" fmla="*/ 78 w 83"/>
              <a:gd name="T31" fmla="*/ 41 h 42"/>
              <a:gd name="T32" fmla="*/ 84 w 83"/>
              <a:gd name="T33" fmla="*/ 45 h 42"/>
              <a:gd name="T34" fmla="*/ 90 w 83"/>
              <a:gd name="T35" fmla="*/ 47 h 42"/>
              <a:gd name="T36" fmla="*/ 99 w 83"/>
              <a:gd name="T37" fmla="*/ 50 h 42"/>
              <a:gd name="T38" fmla="*/ 99 w 83"/>
              <a:gd name="T39" fmla="*/ 45 h 42"/>
              <a:gd name="T40" fmla="*/ 94 w 83"/>
              <a:gd name="T41" fmla="*/ 43 h 42"/>
              <a:gd name="T42" fmla="*/ 90 w 83"/>
              <a:gd name="T43" fmla="*/ 36 h 42"/>
              <a:gd name="T44" fmla="*/ 95 w 83"/>
              <a:gd name="T45" fmla="*/ 33 h 42"/>
              <a:gd name="T46" fmla="*/ 82 w 83"/>
              <a:gd name="T47" fmla="*/ 25 h 42"/>
              <a:gd name="T48" fmla="*/ 82 w 83"/>
              <a:gd name="T49" fmla="*/ 21 h 42"/>
              <a:gd name="T50" fmla="*/ 73 w 83"/>
              <a:gd name="T51" fmla="*/ 16 h 42"/>
              <a:gd name="T52" fmla="*/ 70 w 83"/>
              <a:gd name="T53" fmla="*/ 16 h 42"/>
              <a:gd name="T54" fmla="*/ 65 w 83"/>
              <a:gd name="T55" fmla="*/ 17 h 42"/>
              <a:gd name="T56" fmla="*/ 58 w 83"/>
              <a:gd name="T57" fmla="*/ 19 h 42"/>
              <a:gd name="T58" fmla="*/ 54 w 83"/>
              <a:gd name="T59" fmla="*/ 16 h 42"/>
              <a:gd name="T60" fmla="*/ 45 w 83"/>
              <a:gd name="T61" fmla="*/ 11 h 42"/>
              <a:gd name="T62" fmla="*/ 35 w 83"/>
              <a:gd name="T63" fmla="*/ 5 h 42"/>
              <a:gd name="T64" fmla="*/ 23 w 83"/>
              <a:gd name="T65" fmla="*/ 6 h 42"/>
              <a:gd name="T66" fmla="*/ 13 w 83"/>
              <a:gd name="T67" fmla="*/ 1 h 42"/>
              <a:gd name="T68" fmla="*/ 0 w 83"/>
              <a:gd name="T69" fmla="*/ 1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"/>
              <a:gd name="T106" fmla="*/ 0 h 42"/>
              <a:gd name="T107" fmla="*/ 83 w 83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" h="42">
                <a:moveTo>
                  <a:pt x="0" y="1"/>
                </a:moveTo>
                <a:cubicBezTo>
                  <a:pt x="3" y="3"/>
                  <a:pt x="6" y="4"/>
                  <a:pt x="8" y="6"/>
                </a:cubicBezTo>
                <a:cubicBezTo>
                  <a:pt x="10" y="7"/>
                  <a:pt x="10" y="10"/>
                  <a:pt x="12" y="11"/>
                </a:cubicBezTo>
                <a:cubicBezTo>
                  <a:pt x="14" y="13"/>
                  <a:pt x="18" y="12"/>
                  <a:pt x="19" y="14"/>
                </a:cubicBezTo>
                <a:cubicBezTo>
                  <a:pt x="20" y="16"/>
                  <a:pt x="18" y="18"/>
                  <a:pt x="19" y="20"/>
                </a:cubicBezTo>
                <a:cubicBezTo>
                  <a:pt x="20" y="23"/>
                  <a:pt x="23" y="25"/>
                  <a:pt x="23" y="28"/>
                </a:cubicBezTo>
                <a:cubicBezTo>
                  <a:pt x="23" y="30"/>
                  <a:pt x="21" y="33"/>
                  <a:pt x="20" y="36"/>
                </a:cubicBezTo>
                <a:cubicBezTo>
                  <a:pt x="21" y="36"/>
                  <a:pt x="23" y="36"/>
                  <a:pt x="25" y="36"/>
                </a:cubicBezTo>
                <a:cubicBezTo>
                  <a:pt x="27" y="35"/>
                  <a:pt x="29" y="33"/>
                  <a:pt x="32" y="34"/>
                </a:cubicBezTo>
                <a:cubicBezTo>
                  <a:pt x="34" y="34"/>
                  <a:pt x="37" y="36"/>
                  <a:pt x="39" y="37"/>
                </a:cubicBezTo>
                <a:cubicBezTo>
                  <a:pt x="41" y="38"/>
                  <a:pt x="42" y="39"/>
                  <a:pt x="44" y="40"/>
                </a:cubicBezTo>
                <a:cubicBezTo>
                  <a:pt x="46" y="40"/>
                  <a:pt x="47" y="39"/>
                  <a:pt x="49" y="38"/>
                </a:cubicBezTo>
                <a:cubicBezTo>
                  <a:pt x="50" y="38"/>
                  <a:pt x="52" y="38"/>
                  <a:pt x="53" y="38"/>
                </a:cubicBezTo>
                <a:cubicBezTo>
                  <a:pt x="55" y="38"/>
                  <a:pt x="56" y="38"/>
                  <a:pt x="58" y="38"/>
                </a:cubicBezTo>
                <a:cubicBezTo>
                  <a:pt x="59" y="38"/>
                  <a:pt x="60" y="38"/>
                  <a:pt x="62" y="38"/>
                </a:cubicBezTo>
                <a:cubicBezTo>
                  <a:pt x="63" y="37"/>
                  <a:pt x="63" y="34"/>
                  <a:pt x="65" y="34"/>
                </a:cubicBezTo>
                <a:cubicBezTo>
                  <a:pt x="67" y="34"/>
                  <a:pt x="68" y="36"/>
                  <a:pt x="70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40"/>
                  <a:pt x="80" y="42"/>
                  <a:pt x="82" y="41"/>
                </a:cubicBezTo>
                <a:cubicBezTo>
                  <a:pt x="83" y="41"/>
                  <a:pt x="83" y="38"/>
                  <a:pt x="82" y="37"/>
                </a:cubicBezTo>
                <a:cubicBezTo>
                  <a:pt x="82" y="36"/>
                  <a:pt x="79" y="36"/>
                  <a:pt x="78" y="35"/>
                </a:cubicBezTo>
                <a:cubicBezTo>
                  <a:pt x="77" y="33"/>
                  <a:pt x="75" y="32"/>
                  <a:pt x="75" y="30"/>
                </a:cubicBezTo>
                <a:cubicBezTo>
                  <a:pt x="76" y="28"/>
                  <a:pt x="78" y="28"/>
                  <a:pt x="79" y="27"/>
                </a:cubicBezTo>
                <a:cubicBezTo>
                  <a:pt x="75" y="25"/>
                  <a:pt x="71" y="24"/>
                  <a:pt x="68" y="21"/>
                </a:cubicBezTo>
                <a:cubicBezTo>
                  <a:pt x="67" y="20"/>
                  <a:pt x="69" y="18"/>
                  <a:pt x="68" y="17"/>
                </a:cubicBezTo>
                <a:cubicBezTo>
                  <a:pt x="67" y="15"/>
                  <a:pt x="64" y="14"/>
                  <a:pt x="61" y="13"/>
                </a:cubicBezTo>
                <a:cubicBezTo>
                  <a:pt x="60" y="13"/>
                  <a:pt x="59" y="13"/>
                  <a:pt x="58" y="13"/>
                </a:cubicBezTo>
                <a:cubicBezTo>
                  <a:pt x="57" y="13"/>
                  <a:pt x="55" y="13"/>
                  <a:pt x="54" y="14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6" y="14"/>
                  <a:pt x="45" y="13"/>
                </a:cubicBezTo>
                <a:cubicBezTo>
                  <a:pt x="42" y="11"/>
                  <a:pt x="40" y="11"/>
                  <a:pt x="37" y="9"/>
                </a:cubicBezTo>
                <a:cubicBezTo>
                  <a:pt x="34" y="8"/>
                  <a:pt x="32" y="5"/>
                  <a:pt x="29" y="4"/>
                </a:cubicBezTo>
                <a:cubicBezTo>
                  <a:pt x="26" y="3"/>
                  <a:pt x="22" y="6"/>
                  <a:pt x="19" y="5"/>
                </a:cubicBezTo>
                <a:cubicBezTo>
                  <a:pt x="16" y="5"/>
                  <a:pt x="14" y="2"/>
                  <a:pt x="11" y="1"/>
                </a:cubicBezTo>
                <a:cubicBezTo>
                  <a:pt x="7" y="0"/>
                  <a:pt x="3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4" name="Freeform 2618"/>
          <p:cNvSpPr>
            <a:spLocks noChangeAspect="1"/>
          </p:cNvSpPr>
          <p:nvPr/>
        </p:nvSpPr>
        <p:spPr bwMode="auto">
          <a:xfrm>
            <a:off x="5580064" y="3521290"/>
            <a:ext cx="33338" cy="28575"/>
          </a:xfrm>
          <a:custGeom>
            <a:avLst/>
            <a:gdLst>
              <a:gd name="T0" fmla="*/ 21 w 18"/>
              <a:gd name="T1" fmla="*/ 18 h 15"/>
              <a:gd name="T2" fmla="*/ 16 w 18"/>
              <a:gd name="T3" fmla="*/ 7 h 15"/>
              <a:gd name="T4" fmla="*/ 14 w 18"/>
              <a:gd name="T5" fmla="*/ 1 h 15"/>
              <a:gd name="T6" fmla="*/ 8 w 18"/>
              <a:gd name="T7" fmla="*/ 4 h 15"/>
              <a:gd name="T8" fmla="*/ 7 w 18"/>
              <a:gd name="T9" fmla="*/ 0 h 15"/>
              <a:gd name="T10" fmla="*/ 0 w 18"/>
              <a:gd name="T11" fmla="*/ 0 h 15"/>
              <a:gd name="T12" fmla="*/ 2 w 18"/>
              <a:gd name="T13" fmla="*/ 4 h 15"/>
              <a:gd name="T14" fmla="*/ 8 w 18"/>
              <a:gd name="T15" fmla="*/ 10 h 15"/>
              <a:gd name="T16" fmla="*/ 12 w 18"/>
              <a:gd name="T17" fmla="*/ 10 h 15"/>
              <a:gd name="T18" fmla="*/ 12 w 18"/>
              <a:gd name="T19" fmla="*/ 16 h 15"/>
              <a:gd name="T20" fmla="*/ 21 w 18"/>
              <a:gd name="T21" fmla="*/ 18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18" y="15"/>
                </a:moveTo>
                <a:cubicBezTo>
                  <a:pt x="17" y="12"/>
                  <a:pt x="16" y="9"/>
                  <a:pt x="14" y="6"/>
                </a:cubicBezTo>
                <a:cubicBezTo>
                  <a:pt x="13" y="5"/>
                  <a:pt x="13" y="2"/>
                  <a:pt x="12" y="1"/>
                </a:cubicBezTo>
                <a:cubicBezTo>
                  <a:pt x="10" y="1"/>
                  <a:pt x="9" y="3"/>
                  <a:pt x="7" y="3"/>
                </a:cubicBezTo>
                <a:cubicBezTo>
                  <a:pt x="6" y="2"/>
                  <a:pt x="6" y="1"/>
                  <a:pt x="6" y="0"/>
                </a:cubicBezTo>
                <a:cubicBezTo>
                  <a:pt x="4" y="0"/>
                  <a:pt x="2" y="1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3" y="5"/>
                  <a:pt x="5" y="7"/>
                  <a:pt x="7" y="8"/>
                </a:cubicBezTo>
                <a:cubicBezTo>
                  <a:pt x="8" y="9"/>
                  <a:pt x="10" y="7"/>
                  <a:pt x="10" y="8"/>
                </a:cubicBezTo>
                <a:cubicBezTo>
                  <a:pt x="12" y="9"/>
                  <a:pt x="9" y="12"/>
                  <a:pt x="10" y="13"/>
                </a:cubicBezTo>
                <a:cubicBezTo>
                  <a:pt x="12" y="15"/>
                  <a:pt x="16" y="14"/>
                  <a:pt x="18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5" name="Freeform 2619"/>
          <p:cNvSpPr>
            <a:spLocks noChangeAspect="1"/>
          </p:cNvSpPr>
          <p:nvPr/>
        </p:nvSpPr>
        <p:spPr bwMode="auto">
          <a:xfrm>
            <a:off x="5545139" y="3472076"/>
            <a:ext cx="77788" cy="77788"/>
          </a:xfrm>
          <a:custGeom>
            <a:avLst/>
            <a:gdLst>
              <a:gd name="T0" fmla="*/ 48 w 41"/>
              <a:gd name="T1" fmla="*/ 47 h 41"/>
              <a:gd name="T2" fmla="*/ 48 w 41"/>
              <a:gd name="T3" fmla="*/ 39 h 41"/>
              <a:gd name="T4" fmla="*/ 44 w 41"/>
              <a:gd name="T5" fmla="*/ 36 h 41"/>
              <a:gd name="T6" fmla="*/ 39 w 41"/>
              <a:gd name="T7" fmla="*/ 31 h 41"/>
              <a:gd name="T8" fmla="*/ 32 w 41"/>
              <a:gd name="T9" fmla="*/ 26 h 41"/>
              <a:gd name="T10" fmla="*/ 36 w 41"/>
              <a:gd name="T11" fmla="*/ 24 h 41"/>
              <a:gd name="T12" fmla="*/ 36 w 41"/>
              <a:gd name="T13" fmla="*/ 20 h 41"/>
              <a:gd name="T14" fmla="*/ 29 w 41"/>
              <a:gd name="T15" fmla="*/ 17 h 41"/>
              <a:gd name="T16" fmla="*/ 30 w 41"/>
              <a:gd name="T17" fmla="*/ 11 h 41"/>
              <a:gd name="T18" fmla="*/ 29 w 41"/>
              <a:gd name="T19" fmla="*/ 6 h 41"/>
              <a:gd name="T20" fmla="*/ 23 w 41"/>
              <a:gd name="T21" fmla="*/ 5 h 41"/>
              <a:gd name="T22" fmla="*/ 22 w 41"/>
              <a:gd name="T23" fmla="*/ 0 h 41"/>
              <a:gd name="T24" fmla="*/ 17 w 41"/>
              <a:gd name="T25" fmla="*/ 0 h 41"/>
              <a:gd name="T26" fmla="*/ 11 w 41"/>
              <a:gd name="T27" fmla="*/ 0 h 41"/>
              <a:gd name="T28" fmla="*/ 6 w 41"/>
              <a:gd name="T29" fmla="*/ 0 h 41"/>
              <a:gd name="T30" fmla="*/ 0 w 41"/>
              <a:gd name="T31" fmla="*/ 2 h 41"/>
              <a:gd name="T32" fmla="*/ 2 w 41"/>
              <a:gd name="T33" fmla="*/ 11 h 41"/>
              <a:gd name="T34" fmla="*/ 2 w 41"/>
              <a:gd name="T35" fmla="*/ 19 h 41"/>
              <a:gd name="T36" fmla="*/ 6 w 41"/>
              <a:gd name="T37" fmla="*/ 24 h 41"/>
              <a:gd name="T38" fmla="*/ 16 w 41"/>
              <a:gd name="T39" fmla="*/ 25 h 41"/>
              <a:gd name="T40" fmla="*/ 22 w 41"/>
              <a:gd name="T41" fmla="*/ 31 h 41"/>
              <a:gd name="T42" fmla="*/ 29 w 41"/>
              <a:gd name="T43" fmla="*/ 31 h 41"/>
              <a:gd name="T44" fmla="*/ 30 w 41"/>
              <a:gd name="T45" fmla="*/ 35 h 41"/>
              <a:gd name="T46" fmla="*/ 36 w 41"/>
              <a:gd name="T47" fmla="*/ 32 h 41"/>
              <a:gd name="T48" fmla="*/ 38 w 41"/>
              <a:gd name="T49" fmla="*/ 38 h 41"/>
              <a:gd name="T50" fmla="*/ 43 w 41"/>
              <a:gd name="T51" fmla="*/ 49 h 41"/>
              <a:gd name="T52" fmla="*/ 45 w 41"/>
              <a:gd name="T53" fmla="*/ 48 h 41"/>
              <a:gd name="T54" fmla="*/ 48 w 41"/>
              <a:gd name="T55" fmla="*/ 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41"/>
              <a:gd name="T86" fmla="*/ 41 w 4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41">
                <a:moveTo>
                  <a:pt x="40" y="39"/>
                </a:moveTo>
                <a:cubicBezTo>
                  <a:pt x="40" y="37"/>
                  <a:pt x="41" y="35"/>
                  <a:pt x="40" y="33"/>
                </a:cubicBezTo>
                <a:cubicBezTo>
                  <a:pt x="40" y="32"/>
                  <a:pt x="38" y="31"/>
                  <a:pt x="37" y="30"/>
                </a:cubicBezTo>
                <a:cubicBezTo>
                  <a:pt x="36" y="29"/>
                  <a:pt x="34" y="27"/>
                  <a:pt x="33" y="26"/>
                </a:cubicBezTo>
                <a:cubicBezTo>
                  <a:pt x="31" y="25"/>
                  <a:pt x="28" y="24"/>
                  <a:pt x="27" y="22"/>
                </a:cubicBezTo>
                <a:cubicBezTo>
                  <a:pt x="27" y="21"/>
                  <a:pt x="29" y="21"/>
                  <a:pt x="30" y="20"/>
                </a:cubicBezTo>
                <a:cubicBezTo>
                  <a:pt x="30" y="19"/>
                  <a:pt x="31" y="18"/>
                  <a:pt x="30" y="17"/>
                </a:cubicBezTo>
                <a:cubicBezTo>
                  <a:pt x="29" y="15"/>
                  <a:pt x="26" y="16"/>
                  <a:pt x="24" y="14"/>
                </a:cubicBezTo>
                <a:cubicBezTo>
                  <a:pt x="23" y="13"/>
                  <a:pt x="25" y="11"/>
                  <a:pt x="25" y="9"/>
                </a:cubicBezTo>
                <a:cubicBezTo>
                  <a:pt x="25" y="8"/>
                  <a:pt x="25" y="6"/>
                  <a:pt x="24" y="5"/>
                </a:cubicBezTo>
                <a:cubicBezTo>
                  <a:pt x="23" y="4"/>
                  <a:pt x="20" y="5"/>
                  <a:pt x="19" y="4"/>
                </a:cubicBezTo>
                <a:cubicBezTo>
                  <a:pt x="18" y="3"/>
                  <a:pt x="18" y="1"/>
                  <a:pt x="18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1"/>
                  <a:pt x="2" y="2"/>
                  <a:pt x="0" y="2"/>
                </a:cubicBezTo>
                <a:cubicBezTo>
                  <a:pt x="1" y="5"/>
                  <a:pt x="2" y="7"/>
                  <a:pt x="2" y="9"/>
                </a:cubicBezTo>
                <a:cubicBezTo>
                  <a:pt x="2" y="11"/>
                  <a:pt x="1" y="14"/>
                  <a:pt x="2" y="16"/>
                </a:cubicBezTo>
                <a:cubicBezTo>
                  <a:pt x="2" y="17"/>
                  <a:pt x="4" y="19"/>
                  <a:pt x="5" y="20"/>
                </a:cubicBezTo>
                <a:cubicBezTo>
                  <a:pt x="8" y="21"/>
                  <a:pt x="11" y="20"/>
                  <a:pt x="13" y="21"/>
                </a:cubicBezTo>
                <a:cubicBezTo>
                  <a:pt x="15" y="22"/>
                  <a:pt x="17" y="25"/>
                  <a:pt x="18" y="26"/>
                </a:cubicBezTo>
                <a:cubicBezTo>
                  <a:pt x="20" y="27"/>
                  <a:pt x="22" y="26"/>
                  <a:pt x="24" y="26"/>
                </a:cubicBezTo>
                <a:cubicBezTo>
                  <a:pt x="24" y="27"/>
                  <a:pt x="24" y="28"/>
                  <a:pt x="25" y="29"/>
                </a:cubicBezTo>
                <a:cubicBezTo>
                  <a:pt x="27" y="29"/>
                  <a:pt x="28" y="27"/>
                  <a:pt x="30" y="27"/>
                </a:cubicBezTo>
                <a:cubicBezTo>
                  <a:pt x="31" y="28"/>
                  <a:pt x="31" y="31"/>
                  <a:pt x="32" y="32"/>
                </a:cubicBezTo>
                <a:cubicBezTo>
                  <a:pt x="34" y="35"/>
                  <a:pt x="35" y="38"/>
                  <a:pt x="36" y="41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6" name="Freeform 2620"/>
          <p:cNvSpPr>
            <a:spLocks noChangeAspect="1"/>
          </p:cNvSpPr>
          <p:nvPr/>
        </p:nvSpPr>
        <p:spPr bwMode="auto">
          <a:xfrm>
            <a:off x="5580064" y="3451438"/>
            <a:ext cx="127000" cy="109538"/>
          </a:xfrm>
          <a:custGeom>
            <a:avLst/>
            <a:gdLst>
              <a:gd name="T0" fmla="*/ 59 w 67"/>
              <a:gd name="T1" fmla="*/ 68 h 58"/>
              <a:gd name="T2" fmla="*/ 56 w 67"/>
              <a:gd name="T3" fmla="*/ 68 h 58"/>
              <a:gd name="T4" fmla="*/ 48 w 67"/>
              <a:gd name="T5" fmla="*/ 63 h 58"/>
              <a:gd name="T6" fmla="*/ 53 w 67"/>
              <a:gd name="T7" fmla="*/ 59 h 58"/>
              <a:gd name="T8" fmla="*/ 48 w 67"/>
              <a:gd name="T9" fmla="*/ 52 h 58"/>
              <a:gd name="T10" fmla="*/ 51 w 67"/>
              <a:gd name="T11" fmla="*/ 49 h 58"/>
              <a:gd name="T12" fmla="*/ 47 w 67"/>
              <a:gd name="T13" fmla="*/ 43 h 58"/>
              <a:gd name="T14" fmla="*/ 32 w 67"/>
              <a:gd name="T15" fmla="*/ 55 h 58"/>
              <a:gd name="T16" fmla="*/ 32 w 67"/>
              <a:gd name="T17" fmla="*/ 61 h 58"/>
              <a:gd name="T18" fmla="*/ 26 w 67"/>
              <a:gd name="T19" fmla="*/ 59 h 58"/>
              <a:gd name="T20" fmla="*/ 26 w 67"/>
              <a:gd name="T21" fmla="*/ 52 h 58"/>
              <a:gd name="T22" fmla="*/ 23 w 67"/>
              <a:gd name="T23" fmla="*/ 49 h 58"/>
              <a:gd name="T24" fmla="*/ 18 w 67"/>
              <a:gd name="T25" fmla="*/ 44 h 58"/>
              <a:gd name="T26" fmla="*/ 11 w 67"/>
              <a:gd name="T27" fmla="*/ 39 h 58"/>
              <a:gd name="T28" fmla="*/ 14 w 67"/>
              <a:gd name="T29" fmla="*/ 37 h 58"/>
              <a:gd name="T30" fmla="*/ 14 w 67"/>
              <a:gd name="T31" fmla="*/ 33 h 58"/>
              <a:gd name="T32" fmla="*/ 7 w 67"/>
              <a:gd name="T33" fmla="*/ 30 h 58"/>
              <a:gd name="T34" fmla="*/ 8 w 67"/>
              <a:gd name="T35" fmla="*/ 24 h 58"/>
              <a:gd name="T36" fmla="*/ 7 w 67"/>
              <a:gd name="T37" fmla="*/ 19 h 58"/>
              <a:gd name="T38" fmla="*/ 1 w 67"/>
              <a:gd name="T39" fmla="*/ 18 h 58"/>
              <a:gd name="T40" fmla="*/ 0 w 67"/>
              <a:gd name="T41" fmla="*/ 13 h 58"/>
              <a:gd name="T42" fmla="*/ 4 w 67"/>
              <a:gd name="T43" fmla="*/ 8 h 58"/>
              <a:gd name="T44" fmla="*/ 10 w 67"/>
              <a:gd name="T45" fmla="*/ 12 h 58"/>
              <a:gd name="T46" fmla="*/ 16 w 67"/>
              <a:gd name="T47" fmla="*/ 14 h 58"/>
              <a:gd name="T48" fmla="*/ 24 w 67"/>
              <a:gd name="T49" fmla="*/ 17 h 58"/>
              <a:gd name="T50" fmla="*/ 24 w 67"/>
              <a:gd name="T51" fmla="*/ 12 h 58"/>
              <a:gd name="T52" fmla="*/ 19 w 67"/>
              <a:gd name="T53" fmla="*/ 10 h 58"/>
              <a:gd name="T54" fmla="*/ 16 w 67"/>
              <a:gd name="T55" fmla="*/ 4 h 58"/>
              <a:gd name="T56" fmla="*/ 20 w 67"/>
              <a:gd name="T57" fmla="*/ 0 h 58"/>
              <a:gd name="T58" fmla="*/ 29 w 67"/>
              <a:gd name="T59" fmla="*/ 5 h 58"/>
              <a:gd name="T60" fmla="*/ 32 w 67"/>
              <a:gd name="T61" fmla="*/ 12 h 58"/>
              <a:gd name="T62" fmla="*/ 42 w 67"/>
              <a:gd name="T63" fmla="*/ 14 h 58"/>
              <a:gd name="T64" fmla="*/ 43 w 67"/>
              <a:gd name="T65" fmla="*/ 8 h 58"/>
              <a:gd name="T66" fmla="*/ 48 w 67"/>
              <a:gd name="T67" fmla="*/ 7 h 58"/>
              <a:gd name="T68" fmla="*/ 50 w 67"/>
              <a:gd name="T69" fmla="*/ 2 h 58"/>
              <a:gd name="T70" fmla="*/ 59 w 67"/>
              <a:gd name="T71" fmla="*/ 12 h 58"/>
              <a:gd name="T72" fmla="*/ 62 w 67"/>
              <a:gd name="T73" fmla="*/ 21 h 58"/>
              <a:gd name="T74" fmla="*/ 69 w 67"/>
              <a:gd name="T75" fmla="*/ 26 h 58"/>
              <a:gd name="T76" fmla="*/ 75 w 67"/>
              <a:gd name="T77" fmla="*/ 26 h 58"/>
              <a:gd name="T78" fmla="*/ 80 w 67"/>
              <a:gd name="T79" fmla="*/ 29 h 58"/>
              <a:gd name="T80" fmla="*/ 79 w 67"/>
              <a:gd name="T81" fmla="*/ 30 h 58"/>
              <a:gd name="T82" fmla="*/ 70 w 67"/>
              <a:gd name="T83" fmla="*/ 30 h 58"/>
              <a:gd name="T84" fmla="*/ 66 w 67"/>
              <a:gd name="T85" fmla="*/ 38 h 58"/>
              <a:gd name="T86" fmla="*/ 66 w 67"/>
              <a:gd name="T87" fmla="*/ 46 h 58"/>
              <a:gd name="T88" fmla="*/ 68 w 67"/>
              <a:gd name="T89" fmla="*/ 51 h 58"/>
              <a:gd name="T90" fmla="*/ 66 w 67"/>
              <a:gd name="T91" fmla="*/ 56 h 58"/>
              <a:gd name="T92" fmla="*/ 60 w 67"/>
              <a:gd name="T93" fmla="*/ 55 h 58"/>
              <a:gd name="T94" fmla="*/ 59 w 67"/>
              <a:gd name="T95" fmla="*/ 59 h 58"/>
              <a:gd name="T96" fmla="*/ 59 w 67"/>
              <a:gd name="T97" fmla="*/ 68 h 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58"/>
              <a:gd name="T149" fmla="*/ 67 w 67"/>
              <a:gd name="T150" fmla="*/ 58 h 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58">
                <a:moveTo>
                  <a:pt x="49" y="57"/>
                </a:moveTo>
                <a:cubicBezTo>
                  <a:pt x="48" y="57"/>
                  <a:pt x="48" y="58"/>
                  <a:pt x="47" y="57"/>
                </a:cubicBezTo>
                <a:cubicBezTo>
                  <a:pt x="44" y="56"/>
                  <a:pt x="41" y="56"/>
                  <a:pt x="40" y="53"/>
                </a:cubicBezTo>
                <a:cubicBezTo>
                  <a:pt x="40" y="51"/>
                  <a:pt x="45" y="51"/>
                  <a:pt x="44" y="50"/>
                </a:cubicBezTo>
                <a:cubicBezTo>
                  <a:pt x="44" y="47"/>
                  <a:pt x="40" y="46"/>
                  <a:pt x="40" y="44"/>
                </a:cubicBezTo>
                <a:cubicBezTo>
                  <a:pt x="39" y="42"/>
                  <a:pt x="43" y="42"/>
                  <a:pt x="43" y="41"/>
                </a:cubicBezTo>
                <a:cubicBezTo>
                  <a:pt x="43" y="38"/>
                  <a:pt x="41" y="35"/>
                  <a:pt x="39" y="36"/>
                </a:cubicBezTo>
                <a:cubicBezTo>
                  <a:pt x="34" y="38"/>
                  <a:pt x="31" y="42"/>
                  <a:pt x="27" y="46"/>
                </a:cubicBezTo>
                <a:cubicBezTo>
                  <a:pt x="26" y="47"/>
                  <a:pt x="28" y="50"/>
                  <a:pt x="27" y="51"/>
                </a:cubicBezTo>
                <a:cubicBezTo>
                  <a:pt x="26" y="52"/>
                  <a:pt x="24" y="50"/>
                  <a:pt x="22" y="50"/>
                </a:cubicBezTo>
                <a:cubicBezTo>
                  <a:pt x="22" y="48"/>
                  <a:pt x="23" y="46"/>
                  <a:pt x="22" y="44"/>
                </a:cubicBezTo>
                <a:cubicBezTo>
                  <a:pt x="22" y="43"/>
                  <a:pt x="20" y="42"/>
                  <a:pt x="19" y="41"/>
                </a:cubicBezTo>
                <a:cubicBezTo>
                  <a:pt x="18" y="40"/>
                  <a:pt x="16" y="38"/>
                  <a:pt x="15" y="37"/>
                </a:cubicBezTo>
                <a:cubicBezTo>
                  <a:pt x="13" y="36"/>
                  <a:pt x="10" y="35"/>
                  <a:pt x="9" y="33"/>
                </a:cubicBezTo>
                <a:cubicBezTo>
                  <a:pt x="9" y="32"/>
                  <a:pt x="11" y="32"/>
                  <a:pt x="12" y="31"/>
                </a:cubicBezTo>
                <a:cubicBezTo>
                  <a:pt x="12" y="30"/>
                  <a:pt x="13" y="29"/>
                  <a:pt x="12" y="28"/>
                </a:cubicBezTo>
                <a:cubicBezTo>
                  <a:pt x="11" y="26"/>
                  <a:pt x="8" y="27"/>
                  <a:pt x="6" y="25"/>
                </a:cubicBezTo>
                <a:cubicBezTo>
                  <a:pt x="5" y="24"/>
                  <a:pt x="7" y="22"/>
                  <a:pt x="7" y="20"/>
                </a:cubicBezTo>
                <a:cubicBezTo>
                  <a:pt x="7" y="19"/>
                  <a:pt x="7" y="17"/>
                  <a:pt x="6" y="16"/>
                </a:cubicBezTo>
                <a:cubicBezTo>
                  <a:pt x="5" y="15"/>
                  <a:pt x="2" y="16"/>
                  <a:pt x="1" y="15"/>
                </a:cubicBezTo>
                <a:cubicBezTo>
                  <a:pt x="0" y="14"/>
                  <a:pt x="0" y="12"/>
                  <a:pt x="0" y="11"/>
                </a:cubicBezTo>
                <a:cubicBezTo>
                  <a:pt x="1" y="10"/>
                  <a:pt x="1" y="7"/>
                  <a:pt x="3" y="7"/>
                </a:cubicBezTo>
                <a:cubicBezTo>
                  <a:pt x="5" y="7"/>
                  <a:pt x="6" y="9"/>
                  <a:pt x="8" y="10"/>
                </a:cubicBezTo>
                <a:cubicBezTo>
                  <a:pt x="10" y="11"/>
                  <a:pt x="12" y="12"/>
                  <a:pt x="13" y="12"/>
                </a:cubicBezTo>
                <a:cubicBezTo>
                  <a:pt x="16" y="13"/>
                  <a:pt x="18" y="15"/>
                  <a:pt x="20" y="14"/>
                </a:cubicBezTo>
                <a:cubicBezTo>
                  <a:pt x="21" y="14"/>
                  <a:pt x="21" y="11"/>
                  <a:pt x="20" y="10"/>
                </a:cubicBezTo>
                <a:cubicBezTo>
                  <a:pt x="20" y="9"/>
                  <a:pt x="17" y="9"/>
                  <a:pt x="16" y="8"/>
                </a:cubicBezTo>
                <a:cubicBezTo>
                  <a:pt x="15" y="6"/>
                  <a:pt x="13" y="5"/>
                  <a:pt x="13" y="3"/>
                </a:cubicBezTo>
                <a:cubicBezTo>
                  <a:pt x="14" y="1"/>
                  <a:pt x="16" y="1"/>
                  <a:pt x="17" y="0"/>
                </a:cubicBezTo>
                <a:cubicBezTo>
                  <a:pt x="19" y="1"/>
                  <a:pt x="22" y="2"/>
                  <a:pt x="24" y="4"/>
                </a:cubicBezTo>
                <a:cubicBezTo>
                  <a:pt x="25" y="5"/>
                  <a:pt x="26" y="9"/>
                  <a:pt x="27" y="10"/>
                </a:cubicBezTo>
                <a:cubicBezTo>
                  <a:pt x="29" y="12"/>
                  <a:pt x="32" y="13"/>
                  <a:pt x="35" y="12"/>
                </a:cubicBezTo>
                <a:cubicBezTo>
                  <a:pt x="36" y="11"/>
                  <a:pt x="35" y="8"/>
                  <a:pt x="36" y="7"/>
                </a:cubicBezTo>
                <a:cubicBezTo>
                  <a:pt x="37" y="6"/>
                  <a:pt x="39" y="7"/>
                  <a:pt x="40" y="6"/>
                </a:cubicBezTo>
                <a:cubicBezTo>
                  <a:pt x="41" y="5"/>
                  <a:pt x="41" y="4"/>
                  <a:pt x="42" y="2"/>
                </a:cubicBezTo>
                <a:cubicBezTo>
                  <a:pt x="44" y="5"/>
                  <a:pt x="47" y="8"/>
                  <a:pt x="49" y="10"/>
                </a:cubicBezTo>
                <a:cubicBezTo>
                  <a:pt x="50" y="13"/>
                  <a:pt x="51" y="16"/>
                  <a:pt x="52" y="18"/>
                </a:cubicBezTo>
                <a:cubicBezTo>
                  <a:pt x="54" y="20"/>
                  <a:pt x="56" y="22"/>
                  <a:pt x="58" y="22"/>
                </a:cubicBezTo>
                <a:cubicBezTo>
                  <a:pt x="60" y="23"/>
                  <a:pt x="62" y="22"/>
                  <a:pt x="63" y="22"/>
                </a:cubicBezTo>
                <a:cubicBezTo>
                  <a:pt x="65" y="22"/>
                  <a:pt x="66" y="23"/>
                  <a:pt x="67" y="24"/>
                </a:cubicBezTo>
                <a:cubicBezTo>
                  <a:pt x="67" y="25"/>
                  <a:pt x="66" y="25"/>
                  <a:pt x="66" y="25"/>
                </a:cubicBezTo>
                <a:cubicBezTo>
                  <a:pt x="63" y="25"/>
                  <a:pt x="61" y="24"/>
                  <a:pt x="59" y="25"/>
                </a:cubicBezTo>
                <a:cubicBezTo>
                  <a:pt x="57" y="27"/>
                  <a:pt x="56" y="30"/>
                  <a:pt x="55" y="32"/>
                </a:cubicBezTo>
                <a:cubicBezTo>
                  <a:pt x="54" y="34"/>
                  <a:pt x="55" y="37"/>
                  <a:pt x="55" y="39"/>
                </a:cubicBezTo>
                <a:cubicBezTo>
                  <a:pt x="55" y="40"/>
                  <a:pt x="57" y="41"/>
                  <a:pt x="57" y="43"/>
                </a:cubicBezTo>
                <a:cubicBezTo>
                  <a:pt x="54" y="43"/>
                  <a:pt x="56" y="47"/>
                  <a:pt x="55" y="47"/>
                </a:cubicBezTo>
                <a:cubicBezTo>
                  <a:pt x="53" y="48"/>
                  <a:pt x="51" y="45"/>
                  <a:pt x="50" y="46"/>
                </a:cubicBezTo>
                <a:cubicBezTo>
                  <a:pt x="48" y="46"/>
                  <a:pt x="49" y="49"/>
                  <a:pt x="49" y="50"/>
                </a:cubicBezTo>
                <a:cubicBezTo>
                  <a:pt x="48" y="53"/>
                  <a:pt x="49" y="55"/>
                  <a:pt x="49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7" name="Freeform 2621"/>
          <p:cNvSpPr>
            <a:spLocks noChangeAspect="1"/>
          </p:cNvSpPr>
          <p:nvPr/>
        </p:nvSpPr>
        <p:spPr bwMode="auto">
          <a:xfrm>
            <a:off x="5753101" y="3426040"/>
            <a:ext cx="341313" cy="233363"/>
          </a:xfrm>
          <a:custGeom>
            <a:avLst/>
            <a:gdLst>
              <a:gd name="T0" fmla="*/ 210 w 179"/>
              <a:gd name="T1" fmla="*/ 107 h 122"/>
              <a:gd name="T2" fmla="*/ 198 w 179"/>
              <a:gd name="T3" fmla="*/ 107 h 122"/>
              <a:gd name="T4" fmla="*/ 190 w 179"/>
              <a:gd name="T5" fmla="*/ 108 h 122"/>
              <a:gd name="T6" fmla="*/ 184 w 179"/>
              <a:gd name="T7" fmla="*/ 124 h 122"/>
              <a:gd name="T8" fmla="*/ 167 w 179"/>
              <a:gd name="T9" fmla="*/ 136 h 122"/>
              <a:gd name="T10" fmla="*/ 161 w 179"/>
              <a:gd name="T11" fmla="*/ 147 h 122"/>
              <a:gd name="T12" fmla="*/ 153 w 179"/>
              <a:gd name="T13" fmla="*/ 146 h 122"/>
              <a:gd name="T14" fmla="*/ 141 w 179"/>
              <a:gd name="T15" fmla="*/ 142 h 122"/>
              <a:gd name="T16" fmla="*/ 137 w 179"/>
              <a:gd name="T17" fmla="*/ 128 h 122"/>
              <a:gd name="T18" fmla="*/ 120 w 179"/>
              <a:gd name="T19" fmla="*/ 118 h 122"/>
              <a:gd name="T20" fmla="*/ 106 w 179"/>
              <a:gd name="T21" fmla="*/ 111 h 122"/>
              <a:gd name="T22" fmla="*/ 98 w 179"/>
              <a:gd name="T23" fmla="*/ 102 h 122"/>
              <a:gd name="T24" fmla="*/ 76 w 179"/>
              <a:gd name="T25" fmla="*/ 95 h 122"/>
              <a:gd name="T26" fmla="*/ 65 w 179"/>
              <a:gd name="T27" fmla="*/ 89 h 122"/>
              <a:gd name="T28" fmla="*/ 44 w 179"/>
              <a:gd name="T29" fmla="*/ 96 h 122"/>
              <a:gd name="T30" fmla="*/ 29 w 179"/>
              <a:gd name="T31" fmla="*/ 107 h 122"/>
              <a:gd name="T32" fmla="*/ 24 w 179"/>
              <a:gd name="T33" fmla="*/ 86 h 122"/>
              <a:gd name="T34" fmla="*/ 19 w 179"/>
              <a:gd name="T35" fmla="*/ 66 h 122"/>
              <a:gd name="T36" fmla="*/ 13 w 179"/>
              <a:gd name="T37" fmla="*/ 71 h 122"/>
              <a:gd name="T38" fmla="*/ 13 w 179"/>
              <a:gd name="T39" fmla="*/ 60 h 122"/>
              <a:gd name="T40" fmla="*/ 20 w 179"/>
              <a:gd name="T41" fmla="*/ 63 h 122"/>
              <a:gd name="T42" fmla="*/ 17 w 179"/>
              <a:gd name="T43" fmla="*/ 55 h 122"/>
              <a:gd name="T44" fmla="*/ 6 w 179"/>
              <a:gd name="T45" fmla="*/ 55 h 122"/>
              <a:gd name="T46" fmla="*/ 5 w 179"/>
              <a:gd name="T47" fmla="*/ 39 h 122"/>
              <a:gd name="T48" fmla="*/ 10 w 179"/>
              <a:gd name="T49" fmla="*/ 40 h 122"/>
              <a:gd name="T50" fmla="*/ 20 w 179"/>
              <a:gd name="T51" fmla="*/ 37 h 122"/>
              <a:gd name="T52" fmla="*/ 29 w 179"/>
              <a:gd name="T53" fmla="*/ 41 h 122"/>
              <a:gd name="T54" fmla="*/ 32 w 179"/>
              <a:gd name="T55" fmla="*/ 37 h 122"/>
              <a:gd name="T56" fmla="*/ 34 w 179"/>
              <a:gd name="T57" fmla="*/ 30 h 122"/>
              <a:gd name="T58" fmla="*/ 19 w 179"/>
              <a:gd name="T59" fmla="*/ 11 h 122"/>
              <a:gd name="T60" fmla="*/ 5 w 179"/>
              <a:gd name="T61" fmla="*/ 18 h 122"/>
              <a:gd name="T62" fmla="*/ 4 w 179"/>
              <a:gd name="T63" fmla="*/ 31 h 122"/>
              <a:gd name="T64" fmla="*/ 0 w 179"/>
              <a:gd name="T65" fmla="*/ 19 h 122"/>
              <a:gd name="T66" fmla="*/ 11 w 179"/>
              <a:gd name="T67" fmla="*/ 7 h 122"/>
              <a:gd name="T68" fmla="*/ 30 w 179"/>
              <a:gd name="T69" fmla="*/ 11 h 122"/>
              <a:gd name="T70" fmla="*/ 41 w 179"/>
              <a:gd name="T71" fmla="*/ 29 h 122"/>
              <a:gd name="T72" fmla="*/ 50 w 179"/>
              <a:gd name="T73" fmla="*/ 28 h 122"/>
              <a:gd name="T74" fmla="*/ 66 w 179"/>
              <a:gd name="T75" fmla="*/ 31 h 122"/>
              <a:gd name="T76" fmla="*/ 66 w 179"/>
              <a:gd name="T77" fmla="*/ 20 h 122"/>
              <a:gd name="T78" fmla="*/ 73 w 179"/>
              <a:gd name="T79" fmla="*/ 11 h 122"/>
              <a:gd name="T80" fmla="*/ 84 w 179"/>
              <a:gd name="T81" fmla="*/ 10 h 122"/>
              <a:gd name="T82" fmla="*/ 89 w 179"/>
              <a:gd name="T83" fmla="*/ 1 h 122"/>
              <a:gd name="T84" fmla="*/ 96 w 179"/>
              <a:gd name="T85" fmla="*/ 10 h 122"/>
              <a:gd name="T86" fmla="*/ 106 w 179"/>
              <a:gd name="T87" fmla="*/ 19 h 122"/>
              <a:gd name="T88" fmla="*/ 111 w 179"/>
              <a:gd name="T89" fmla="*/ 30 h 122"/>
              <a:gd name="T90" fmla="*/ 130 w 179"/>
              <a:gd name="T91" fmla="*/ 30 h 122"/>
              <a:gd name="T92" fmla="*/ 142 w 179"/>
              <a:gd name="T93" fmla="*/ 35 h 122"/>
              <a:gd name="T94" fmla="*/ 147 w 179"/>
              <a:gd name="T95" fmla="*/ 46 h 122"/>
              <a:gd name="T96" fmla="*/ 150 w 179"/>
              <a:gd name="T97" fmla="*/ 53 h 122"/>
              <a:gd name="T98" fmla="*/ 166 w 179"/>
              <a:gd name="T99" fmla="*/ 69 h 122"/>
              <a:gd name="T100" fmla="*/ 198 w 179"/>
              <a:gd name="T101" fmla="*/ 90 h 122"/>
              <a:gd name="T102" fmla="*/ 213 w 179"/>
              <a:gd name="T103" fmla="*/ 96 h 122"/>
              <a:gd name="T104" fmla="*/ 214 w 179"/>
              <a:gd name="T105" fmla="*/ 104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9"/>
              <a:gd name="T160" fmla="*/ 0 h 122"/>
              <a:gd name="T161" fmla="*/ 179 w 179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9" h="122">
                <a:moveTo>
                  <a:pt x="179" y="89"/>
                </a:moveTo>
                <a:cubicBezTo>
                  <a:pt x="177" y="89"/>
                  <a:pt x="176" y="89"/>
                  <a:pt x="175" y="89"/>
                </a:cubicBezTo>
                <a:cubicBezTo>
                  <a:pt x="173" y="88"/>
                  <a:pt x="171" y="86"/>
                  <a:pt x="168" y="86"/>
                </a:cubicBezTo>
                <a:cubicBezTo>
                  <a:pt x="167" y="86"/>
                  <a:pt x="166" y="88"/>
                  <a:pt x="165" y="89"/>
                </a:cubicBezTo>
                <a:cubicBezTo>
                  <a:pt x="165" y="90"/>
                  <a:pt x="164" y="90"/>
                  <a:pt x="163" y="90"/>
                </a:cubicBezTo>
                <a:cubicBezTo>
                  <a:pt x="161" y="90"/>
                  <a:pt x="160" y="90"/>
                  <a:pt x="158" y="90"/>
                </a:cubicBezTo>
                <a:cubicBezTo>
                  <a:pt x="157" y="91"/>
                  <a:pt x="156" y="92"/>
                  <a:pt x="156" y="93"/>
                </a:cubicBezTo>
                <a:cubicBezTo>
                  <a:pt x="154" y="96"/>
                  <a:pt x="155" y="100"/>
                  <a:pt x="153" y="103"/>
                </a:cubicBezTo>
                <a:cubicBezTo>
                  <a:pt x="151" y="106"/>
                  <a:pt x="148" y="109"/>
                  <a:pt x="144" y="111"/>
                </a:cubicBezTo>
                <a:cubicBezTo>
                  <a:pt x="143" y="112"/>
                  <a:pt x="140" y="112"/>
                  <a:pt x="139" y="113"/>
                </a:cubicBezTo>
                <a:cubicBezTo>
                  <a:pt x="138" y="114"/>
                  <a:pt x="139" y="116"/>
                  <a:pt x="138" y="117"/>
                </a:cubicBezTo>
                <a:cubicBezTo>
                  <a:pt x="137" y="119"/>
                  <a:pt x="136" y="121"/>
                  <a:pt x="134" y="122"/>
                </a:cubicBezTo>
                <a:cubicBezTo>
                  <a:pt x="133" y="122"/>
                  <a:pt x="132" y="121"/>
                  <a:pt x="131" y="121"/>
                </a:cubicBezTo>
                <a:cubicBezTo>
                  <a:pt x="130" y="121"/>
                  <a:pt x="128" y="122"/>
                  <a:pt x="127" y="121"/>
                </a:cubicBezTo>
                <a:cubicBezTo>
                  <a:pt x="125" y="121"/>
                  <a:pt x="123" y="120"/>
                  <a:pt x="121" y="119"/>
                </a:cubicBezTo>
                <a:cubicBezTo>
                  <a:pt x="120" y="119"/>
                  <a:pt x="118" y="118"/>
                  <a:pt x="117" y="118"/>
                </a:cubicBezTo>
                <a:cubicBezTo>
                  <a:pt x="116" y="116"/>
                  <a:pt x="114" y="114"/>
                  <a:pt x="114" y="112"/>
                </a:cubicBezTo>
                <a:cubicBezTo>
                  <a:pt x="114" y="110"/>
                  <a:pt x="114" y="108"/>
                  <a:pt x="114" y="106"/>
                </a:cubicBezTo>
                <a:cubicBezTo>
                  <a:pt x="114" y="104"/>
                  <a:pt x="114" y="102"/>
                  <a:pt x="113" y="101"/>
                </a:cubicBezTo>
                <a:cubicBezTo>
                  <a:pt x="109" y="99"/>
                  <a:pt x="104" y="100"/>
                  <a:pt x="100" y="98"/>
                </a:cubicBezTo>
                <a:cubicBezTo>
                  <a:pt x="98" y="98"/>
                  <a:pt x="98" y="94"/>
                  <a:pt x="96" y="93"/>
                </a:cubicBezTo>
                <a:cubicBezTo>
                  <a:pt x="94" y="92"/>
                  <a:pt x="90" y="94"/>
                  <a:pt x="88" y="92"/>
                </a:cubicBezTo>
                <a:cubicBezTo>
                  <a:pt x="86" y="91"/>
                  <a:pt x="89" y="89"/>
                  <a:pt x="88" y="87"/>
                </a:cubicBezTo>
                <a:cubicBezTo>
                  <a:pt x="87" y="86"/>
                  <a:pt x="84" y="86"/>
                  <a:pt x="82" y="85"/>
                </a:cubicBezTo>
                <a:cubicBezTo>
                  <a:pt x="79" y="84"/>
                  <a:pt x="76" y="83"/>
                  <a:pt x="74" y="82"/>
                </a:cubicBezTo>
                <a:cubicBezTo>
                  <a:pt x="70" y="81"/>
                  <a:pt x="67" y="80"/>
                  <a:pt x="63" y="79"/>
                </a:cubicBezTo>
                <a:cubicBezTo>
                  <a:pt x="62" y="78"/>
                  <a:pt x="61" y="77"/>
                  <a:pt x="60" y="76"/>
                </a:cubicBezTo>
                <a:cubicBezTo>
                  <a:pt x="58" y="75"/>
                  <a:pt x="56" y="74"/>
                  <a:pt x="54" y="74"/>
                </a:cubicBezTo>
                <a:cubicBezTo>
                  <a:pt x="51" y="74"/>
                  <a:pt x="51" y="76"/>
                  <a:pt x="49" y="77"/>
                </a:cubicBezTo>
                <a:cubicBezTo>
                  <a:pt x="45" y="78"/>
                  <a:pt x="40" y="77"/>
                  <a:pt x="37" y="80"/>
                </a:cubicBezTo>
                <a:cubicBezTo>
                  <a:pt x="35" y="81"/>
                  <a:pt x="36" y="85"/>
                  <a:pt x="34" y="86"/>
                </a:cubicBezTo>
                <a:cubicBezTo>
                  <a:pt x="31" y="88"/>
                  <a:pt x="27" y="88"/>
                  <a:pt x="24" y="89"/>
                </a:cubicBezTo>
                <a:cubicBezTo>
                  <a:pt x="23" y="86"/>
                  <a:pt x="22" y="84"/>
                  <a:pt x="21" y="81"/>
                </a:cubicBezTo>
                <a:cubicBezTo>
                  <a:pt x="21" y="78"/>
                  <a:pt x="20" y="74"/>
                  <a:pt x="20" y="71"/>
                </a:cubicBezTo>
                <a:cubicBezTo>
                  <a:pt x="20" y="68"/>
                  <a:pt x="22" y="65"/>
                  <a:pt x="21" y="62"/>
                </a:cubicBezTo>
                <a:cubicBezTo>
                  <a:pt x="20" y="60"/>
                  <a:pt x="18" y="57"/>
                  <a:pt x="16" y="55"/>
                </a:cubicBezTo>
                <a:cubicBezTo>
                  <a:pt x="15" y="54"/>
                  <a:pt x="13" y="55"/>
                  <a:pt x="12" y="56"/>
                </a:cubicBezTo>
                <a:cubicBezTo>
                  <a:pt x="11" y="56"/>
                  <a:pt x="12" y="58"/>
                  <a:pt x="11" y="59"/>
                </a:cubicBezTo>
                <a:cubicBezTo>
                  <a:pt x="10" y="59"/>
                  <a:pt x="10" y="57"/>
                  <a:pt x="10" y="56"/>
                </a:cubicBezTo>
                <a:cubicBezTo>
                  <a:pt x="10" y="54"/>
                  <a:pt x="9" y="51"/>
                  <a:pt x="11" y="50"/>
                </a:cubicBezTo>
                <a:cubicBezTo>
                  <a:pt x="12" y="49"/>
                  <a:pt x="13" y="52"/>
                  <a:pt x="14" y="53"/>
                </a:cubicBezTo>
                <a:cubicBezTo>
                  <a:pt x="15" y="53"/>
                  <a:pt x="17" y="53"/>
                  <a:pt x="17" y="52"/>
                </a:cubicBezTo>
                <a:cubicBezTo>
                  <a:pt x="17" y="51"/>
                  <a:pt x="15" y="51"/>
                  <a:pt x="14" y="50"/>
                </a:cubicBezTo>
                <a:cubicBezTo>
                  <a:pt x="14" y="48"/>
                  <a:pt x="15" y="46"/>
                  <a:pt x="14" y="46"/>
                </a:cubicBezTo>
                <a:cubicBezTo>
                  <a:pt x="11" y="46"/>
                  <a:pt x="10" y="49"/>
                  <a:pt x="7" y="49"/>
                </a:cubicBezTo>
                <a:cubicBezTo>
                  <a:pt x="6" y="49"/>
                  <a:pt x="5" y="47"/>
                  <a:pt x="5" y="46"/>
                </a:cubicBezTo>
                <a:cubicBezTo>
                  <a:pt x="4" y="44"/>
                  <a:pt x="3" y="42"/>
                  <a:pt x="3" y="40"/>
                </a:cubicBezTo>
                <a:cubicBezTo>
                  <a:pt x="3" y="37"/>
                  <a:pt x="4" y="35"/>
                  <a:pt x="4" y="32"/>
                </a:cubicBezTo>
                <a:cubicBezTo>
                  <a:pt x="5" y="31"/>
                  <a:pt x="4" y="28"/>
                  <a:pt x="5" y="29"/>
                </a:cubicBezTo>
                <a:cubicBezTo>
                  <a:pt x="7" y="29"/>
                  <a:pt x="6" y="32"/>
                  <a:pt x="8" y="33"/>
                </a:cubicBezTo>
                <a:cubicBezTo>
                  <a:pt x="10" y="34"/>
                  <a:pt x="12" y="34"/>
                  <a:pt x="14" y="33"/>
                </a:cubicBezTo>
                <a:cubicBezTo>
                  <a:pt x="15" y="33"/>
                  <a:pt x="15" y="31"/>
                  <a:pt x="17" y="31"/>
                </a:cubicBezTo>
                <a:cubicBezTo>
                  <a:pt x="18" y="32"/>
                  <a:pt x="17" y="34"/>
                  <a:pt x="18" y="34"/>
                </a:cubicBezTo>
                <a:cubicBezTo>
                  <a:pt x="20" y="35"/>
                  <a:pt x="23" y="35"/>
                  <a:pt x="24" y="34"/>
                </a:cubicBezTo>
                <a:cubicBezTo>
                  <a:pt x="25" y="33"/>
                  <a:pt x="22" y="31"/>
                  <a:pt x="23" y="30"/>
                </a:cubicBezTo>
                <a:cubicBezTo>
                  <a:pt x="24" y="29"/>
                  <a:pt x="26" y="31"/>
                  <a:pt x="27" y="31"/>
                </a:cubicBezTo>
                <a:cubicBezTo>
                  <a:pt x="28" y="30"/>
                  <a:pt x="30" y="30"/>
                  <a:pt x="30" y="29"/>
                </a:cubicBezTo>
                <a:cubicBezTo>
                  <a:pt x="30" y="27"/>
                  <a:pt x="29" y="26"/>
                  <a:pt x="28" y="25"/>
                </a:cubicBezTo>
                <a:cubicBezTo>
                  <a:pt x="25" y="22"/>
                  <a:pt x="21" y="21"/>
                  <a:pt x="19" y="18"/>
                </a:cubicBezTo>
                <a:cubicBezTo>
                  <a:pt x="17" y="16"/>
                  <a:pt x="19" y="11"/>
                  <a:pt x="16" y="9"/>
                </a:cubicBezTo>
                <a:cubicBezTo>
                  <a:pt x="14" y="8"/>
                  <a:pt x="11" y="8"/>
                  <a:pt x="9" y="9"/>
                </a:cubicBezTo>
                <a:cubicBezTo>
                  <a:pt x="6" y="11"/>
                  <a:pt x="5" y="13"/>
                  <a:pt x="4" y="15"/>
                </a:cubicBezTo>
                <a:cubicBezTo>
                  <a:pt x="4" y="17"/>
                  <a:pt x="5" y="19"/>
                  <a:pt x="4" y="21"/>
                </a:cubicBezTo>
                <a:cubicBezTo>
                  <a:pt x="4" y="23"/>
                  <a:pt x="5" y="25"/>
                  <a:pt x="3" y="26"/>
                </a:cubicBezTo>
                <a:cubicBezTo>
                  <a:pt x="2" y="26"/>
                  <a:pt x="3" y="23"/>
                  <a:pt x="2" y="22"/>
                </a:cubicBezTo>
                <a:cubicBezTo>
                  <a:pt x="1" y="20"/>
                  <a:pt x="1" y="18"/>
                  <a:pt x="0" y="16"/>
                </a:cubicBezTo>
                <a:cubicBezTo>
                  <a:pt x="1" y="14"/>
                  <a:pt x="1" y="12"/>
                  <a:pt x="3" y="11"/>
                </a:cubicBezTo>
                <a:cubicBezTo>
                  <a:pt x="4" y="9"/>
                  <a:pt x="6" y="7"/>
                  <a:pt x="9" y="6"/>
                </a:cubicBezTo>
                <a:cubicBezTo>
                  <a:pt x="11" y="6"/>
                  <a:pt x="14" y="6"/>
                  <a:pt x="16" y="6"/>
                </a:cubicBezTo>
                <a:cubicBezTo>
                  <a:pt x="19" y="7"/>
                  <a:pt x="23" y="7"/>
                  <a:pt x="25" y="9"/>
                </a:cubicBezTo>
                <a:cubicBezTo>
                  <a:pt x="27" y="11"/>
                  <a:pt x="27" y="14"/>
                  <a:pt x="29" y="17"/>
                </a:cubicBezTo>
                <a:cubicBezTo>
                  <a:pt x="30" y="19"/>
                  <a:pt x="31" y="22"/>
                  <a:pt x="34" y="24"/>
                </a:cubicBezTo>
                <a:cubicBezTo>
                  <a:pt x="35" y="25"/>
                  <a:pt x="37" y="24"/>
                  <a:pt x="38" y="24"/>
                </a:cubicBezTo>
                <a:cubicBezTo>
                  <a:pt x="40" y="24"/>
                  <a:pt x="41" y="24"/>
                  <a:pt x="42" y="23"/>
                </a:cubicBezTo>
                <a:cubicBezTo>
                  <a:pt x="43" y="24"/>
                  <a:pt x="45" y="23"/>
                  <a:pt x="46" y="24"/>
                </a:cubicBezTo>
                <a:cubicBezTo>
                  <a:pt x="49" y="25"/>
                  <a:pt x="52" y="26"/>
                  <a:pt x="55" y="26"/>
                </a:cubicBezTo>
                <a:cubicBezTo>
                  <a:pt x="56" y="26"/>
                  <a:pt x="57" y="26"/>
                  <a:pt x="57" y="25"/>
                </a:cubicBezTo>
                <a:cubicBezTo>
                  <a:pt x="57" y="23"/>
                  <a:pt x="55" y="20"/>
                  <a:pt x="55" y="17"/>
                </a:cubicBezTo>
                <a:cubicBezTo>
                  <a:pt x="54" y="15"/>
                  <a:pt x="54" y="12"/>
                  <a:pt x="56" y="10"/>
                </a:cubicBezTo>
                <a:cubicBezTo>
                  <a:pt x="57" y="9"/>
                  <a:pt x="60" y="10"/>
                  <a:pt x="61" y="9"/>
                </a:cubicBezTo>
                <a:cubicBezTo>
                  <a:pt x="63" y="8"/>
                  <a:pt x="62" y="4"/>
                  <a:pt x="64" y="4"/>
                </a:cubicBezTo>
                <a:cubicBezTo>
                  <a:pt x="67" y="3"/>
                  <a:pt x="68" y="9"/>
                  <a:pt x="70" y="8"/>
                </a:cubicBezTo>
                <a:cubicBezTo>
                  <a:pt x="72" y="7"/>
                  <a:pt x="67" y="4"/>
                  <a:pt x="68" y="2"/>
                </a:cubicBezTo>
                <a:cubicBezTo>
                  <a:pt x="68" y="0"/>
                  <a:pt x="72" y="0"/>
                  <a:pt x="74" y="1"/>
                </a:cubicBezTo>
                <a:cubicBezTo>
                  <a:pt x="75" y="1"/>
                  <a:pt x="74" y="3"/>
                  <a:pt x="75" y="4"/>
                </a:cubicBezTo>
                <a:cubicBezTo>
                  <a:pt x="76" y="6"/>
                  <a:pt x="79" y="7"/>
                  <a:pt x="80" y="8"/>
                </a:cubicBezTo>
                <a:cubicBezTo>
                  <a:pt x="84" y="9"/>
                  <a:pt x="88" y="10"/>
                  <a:pt x="90" y="12"/>
                </a:cubicBezTo>
                <a:cubicBezTo>
                  <a:pt x="90" y="15"/>
                  <a:pt x="88" y="15"/>
                  <a:pt x="88" y="16"/>
                </a:cubicBezTo>
                <a:cubicBezTo>
                  <a:pt x="90" y="18"/>
                  <a:pt x="94" y="18"/>
                  <a:pt x="95" y="21"/>
                </a:cubicBezTo>
                <a:cubicBezTo>
                  <a:pt x="96" y="23"/>
                  <a:pt x="92" y="23"/>
                  <a:pt x="92" y="25"/>
                </a:cubicBezTo>
                <a:cubicBezTo>
                  <a:pt x="92" y="27"/>
                  <a:pt x="95" y="26"/>
                  <a:pt x="96" y="26"/>
                </a:cubicBezTo>
                <a:cubicBezTo>
                  <a:pt x="100" y="26"/>
                  <a:pt x="104" y="26"/>
                  <a:pt x="108" y="25"/>
                </a:cubicBezTo>
                <a:cubicBezTo>
                  <a:pt x="110" y="25"/>
                  <a:pt x="110" y="21"/>
                  <a:pt x="111" y="22"/>
                </a:cubicBezTo>
                <a:cubicBezTo>
                  <a:pt x="114" y="23"/>
                  <a:pt x="116" y="26"/>
                  <a:pt x="118" y="29"/>
                </a:cubicBezTo>
                <a:cubicBezTo>
                  <a:pt x="119" y="30"/>
                  <a:pt x="118" y="30"/>
                  <a:pt x="119" y="31"/>
                </a:cubicBezTo>
                <a:cubicBezTo>
                  <a:pt x="119" y="33"/>
                  <a:pt x="120" y="36"/>
                  <a:pt x="122" y="38"/>
                </a:cubicBezTo>
                <a:cubicBezTo>
                  <a:pt x="122" y="39"/>
                  <a:pt x="124" y="37"/>
                  <a:pt x="125" y="38"/>
                </a:cubicBezTo>
                <a:cubicBezTo>
                  <a:pt x="126" y="40"/>
                  <a:pt x="124" y="42"/>
                  <a:pt x="125" y="44"/>
                </a:cubicBezTo>
                <a:cubicBezTo>
                  <a:pt x="125" y="45"/>
                  <a:pt x="126" y="47"/>
                  <a:pt x="128" y="48"/>
                </a:cubicBezTo>
                <a:cubicBezTo>
                  <a:pt x="131" y="51"/>
                  <a:pt x="134" y="54"/>
                  <a:pt x="138" y="57"/>
                </a:cubicBezTo>
                <a:cubicBezTo>
                  <a:pt x="142" y="59"/>
                  <a:pt x="145" y="62"/>
                  <a:pt x="149" y="64"/>
                </a:cubicBezTo>
                <a:cubicBezTo>
                  <a:pt x="154" y="68"/>
                  <a:pt x="160" y="72"/>
                  <a:pt x="165" y="75"/>
                </a:cubicBezTo>
                <a:cubicBezTo>
                  <a:pt x="166" y="75"/>
                  <a:pt x="168" y="74"/>
                  <a:pt x="169" y="75"/>
                </a:cubicBezTo>
                <a:cubicBezTo>
                  <a:pt x="172" y="76"/>
                  <a:pt x="174" y="78"/>
                  <a:pt x="177" y="80"/>
                </a:cubicBezTo>
                <a:cubicBezTo>
                  <a:pt x="177" y="80"/>
                  <a:pt x="178" y="80"/>
                  <a:pt x="178" y="81"/>
                </a:cubicBezTo>
                <a:cubicBezTo>
                  <a:pt x="179" y="82"/>
                  <a:pt x="178" y="84"/>
                  <a:pt x="178" y="86"/>
                </a:cubicBezTo>
                <a:cubicBezTo>
                  <a:pt x="178" y="87"/>
                  <a:pt x="178" y="88"/>
                  <a:pt x="179" y="8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8" name="Freeform 2622"/>
          <p:cNvSpPr>
            <a:spLocks noChangeAspect="1"/>
          </p:cNvSpPr>
          <p:nvPr/>
        </p:nvSpPr>
        <p:spPr bwMode="auto">
          <a:xfrm>
            <a:off x="5824539" y="3330788"/>
            <a:ext cx="412750" cy="266700"/>
          </a:xfrm>
          <a:custGeom>
            <a:avLst/>
            <a:gdLst>
              <a:gd name="T0" fmla="*/ 176 w 216"/>
              <a:gd name="T1" fmla="*/ 166 h 140"/>
              <a:gd name="T2" fmla="*/ 185 w 216"/>
              <a:gd name="T3" fmla="*/ 166 h 140"/>
              <a:gd name="T4" fmla="*/ 194 w 216"/>
              <a:gd name="T5" fmla="*/ 150 h 140"/>
              <a:gd name="T6" fmla="*/ 188 w 216"/>
              <a:gd name="T7" fmla="*/ 140 h 140"/>
              <a:gd name="T8" fmla="*/ 181 w 216"/>
              <a:gd name="T9" fmla="*/ 133 h 140"/>
              <a:gd name="T10" fmla="*/ 181 w 216"/>
              <a:gd name="T11" fmla="*/ 125 h 140"/>
              <a:gd name="T12" fmla="*/ 195 w 216"/>
              <a:gd name="T13" fmla="*/ 118 h 140"/>
              <a:gd name="T14" fmla="*/ 193 w 216"/>
              <a:gd name="T15" fmla="*/ 113 h 140"/>
              <a:gd name="T16" fmla="*/ 205 w 216"/>
              <a:gd name="T17" fmla="*/ 103 h 140"/>
              <a:gd name="T18" fmla="*/ 217 w 216"/>
              <a:gd name="T19" fmla="*/ 98 h 140"/>
              <a:gd name="T20" fmla="*/ 223 w 216"/>
              <a:gd name="T21" fmla="*/ 108 h 140"/>
              <a:gd name="T22" fmla="*/ 229 w 216"/>
              <a:gd name="T23" fmla="*/ 113 h 140"/>
              <a:gd name="T24" fmla="*/ 236 w 216"/>
              <a:gd name="T25" fmla="*/ 113 h 140"/>
              <a:gd name="T26" fmla="*/ 248 w 216"/>
              <a:gd name="T27" fmla="*/ 106 h 140"/>
              <a:gd name="T28" fmla="*/ 259 w 216"/>
              <a:gd name="T29" fmla="*/ 97 h 140"/>
              <a:gd name="T30" fmla="*/ 242 w 216"/>
              <a:gd name="T31" fmla="*/ 94 h 140"/>
              <a:gd name="T32" fmla="*/ 232 w 216"/>
              <a:gd name="T33" fmla="*/ 95 h 140"/>
              <a:gd name="T34" fmla="*/ 223 w 216"/>
              <a:gd name="T35" fmla="*/ 88 h 140"/>
              <a:gd name="T36" fmla="*/ 215 w 216"/>
              <a:gd name="T37" fmla="*/ 83 h 140"/>
              <a:gd name="T38" fmla="*/ 221 w 216"/>
              <a:gd name="T39" fmla="*/ 68 h 140"/>
              <a:gd name="T40" fmla="*/ 211 w 216"/>
              <a:gd name="T41" fmla="*/ 74 h 140"/>
              <a:gd name="T42" fmla="*/ 191 w 216"/>
              <a:gd name="T43" fmla="*/ 98 h 140"/>
              <a:gd name="T44" fmla="*/ 183 w 216"/>
              <a:gd name="T45" fmla="*/ 90 h 140"/>
              <a:gd name="T46" fmla="*/ 163 w 216"/>
              <a:gd name="T47" fmla="*/ 92 h 140"/>
              <a:gd name="T48" fmla="*/ 155 w 216"/>
              <a:gd name="T49" fmla="*/ 83 h 140"/>
              <a:gd name="T50" fmla="*/ 147 w 216"/>
              <a:gd name="T51" fmla="*/ 72 h 140"/>
              <a:gd name="T52" fmla="*/ 148 w 216"/>
              <a:gd name="T53" fmla="*/ 60 h 140"/>
              <a:gd name="T54" fmla="*/ 136 w 216"/>
              <a:gd name="T55" fmla="*/ 48 h 140"/>
              <a:gd name="T56" fmla="*/ 124 w 216"/>
              <a:gd name="T57" fmla="*/ 46 h 140"/>
              <a:gd name="T58" fmla="*/ 84 w 216"/>
              <a:gd name="T59" fmla="*/ 47 h 140"/>
              <a:gd name="T60" fmla="*/ 36 w 216"/>
              <a:gd name="T61" fmla="*/ 0 h 140"/>
              <a:gd name="T62" fmla="*/ 0 w 216"/>
              <a:gd name="T63" fmla="*/ 11 h 140"/>
              <a:gd name="T64" fmla="*/ 10 w 216"/>
              <a:gd name="T65" fmla="*/ 89 h 140"/>
              <a:gd name="T66" fmla="*/ 23 w 216"/>
              <a:gd name="T67" fmla="*/ 90 h 140"/>
              <a:gd name="T68" fmla="*/ 22 w 216"/>
              <a:gd name="T69" fmla="*/ 72 h 140"/>
              <a:gd name="T70" fmla="*/ 31 w 216"/>
              <a:gd name="T71" fmla="*/ 65 h 140"/>
              <a:gd name="T72" fmla="*/ 36 w 216"/>
              <a:gd name="T73" fmla="*/ 62 h 140"/>
              <a:gd name="T74" fmla="*/ 45 w 216"/>
              <a:gd name="T75" fmla="*/ 65 h 140"/>
              <a:gd name="T76" fmla="*/ 63 w 216"/>
              <a:gd name="T77" fmla="*/ 74 h 140"/>
              <a:gd name="T78" fmla="*/ 69 w 216"/>
              <a:gd name="T79" fmla="*/ 85 h 140"/>
              <a:gd name="T80" fmla="*/ 70 w 216"/>
              <a:gd name="T81" fmla="*/ 91 h 140"/>
              <a:gd name="T82" fmla="*/ 88 w 216"/>
              <a:gd name="T83" fmla="*/ 86 h 140"/>
              <a:gd name="T84" fmla="*/ 98 w 216"/>
              <a:gd name="T85" fmla="*/ 97 h 140"/>
              <a:gd name="T86" fmla="*/ 105 w 216"/>
              <a:gd name="T87" fmla="*/ 106 h 140"/>
              <a:gd name="T88" fmla="*/ 108 w 216"/>
              <a:gd name="T89" fmla="*/ 118 h 140"/>
              <a:gd name="T90" fmla="*/ 134 w 216"/>
              <a:gd name="T91" fmla="*/ 137 h 140"/>
              <a:gd name="T92" fmla="*/ 158 w 216"/>
              <a:gd name="T93" fmla="*/ 150 h 140"/>
              <a:gd name="T94" fmla="*/ 169 w 216"/>
              <a:gd name="T95" fmla="*/ 157 h 140"/>
              <a:gd name="T96" fmla="*/ 170 w 216"/>
              <a:gd name="T97" fmla="*/ 167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"/>
              <a:gd name="T148" fmla="*/ 0 h 140"/>
              <a:gd name="T149" fmla="*/ 216 w 21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" h="140">
                <a:moveTo>
                  <a:pt x="141" y="139"/>
                </a:moveTo>
                <a:cubicBezTo>
                  <a:pt x="142" y="139"/>
                  <a:pt x="144" y="138"/>
                  <a:pt x="146" y="138"/>
                </a:cubicBezTo>
                <a:cubicBezTo>
                  <a:pt x="148" y="138"/>
                  <a:pt x="148" y="140"/>
                  <a:pt x="150" y="140"/>
                </a:cubicBezTo>
                <a:cubicBezTo>
                  <a:pt x="151" y="140"/>
                  <a:pt x="153" y="139"/>
                  <a:pt x="154" y="138"/>
                </a:cubicBezTo>
                <a:cubicBezTo>
                  <a:pt x="154" y="137"/>
                  <a:pt x="154" y="135"/>
                  <a:pt x="154" y="134"/>
                </a:cubicBezTo>
                <a:cubicBezTo>
                  <a:pt x="156" y="131"/>
                  <a:pt x="159" y="129"/>
                  <a:pt x="161" y="125"/>
                </a:cubicBezTo>
                <a:cubicBezTo>
                  <a:pt x="161" y="124"/>
                  <a:pt x="160" y="122"/>
                  <a:pt x="160" y="121"/>
                </a:cubicBezTo>
                <a:cubicBezTo>
                  <a:pt x="159" y="120"/>
                  <a:pt x="157" y="119"/>
                  <a:pt x="156" y="117"/>
                </a:cubicBezTo>
                <a:cubicBezTo>
                  <a:pt x="156" y="116"/>
                  <a:pt x="158" y="113"/>
                  <a:pt x="156" y="112"/>
                </a:cubicBezTo>
                <a:cubicBezTo>
                  <a:pt x="155" y="110"/>
                  <a:pt x="152" y="112"/>
                  <a:pt x="150" y="111"/>
                </a:cubicBezTo>
                <a:cubicBezTo>
                  <a:pt x="149" y="111"/>
                  <a:pt x="148" y="110"/>
                  <a:pt x="148" y="109"/>
                </a:cubicBezTo>
                <a:cubicBezTo>
                  <a:pt x="148" y="107"/>
                  <a:pt x="148" y="105"/>
                  <a:pt x="150" y="104"/>
                </a:cubicBezTo>
                <a:cubicBezTo>
                  <a:pt x="153" y="103"/>
                  <a:pt x="156" y="104"/>
                  <a:pt x="159" y="103"/>
                </a:cubicBezTo>
                <a:cubicBezTo>
                  <a:pt x="161" y="102"/>
                  <a:pt x="161" y="100"/>
                  <a:pt x="162" y="98"/>
                </a:cubicBezTo>
                <a:cubicBezTo>
                  <a:pt x="162" y="97"/>
                  <a:pt x="162" y="96"/>
                  <a:pt x="162" y="95"/>
                </a:cubicBezTo>
                <a:cubicBezTo>
                  <a:pt x="161" y="94"/>
                  <a:pt x="159" y="95"/>
                  <a:pt x="160" y="94"/>
                </a:cubicBezTo>
                <a:cubicBezTo>
                  <a:pt x="163" y="93"/>
                  <a:pt x="166" y="94"/>
                  <a:pt x="168" y="92"/>
                </a:cubicBezTo>
                <a:cubicBezTo>
                  <a:pt x="170" y="90"/>
                  <a:pt x="169" y="87"/>
                  <a:pt x="170" y="86"/>
                </a:cubicBezTo>
                <a:cubicBezTo>
                  <a:pt x="172" y="85"/>
                  <a:pt x="174" y="87"/>
                  <a:pt x="176" y="87"/>
                </a:cubicBezTo>
                <a:cubicBezTo>
                  <a:pt x="178" y="86"/>
                  <a:pt x="178" y="82"/>
                  <a:pt x="180" y="82"/>
                </a:cubicBezTo>
                <a:cubicBezTo>
                  <a:pt x="183" y="82"/>
                  <a:pt x="185" y="84"/>
                  <a:pt x="187" y="86"/>
                </a:cubicBezTo>
                <a:cubicBezTo>
                  <a:pt x="187" y="88"/>
                  <a:pt x="185" y="89"/>
                  <a:pt x="185" y="90"/>
                </a:cubicBezTo>
                <a:cubicBezTo>
                  <a:pt x="185" y="92"/>
                  <a:pt x="186" y="93"/>
                  <a:pt x="187" y="94"/>
                </a:cubicBezTo>
                <a:cubicBezTo>
                  <a:pt x="188" y="94"/>
                  <a:pt x="189" y="94"/>
                  <a:pt x="190" y="94"/>
                </a:cubicBezTo>
                <a:cubicBezTo>
                  <a:pt x="191" y="93"/>
                  <a:pt x="192" y="92"/>
                  <a:pt x="193" y="92"/>
                </a:cubicBezTo>
                <a:cubicBezTo>
                  <a:pt x="194" y="92"/>
                  <a:pt x="195" y="93"/>
                  <a:pt x="196" y="94"/>
                </a:cubicBezTo>
                <a:cubicBezTo>
                  <a:pt x="198" y="94"/>
                  <a:pt x="199" y="95"/>
                  <a:pt x="200" y="94"/>
                </a:cubicBezTo>
                <a:cubicBezTo>
                  <a:pt x="203" y="93"/>
                  <a:pt x="204" y="89"/>
                  <a:pt x="206" y="88"/>
                </a:cubicBezTo>
                <a:cubicBezTo>
                  <a:pt x="208" y="87"/>
                  <a:pt x="210" y="89"/>
                  <a:pt x="212" y="88"/>
                </a:cubicBezTo>
                <a:cubicBezTo>
                  <a:pt x="214" y="86"/>
                  <a:pt x="216" y="84"/>
                  <a:pt x="215" y="81"/>
                </a:cubicBezTo>
                <a:cubicBezTo>
                  <a:pt x="214" y="79"/>
                  <a:pt x="211" y="80"/>
                  <a:pt x="208" y="79"/>
                </a:cubicBezTo>
                <a:cubicBezTo>
                  <a:pt x="206" y="78"/>
                  <a:pt x="203" y="79"/>
                  <a:pt x="201" y="78"/>
                </a:cubicBezTo>
                <a:cubicBezTo>
                  <a:pt x="199" y="76"/>
                  <a:pt x="198" y="71"/>
                  <a:pt x="195" y="71"/>
                </a:cubicBezTo>
                <a:cubicBezTo>
                  <a:pt x="193" y="72"/>
                  <a:pt x="195" y="77"/>
                  <a:pt x="193" y="79"/>
                </a:cubicBezTo>
                <a:cubicBezTo>
                  <a:pt x="191" y="81"/>
                  <a:pt x="188" y="81"/>
                  <a:pt x="185" y="79"/>
                </a:cubicBezTo>
                <a:cubicBezTo>
                  <a:pt x="184" y="78"/>
                  <a:pt x="186" y="74"/>
                  <a:pt x="185" y="73"/>
                </a:cubicBezTo>
                <a:cubicBezTo>
                  <a:pt x="183" y="72"/>
                  <a:pt x="180" y="74"/>
                  <a:pt x="179" y="73"/>
                </a:cubicBezTo>
                <a:cubicBezTo>
                  <a:pt x="178" y="72"/>
                  <a:pt x="178" y="70"/>
                  <a:pt x="179" y="69"/>
                </a:cubicBezTo>
                <a:cubicBezTo>
                  <a:pt x="182" y="65"/>
                  <a:pt x="188" y="64"/>
                  <a:pt x="190" y="59"/>
                </a:cubicBezTo>
                <a:cubicBezTo>
                  <a:pt x="191" y="58"/>
                  <a:pt x="186" y="58"/>
                  <a:pt x="184" y="57"/>
                </a:cubicBezTo>
                <a:cubicBezTo>
                  <a:pt x="182" y="60"/>
                  <a:pt x="181" y="63"/>
                  <a:pt x="178" y="65"/>
                </a:cubicBezTo>
                <a:cubicBezTo>
                  <a:pt x="177" y="66"/>
                  <a:pt x="176" y="62"/>
                  <a:pt x="175" y="62"/>
                </a:cubicBezTo>
                <a:cubicBezTo>
                  <a:pt x="172" y="63"/>
                  <a:pt x="171" y="66"/>
                  <a:pt x="169" y="68"/>
                </a:cubicBezTo>
                <a:cubicBezTo>
                  <a:pt x="166" y="73"/>
                  <a:pt x="164" y="79"/>
                  <a:pt x="159" y="82"/>
                </a:cubicBezTo>
                <a:cubicBezTo>
                  <a:pt x="157" y="83"/>
                  <a:pt x="154" y="82"/>
                  <a:pt x="152" y="80"/>
                </a:cubicBezTo>
                <a:cubicBezTo>
                  <a:pt x="151" y="79"/>
                  <a:pt x="154" y="76"/>
                  <a:pt x="152" y="75"/>
                </a:cubicBezTo>
                <a:cubicBezTo>
                  <a:pt x="151" y="74"/>
                  <a:pt x="148" y="76"/>
                  <a:pt x="146" y="76"/>
                </a:cubicBezTo>
                <a:cubicBezTo>
                  <a:pt x="143" y="77"/>
                  <a:pt x="139" y="78"/>
                  <a:pt x="135" y="77"/>
                </a:cubicBezTo>
                <a:cubicBezTo>
                  <a:pt x="134" y="77"/>
                  <a:pt x="132" y="76"/>
                  <a:pt x="131" y="75"/>
                </a:cubicBezTo>
                <a:cubicBezTo>
                  <a:pt x="130" y="73"/>
                  <a:pt x="131" y="70"/>
                  <a:pt x="129" y="69"/>
                </a:cubicBezTo>
                <a:cubicBezTo>
                  <a:pt x="128" y="68"/>
                  <a:pt x="125" y="70"/>
                  <a:pt x="124" y="69"/>
                </a:cubicBezTo>
                <a:cubicBezTo>
                  <a:pt x="122" y="67"/>
                  <a:pt x="122" y="63"/>
                  <a:pt x="122" y="60"/>
                </a:cubicBezTo>
                <a:cubicBezTo>
                  <a:pt x="122" y="59"/>
                  <a:pt x="124" y="58"/>
                  <a:pt x="124" y="56"/>
                </a:cubicBezTo>
                <a:cubicBezTo>
                  <a:pt x="124" y="54"/>
                  <a:pt x="124" y="52"/>
                  <a:pt x="123" y="50"/>
                </a:cubicBezTo>
                <a:cubicBezTo>
                  <a:pt x="121" y="47"/>
                  <a:pt x="120" y="43"/>
                  <a:pt x="117" y="40"/>
                </a:cubicBezTo>
                <a:cubicBezTo>
                  <a:pt x="116" y="39"/>
                  <a:pt x="114" y="41"/>
                  <a:pt x="113" y="40"/>
                </a:cubicBezTo>
                <a:cubicBezTo>
                  <a:pt x="111" y="39"/>
                  <a:pt x="113" y="35"/>
                  <a:pt x="111" y="34"/>
                </a:cubicBezTo>
                <a:cubicBezTo>
                  <a:pt x="108" y="34"/>
                  <a:pt x="106" y="39"/>
                  <a:pt x="103" y="38"/>
                </a:cubicBezTo>
                <a:lnTo>
                  <a:pt x="81" y="36"/>
                </a:lnTo>
                <a:cubicBezTo>
                  <a:pt x="77" y="37"/>
                  <a:pt x="73" y="38"/>
                  <a:pt x="70" y="39"/>
                </a:cubicBezTo>
                <a:cubicBezTo>
                  <a:pt x="67" y="34"/>
                  <a:pt x="65" y="29"/>
                  <a:pt x="62" y="24"/>
                </a:cubicBezTo>
                <a:cubicBezTo>
                  <a:pt x="52" y="16"/>
                  <a:pt x="41" y="8"/>
                  <a:pt x="30" y="0"/>
                </a:cubicBezTo>
                <a:cubicBezTo>
                  <a:pt x="25" y="1"/>
                  <a:pt x="20" y="2"/>
                  <a:pt x="15" y="3"/>
                </a:cubicBezTo>
                <a:cubicBezTo>
                  <a:pt x="10" y="5"/>
                  <a:pt x="5" y="7"/>
                  <a:pt x="0" y="9"/>
                </a:cubicBezTo>
                <a:cubicBezTo>
                  <a:pt x="1" y="30"/>
                  <a:pt x="3" y="52"/>
                  <a:pt x="4" y="73"/>
                </a:cubicBezTo>
                <a:cubicBezTo>
                  <a:pt x="5" y="74"/>
                  <a:pt x="7" y="73"/>
                  <a:pt x="8" y="74"/>
                </a:cubicBezTo>
                <a:cubicBezTo>
                  <a:pt x="11" y="75"/>
                  <a:pt x="14" y="76"/>
                  <a:pt x="17" y="76"/>
                </a:cubicBezTo>
                <a:cubicBezTo>
                  <a:pt x="18" y="76"/>
                  <a:pt x="19" y="76"/>
                  <a:pt x="19" y="75"/>
                </a:cubicBezTo>
                <a:cubicBezTo>
                  <a:pt x="19" y="73"/>
                  <a:pt x="17" y="70"/>
                  <a:pt x="17" y="67"/>
                </a:cubicBezTo>
                <a:cubicBezTo>
                  <a:pt x="16" y="65"/>
                  <a:pt x="16" y="62"/>
                  <a:pt x="18" y="60"/>
                </a:cubicBezTo>
                <a:cubicBezTo>
                  <a:pt x="19" y="59"/>
                  <a:pt x="22" y="60"/>
                  <a:pt x="23" y="59"/>
                </a:cubicBezTo>
                <a:cubicBezTo>
                  <a:pt x="25" y="58"/>
                  <a:pt x="24" y="54"/>
                  <a:pt x="26" y="54"/>
                </a:cubicBezTo>
                <a:cubicBezTo>
                  <a:pt x="29" y="53"/>
                  <a:pt x="30" y="59"/>
                  <a:pt x="32" y="58"/>
                </a:cubicBezTo>
                <a:cubicBezTo>
                  <a:pt x="34" y="57"/>
                  <a:pt x="29" y="54"/>
                  <a:pt x="30" y="52"/>
                </a:cubicBezTo>
                <a:cubicBezTo>
                  <a:pt x="30" y="50"/>
                  <a:pt x="34" y="50"/>
                  <a:pt x="36" y="51"/>
                </a:cubicBezTo>
                <a:cubicBezTo>
                  <a:pt x="37" y="51"/>
                  <a:pt x="36" y="53"/>
                  <a:pt x="37" y="54"/>
                </a:cubicBezTo>
                <a:cubicBezTo>
                  <a:pt x="38" y="56"/>
                  <a:pt x="41" y="57"/>
                  <a:pt x="42" y="58"/>
                </a:cubicBezTo>
                <a:cubicBezTo>
                  <a:pt x="46" y="59"/>
                  <a:pt x="50" y="60"/>
                  <a:pt x="52" y="62"/>
                </a:cubicBezTo>
                <a:cubicBezTo>
                  <a:pt x="52" y="65"/>
                  <a:pt x="50" y="65"/>
                  <a:pt x="50" y="66"/>
                </a:cubicBezTo>
                <a:cubicBezTo>
                  <a:pt x="52" y="68"/>
                  <a:pt x="56" y="68"/>
                  <a:pt x="57" y="71"/>
                </a:cubicBezTo>
                <a:cubicBezTo>
                  <a:pt x="58" y="73"/>
                  <a:pt x="54" y="73"/>
                  <a:pt x="54" y="75"/>
                </a:cubicBezTo>
                <a:cubicBezTo>
                  <a:pt x="54" y="77"/>
                  <a:pt x="57" y="76"/>
                  <a:pt x="58" y="76"/>
                </a:cubicBezTo>
                <a:cubicBezTo>
                  <a:pt x="62" y="76"/>
                  <a:pt x="66" y="76"/>
                  <a:pt x="70" y="75"/>
                </a:cubicBezTo>
                <a:cubicBezTo>
                  <a:pt x="72" y="75"/>
                  <a:pt x="72" y="71"/>
                  <a:pt x="73" y="72"/>
                </a:cubicBezTo>
                <a:cubicBezTo>
                  <a:pt x="76" y="73"/>
                  <a:pt x="78" y="76"/>
                  <a:pt x="80" y="79"/>
                </a:cubicBezTo>
                <a:cubicBezTo>
                  <a:pt x="81" y="80"/>
                  <a:pt x="80" y="80"/>
                  <a:pt x="81" y="81"/>
                </a:cubicBezTo>
                <a:cubicBezTo>
                  <a:pt x="81" y="83"/>
                  <a:pt x="82" y="86"/>
                  <a:pt x="84" y="88"/>
                </a:cubicBezTo>
                <a:cubicBezTo>
                  <a:pt x="84" y="89"/>
                  <a:pt x="86" y="87"/>
                  <a:pt x="87" y="88"/>
                </a:cubicBezTo>
                <a:cubicBezTo>
                  <a:pt x="88" y="90"/>
                  <a:pt x="86" y="92"/>
                  <a:pt x="87" y="94"/>
                </a:cubicBezTo>
                <a:cubicBezTo>
                  <a:pt x="87" y="95"/>
                  <a:pt x="88" y="97"/>
                  <a:pt x="90" y="98"/>
                </a:cubicBezTo>
                <a:cubicBezTo>
                  <a:pt x="93" y="101"/>
                  <a:pt x="96" y="104"/>
                  <a:pt x="100" y="107"/>
                </a:cubicBezTo>
                <a:cubicBezTo>
                  <a:pt x="104" y="109"/>
                  <a:pt x="107" y="112"/>
                  <a:pt x="111" y="114"/>
                </a:cubicBezTo>
                <a:cubicBezTo>
                  <a:pt x="116" y="118"/>
                  <a:pt x="122" y="122"/>
                  <a:pt x="127" y="125"/>
                </a:cubicBezTo>
                <a:cubicBezTo>
                  <a:pt x="128" y="125"/>
                  <a:pt x="130" y="124"/>
                  <a:pt x="131" y="125"/>
                </a:cubicBezTo>
                <a:cubicBezTo>
                  <a:pt x="134" y="126"/>
                  <a:pt x="136" y="128"/>
                  <a:pt x="139" y="130"/>
                </a:cubicBezTo>
                <a:cubicBezTo>
                  <a:pt x="139" y="130"/>
                  <a:pt x="140" y="130"/>
                  <a:pt x="140" y="131"/>
                </a:cubicBezTo>
                <a:cubicBezTo>
                  <a:pt x="141" y="132"/>
                  <a:pt x="140" y="134"/>
                  <a:pt x="140" y="136"/>
                </a:cubicBezTo>
                <a:cubicBezTo>
                  <a:pt x="140" y="137"/>
                  <a:pt x="140" y="138"/>
                  <a:pt x="141" y="1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9" name="Freeform 2623"/>
          <p:cNvSpPr>
            <a:spLocks noChangeAspect="1"/>
          </p:cNvSpPr>
          <p:nvPr/>
        </p:nvSpPr>
        <p:spPr bwMode="auto">
          <a:xfrm>
            <a:off x="5956300" y="3559388"/>
            <a:ext cx="330200" cy="268288"/>
          </a:xfrm>
          <a:custGeom>
            <a:avLst/>
            <a:gdLst>
              <a:gd name="T0" fmla="*/ 23 w 173"/>
              <a:gd name="T1" fmla="*/ 164 h 141"/>
              <a:gd name="T2" fmla="*/ 59 w 173"/>
              <a:gd name="T3" fmla="*/ 167 h 141"/>
              <a:gd name="T4" fmla="*/ 66 w 173"/>
              <a:gd name="T5" fmla="*/ 167 h 141"/>
              <a:gd name="T6" fmla="*/ 93 w 173"/>
              <a:gd name="T7" fmla="*/ 162 h 141"/>
              <a:gd name="T8" fmla="*/ 91 w 173"/>
              <a:gd name="T9" fmla="*/ 150 h 141"/>
              <a:gd name="T10" fmla="*/ 105 w 173"/>
              <a:gd name="T11" fmla="*/ 137 h 141"/>
              <a:gd name="T12" fmla="*/ 111 w 173"/>
              <a:gd name="T13" fmla="*/ 137 h 141"/>
              <a:gd name="T14" fmla="*/ 115 w 173"/>
              <a:gd name="T15" fmla="*/ 133 h 141"/>
              <a:gd name="T16" fmla="*/ 125 w 173"/>
              <a:gd name="T17" fmla="*/ 128 h 141"/>
              <a:gd name="T18" fmla="*/ 135 w 173"/>
              <a:gd name="T19" fmla="*/ 126 h 141"/>
              <a:gd name="T20" fmla="*/ 133 w 173"/>
              <a:gd name="T21" fmla="*/ 115 h 141"/>
              <a:gd name="T22" fmla="*/ 145 w 173"/>
              <a:gd name="T23" fmla="*/ 104 h 141"/>
              <a:gd name="T24" fmla="*/ 141 w 173"/>
              <a:gd name="T25" fmla="*/ 89 h 141"/>
              <a:gd name="T26" fmla="*/ 149 w 173"/>
              <a:gd name="T27" fmla="*/ 89 h 141"/>
              <a:gd name="T28" fmla="*/ 160 w 173"/>
              <a:gd name="T29" fmla="*/ 79 h 141"/>
              <a:gd name="T30" fmla="*/ 165 w 173"/>
              <a:gd name="T31" fmla="*/ 68 h 141"/>
              <a:gd name="T32" fmla="*/ 156 w 173"/>
              <a:gd name="T33" fmla="*/ 50 h 141"/>
              <a:gd name="T34" fmla="*/ 166 w 173"/>
              <a:gd name="T35" fmla="*/ 43 h 141"/>
              <a:gd name="T36" fmla="*/ 194 w 173"/>
              <a:gd name="T37" fmla="*/ 31 h 141"/>
              <a:gd name="T38" fmla="*/ 207 w 173"/>
              <a:gd name="T39" fmla="*/ 29 h 141"/>
              <a:gd name="T40" fmla="*/ 208 w 173"/>
              <a:gd name="T41" fmla="*/ 22 h 141"/>
              <a:gd name="T42" fmla="*/ 194 w 173"/>
              <a:gd name="T43" fmla="*/ 26 h 141"/>
              <a:gd name="T44" fmla="*/ 180 w 173"/>
              <a:gd name="T45" fmla="*/ 26 h 141"/>
              <a:gd name="T46" fmla="*/ 168 w 173"/>
              <a:gd name="T47" fmla="*/ 30 h 141"/>
              <a:gd name="T48" fmla="*/ 161 w 173"/>
              <a:gd name="T49" fmla="*/ 31 h 141"/>
              <a:gd name="T50" fmla="*/ 159 w 173"/>
              <a:gd name="T51" fmla="*/ 12 h 141"/>
              <a:gd name="T52" fmla="*/ 153 w 173"/>
              <a:gd name="T53" fmla="*/ 5 h 141"/>
              <a:gd name="T54" fmla="*/ 135 w 173"/>
              <a:gd name="T55" fmla="*/ 12 h 141"/>
              <a:gd name="T56" fmla="*/ 131 w 173"/>
              <a:gd name="T57" fmla="*/ 17 h 141"/>
              <a:gd name="T58" fmla="*/ 127 w 173"/>
              <a:gd name="T59" fmla="*/ 28 h 141"/>
              <a:gd name="T60" fmla="*/ 113 w 173"/>
              <a:gd name="T61" fmla="*/ 30 h 141"/>
              <a:gd name="T62" fmla="*/ 102 w 173"/>
              <a:gd name="T63" fmla="*/ 22 h 141"/>
              <a:gd name="T64" fmla="*/ 93 w 173"/>
              <a:gd name="T65" fmla="*/ 22 h 141"/>
              <a:gd name="T66" fmla="*/ 82 w 173"/>
              <a:gd name="T67" fmla="*/ 23 h 141"/>
              <a:gd name="T68" fmla="*/ 70 w 173"/>
              <a:gd name="T69" fmla="*/ 23 h 141"/>
              <a:gd name="T70" fmla="*/ 61 w 173"/>
              <a:gd name="T71" fmla="*/ 24 h 141"/>
              <a:gd name="T72" fmla="*/ 55 w 173"/>
              <a:gd name="T73" fmla="*/ 40 h 141"/>
              <a:gd name="T74" fmla="*/ 38 w 173"/>
              <a:gd name="T75" fmla="*/ 52 h 141"/>
              <a:gd name="T76" fmla="*/ 32 w 173"/>
              <a:gd name="T77" fmla="*/ 62 h 141"/>
              <a:gd name="T78" fmla="*/ 24 w 173"/>
              <a:gd name="T79" fmla="*/ 61 h 141"/>
              <a:gd name="T80" fmla="*/ 12 w 173"/>
              <a:gd name="T81" fmla="*/ 58 h 141"/>
              <a:gd name="T82" fmla="*/ 4 w 173"/>
              <a:gd name="T83" fmla="*/ 74 h 141"/>
              <a:gd name="T84" fmla="*/ 2 w 173"/>
              <a:gd name="T85" fmla="*/ 78 h 141"/>
              <a:gd name="T86" fmla="*/ 5 w 173"/>
              <a:gd name="T87" fmla="*/ 96 h 141"/>
              <a:gd name="T88" fmla="*/ 5 w 173"/>
              <a:gd name="T89" fmla="*/ 108 h 141"/>
              <a:gd name="T90" fmla="*/ 11 w 173"/>
              <a:gd name="T91" fmla="*/ 133 h 141"/>
              <a:gd name="T92" fmla="*/ 23 w 173"/>
              <a:gd name="T93" fmla="*/ 143 h 141"/>
              <a:gd name="T94" fmla="*/ 12 w 173"/>
              <a:gd name="T95" fmla="*/ 162 h 1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3"/>
              <a:gd name="T145" fmla="*/ 0 h 141"/>
              <a:gd name="T146" fmla="*/ 173 w 173"/>
              <a:gd name="T147" fmla="*/ 141 h 1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3" h="141">
                <a:moveTo>
                  <a:pt x="10" y="135"/>
                </a:moveTo>
                <a:cubicBezTo>
                  <a:pt x="13" y="136"/>
                  <a:pt x="16" y="136"/>
                  <a:pt x="19" y="137"/>
                </a:cubicBezTo>
                <a:cubicBezTo>
                  <a:pt x="23" y="138"/>
                  <a:pt x="28" y="139"/>
                  <a:pt x="32" y="140"/>
                </a:cubicBezTo>
                <a:cubicBezTo>
                  <a:pt x="38" y="140"/>
                  <a:pt x="43" y="138"/>
                  <a:pt x="49" y="139"/>
                </a:cubicBezTo>
                <a:cubicBezTo>
                  <a:pt x="50" y="139"/>
                  <a:pt x="51" y="140"/>
                  <a:pt x="53" y="140"/>
                </a:cubicBezTo>
                <a:cubicBezTo>
                  <a:pt x="54" y="140"/>
                  <a:pt x="54" y="139"/>
                  <a:pt x="55" y="139"/>
                </a:cubicBezTo>
                <a:cubicBezTo>
                  <a:pt x="57" y="139"/>
                  <a:pt x="59" y="141"/>
                  <a:pt x="62" y="141"/>
                </a:cubicBezTo>
                <a:cubicBezTo>
                  <a:pt x="67" y="140"/>
                  <a:pt x="73" y="138"/>
                  <a:pt x="77" y="135"/>
                </a:cubicBezTo>
                <a:cubicBezTo>
                  <a:pt x="79" y="134"/>
                  <a:pt x="78" y="132"/>
                  <a:pt x="78" y="131"/>
                </a:cubicBezTo>
                <a:cubicBezTo>
                  <a:pt x="77" y="129"/>
                  <a:pt x="76" y="127"/>
                  <a:pt x="76" y="125"/>
                </a:cubicBezTo>
                <a:cubicBezTo>
                  <a:pt x="77" y="122"/>
                  <a:pt x="79" y="119"/>
                  <a:pt x="81" y="116"/>
                </a:cubicBezTo>
                <a:cubicBezTo>
                  <a:pt x="82" y="114"/>
                  <a:pt x="85" y="114"/>
                  <a:pt x="87" y="114"/>
                </a:cubicBezTo>
                <a:cubicBezTo>
                  <a:pt x="87" y="114"/>
                  <a:pt x="86" y="116"/>
                  <a:pt x="87" y="116"/>
                </a:cubicBezTo>
                <a:cubicBezTo>
                  <a:pt x="89" y="116"/>
                  <a:pt x="91" y="115"/>
                  <a:pt x="92" y="114"/>
                </a:cubicBezTo>
                <a:cubicBezTo>
                  <a:pt x="93" y="113"/>
                  <a:pt x="90" y="111"/>
                  <a:pt x="90" y="111"/>
                </a:cubicBezTo>
                <a:cubicBezTo>
                  <a:pt x="92" y="109"/>
                  <a:pt x="94" y="112"/>
                  <a:pt x="96" y="111"/>
                </a:cubicBezTo>
                <a:cubicBezTo>
                  <a:pt x="98" y="109"/>
                  <a:pt x="98" y="106"/>
                  <a:pt x="100" y="105"/>
                </a:cubicBezTo>
                <a:cubicBezTo>
                  <a:pt x="102" y="104"/>
                  <a:pt x="103" y="106"/>
                  <a:pt x="104" y="107"/>
                </a:cubicBezTo>
                <a:cubicBezTo>
                  <a:pt x="106" y="108"/>
                  <a:pt x="107" y="110"/>
                  <a:pt x="108" y="110"/>
                </a:cubicBezTo>
                <a:cubicBezTo>
                  <a:pt x="110" y="109"/>
                  <a:pt x="112" y="107"/>
                  <a:pt x="112" y="105"/>
                </a:cubicBezTo>
                <a:cubicBezTo>
                  <a:pt x="113" y="104"/>
                  <a:pt x="110" y="104"/>
                  <a:pt x="110" y="102"/>
                </a:cubicBezTo>
                <a:cubicBezTo>
                  <a:pt x="110" y="100"/>
                  <a:pt x="110" y="98"/>
                  <a:pt x="111" y="96"/>
                </a:cubicBezTo>
                <a:cubicBezTo>
                  <a:pt x="112" y="93"/>
                  <a:pt x="112" y="89"/>
                  <a:pt x="114" y="88"/>
                </a:cubicBezTo>
                <a:cubicBezTo>
                  <a:pt x="116" y="86"/>
                  <a:pt x="120" y="89"/>
                  <a:pt x="121" y="87"/>
                </a:cubicBezTo>
                <a:cubicBezTo>
                  <a:pt x="123" y="86"/>
                  <a:pt x="122" y="83"/>
                  <a:pt x="121" y="81"/>
                </a:cubicBezTo>
                <a:cubicBezTo>
                  <a:pt x="120" y="78"/>
                  <a:pt x="118" y="76"/>
                  <a:pt x="117" y="74"/>
                </a:cubicBezTo>
                <a:cubicBezTo>
                  <a:pt x="117" y="73"/>
                  <a:pt x="117" y="71"/>
                  <a:pt x="118" y="71"/>
                </a:cubicBezTo>
                <a:cubicBezTo>
                  <a:pt x="120" y="71"/>
                  <a:pt x="121" y="74"/>
                  <a:pt x="124" y="74"/>
                </a:cubicBezTo>
                <a:cubicBezTo>
                  <a:pt x="126" y="74"/>
                  <a:pt x="129" y="73"/>
                  <a:pt x="130" y="72"/>
                </a:cubicBezTo>
                <a:cubicBezTo>
                  <a:pt x="132" y="70"/>
                  <a:pt x="132" y="68"/>
                  <a:pt x="133" y="66"/>
                </a:cubicBezTo>
                <a:cubicBezTo>
                  <a:pt x="133" y="65"/>
                  <a:pt x="132" y="64"/>
                  <a:pt x="133" y="63"/>
                </a:cubicBezTo>
                <a:cubicBezTo>
                  <a:pt x="134" y="61"/>
                  <a:pt x="137" y="59"/>
                  <a:pt x="137" y="57"/>
                </a:cubicBezTo>
                <a:cubicBezTo>
                  <a:pt x="138" y="53"/>
                  <a:pt x="136" y="49"/>
                  <a:pt x="134" y="45"/>
                </a:cubicBezTo>
                <a:cubicBezTo>
                  <a:pt x="134" y="43"/>
                  <a:pt x="131" y="43"/>
                  <a:pt x="130" y="42"/>
                </a:cubicBezTo>
                <a:cubicBezTo>
                  <a:pt x="130" y="40"/>
                  <a:pt x="131" y="37"/>
                  <a:pt x="133" y="36"/>
                </a:cubicBezTo>
                <a:cubicBezTo>
                  <a:pt x="135" y="35"/>
                  <a:pt x="137" y="37"/>
                  <a:pt x="138" y="36"/>
                </a:cubicBezTo>
                <a:cubicBezTo>
                  <a:pt x="143" y="34"/>
                  <a:pt x="145" y="29"/>
                  <a:pt x="149" y="27"/>
                </a:cubicBezTo>
                <a:cubicBezTo>
                  <a:pt x="153" y="25"/>
                  <a:pt x="157" y="26"/>
                  <a:pt x="161" y="26"/>
                </a:cubicBezTo>
                <a:cubicBezTo>
                  <a:pt x="162" y="26"/>
                  <a:pt x="164" y="27"/>
                  <a:pt x="166" y="27"/>
                </a:cubicBezTo>
                <a:cubicBezTo>
                  <a:pt x="168" y="27"/>
                  <a:pt x="170" y="25"/>
                  <a:pt x="172" y="24"/>
                </a:cubicBezTo>
                <a:cubicBezTo>
                  <a:pt x="171" y="24"/>
                  <a:pt x="171" y="23"/>
                  <a:pt x="171" y="22"/>
                </a:cubicBezTo>
                <a:cubicBezTo>
                  <a:pt x="171" y="21"/>
                  <a:pt x="172" y="20"/>
                  <a:pt x="173" y="18"/>
                </a:cubicBezTo>
                <a:cubicBezTo>
                  <a:pt x="172" y="18"/>
                  <a:pt x="171" y="18"/>
                  <a:pt x="170" y="18"/>
                </a:cubicBezTo>
                <a:cubicBezTo>
                  <a:pt x="167" y="19"/>
                  <a:pt x="164" y="22"/>
                  <a:pt x="161" y="22"/>
                </a:cubicBezTo>
                <a:cubicBezTo>
                  <a:pt x="159" y="22"/>
                  <a:pt x="159" y="19"/>
                  <a:pt x="157" y="19"/>
                </a:cubicBezTo>
                <a:cubicBezTo>
                  <a:pt x="155" y="19"/>
                  <a:pt x="152" y="21"/>
                  <a:pt x="150" y="22"/>
                </a:cubicBezTo>
                <a:cubicBezTo>
                  <a:pt x="148" y="23"/>
                  <a:pt x="146" y="24"/>
                  <a:pt x="144" y="24"/>
                </a:cubicBezTo>
                <a:cubicBezTo>
                  <a:pt x="143" y="25"/>
                  <a:pt x="141" y="24"/>
                  <a:pt x="140" y="25"/>
                </a:cubicBezTo>
                <a:cubicBezTo>
                  <a:pt x="139" y="26"/>
                  <a:pt x="139" y="29"/>
                  <a:pt x="137" y="30"/>
                </a:cubicBezTo>
                <a:cubicBezTo>
                  <a:pt x="135" y="30"/>
                  <a:pt x="135" y="27"/>
                  <a:pt x="134" y="26"/>
                </a:cubicBezTo>
                <a:cubicBezTo>
                  <a:pt x="133" y="23"/>
                  <a:pt x="132" y="21"/>
                  <a:pt x="132" y="19"/>
                </a:cubicBezTo>
                <a:cubicBezTo>
                  <a:pt x="131" y="16"/>
                  <a:pt x="133" y="12"/>
                  <a:pt x="132" y="10"/>
                </a:cubicBezTo>
                <a:cubicBezTo>
                  <a:pt x="131" y="8"/>
                  <a:pt x="128" y="11"/>
                  <a:pt x="127" y="10"/>
                </a:cubicBezTo>
                <a:cubicBezTo>
                  <a:pt x="126" y="8"/>
                  <a:pt x="128" y="6"/>
                  <a:pt x="127" y="4"/>
                </a:cubicBezTo>
                <a:cubicBezTo>
                  <a:pt x="126" y="2"/>
                  <a:pt x="123" y="0"/>
                  <a:pt x="120" y="1"/>
                </a:cubicBezTo>
                <a:cubicBezTo>
                  <a:pt x="116" y="2"/>
                  <a:pt x="113" y="6"/>
                  <a:pt x="112" y="10"/>
                </a:cubicBezTo>
                <a:cubicBezTo>
                  <a:pt x="112" y="12"/>
                  <a:pt x="117" y="12"/>
                  <a:pt x="116" y="13"/>
                </a:cubicBezTo>
                <a:cubicBezTo>
                  <a:pt x="115" y="15"/>
                  <a:pt x="111" y="13"/>
                  <a:pt x="109" y="14"/>
                </a:cubicBezTo>
                <a:cubicBezTo>
                  <a:pt x="107" y="15"/>
                  <a:pt x="107" y="17"/>
                  <a:pt x="106" y="19"/>
                </a:cubicBezTo>
                <a:cubicBezTo>
                  <a:pt x="106" y="20"/>
                  <a:pt x="107" y="23"/>
                  <a:pt x="106" y="23"/>
                </a:cubicBezTo>
                <a:cubicBezTo>
                  <a:pt x="104" y="22"/>
                  <a:pt x="104" y="18"/>
                  <a:pt x="102" y="19"/>
                </a:cubicBezTo>
                <a:cubicBezTo>
                  <a:pt x="99" y="19"/>
                  <a:pt x="97" y="24"/>
                  <a:pt x="94" y="25"/>
                </a:cubicBezTo>
                <a:cubicBezTo>
                  <a:pt x="92" y="25"/>
                  <a:pt x="90" y="24"/>
                  <a:pt x="88" y="23"/>
                </a:cubicBezTo>
                <a:cubicBezTo>
                  <a:pt x="87" y="21"/>
                  <a:pt x="86" y="20"/>
                  <a:pt x="85" y="18"/>
                </a:cubicBezTo>
                <a:cubicBezTo>
                  <a:pt x="84" y="19"/>
                  <a:pt x="82" y="20"/>
                  <a:pt x="81" y="20"/>
                </a:cubicBezTo>
                <a:cubicBezTo>
                  <a:pt x="79" y="20"/>
                  <a:pt x="79" y="18"/>
                  <a:pt x="77" y="18"/>
                </a:cubicBezTo>
                <a:cubicBezTo>
                  <a:pt x="75" y="18"/>
                  <a:pt x="73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8"/>
                  <a:pt x="64" y="16"/>
                  <a:pt x="61" y="16"/>
                </a:cubicBezTo>
                <a:cubicBezTo>
                  <a:pt x="60" y="16"/>
                  <a:pt x="59" y="18"/>
                  <a:pt x="58" y="19"/>
                </a:cubicBezTo>
                <a:cubicBezTo>
                  <a:pt x="58" y="20"/>
                  <a:pt x="57" y="20"/>
                  <a:pt x="56" y="20"/>
                </a:cubicBezTo>
                <a:cubicBezTo>
                  <a:pt x="54" y="20"/>
                  <a:pt x="53" y="20"/>
                  <a:pt x="51" y="20"/>
                </a:cubicBezTo>
                <a:cubicBezTo>
                  <a:pt x="50" y="21"/>
                  <a:pt x="49" y="22"/>
                  <a:pt x="49" y="23"/>
                </a:cubicBezTo>
                <a:cubicBezTo>
                  <a:pt x="47" y="26"/>
                  <a:pt x="48" y="30"/>
                  <a:pt x="46" y="33"/>
                </a:cubicBezTo>
                <a:cubicBezTo>
                  <a:pt x="44" y="36"/>
                  <a:pt x="41" y="39"/>
                  <a:pt x="37" y="41"/>
                </a:cubicBezTo>
                <a:cubicBezTo>
                  <a:pt x="36" y="42"/>
                  <a:pt x="33" y="42"/>
                  <a:pt x="32" y="43"/>
                </a:cubicBezTo>
                <a:cubicBezTo>
                  <a:pt x="31" y="44"/>
                  <a:pt x="32" y="46"/>
                  <a:pt x="31" y="47"/>
                </a:cubicBezTo>
                <a:cubicBezTo>
                  <a:pt x="30" y="49"/>
                  <a:pt x="29" y="51"/>
                  <a:pt x="27" y="52"/>
                </a:cubicBezTo>
                <a:cubicBezTo>
                  <a:pt x="26" y="52"/>
                  <a:pt x="25" y="51"/>
                  <a:pt x="24" y="51"/>
                </a:cubicBezTo>
                <a:cubicBezTo>
                  <a:pt x="23" y="51"/>
                  <a:pt x="21" y="52"/>
                  <a:pt x="20" y="51"/>
                </a:cubicBezTo>
                <a:cubicBezTo>
                  <a:pt x="18" y="51"/>
                  <a:pt x="16" y="50"/>
                  <a:pt x="14" y="49"/>
                </a:cubicBezTo>
                <a:cubicBezTo>
                  <a:pt x="13" y="49"/>
                  <a:pt x="11" y="48"/>
                  <a:pt x="10" y="48"/>
                </a:cubicBezTo>
                <a:cubicBezTo>
                  <a:pt x="9" y="50"/>
                  <a:pt x="9" y="53"/>
                  <a:pt x="8" y="55"/>
                </a:cubicBezTo>
                <a:cubicBezTo>
                  <a:pt x="7" y="57"/>
                  <a:pt x="4" y="59"/>
                  <a:pt x="3" y="62"/>
                </a:cubicBezTo>
                <a:cubicBezTo>
                  <a:pt x="3" y="63"/>
                  <a:pt x="5" y="64"/>
                  <a:pt x="5" y="65"/>
                </a:cubicBezTo>
                <a:cubicBezTo>
                  <a:pt x="4" y="66"/>
                  <a:pt x="2" y="64"/>
                  <a:pt x="2" y="65"/>
                </a:cubicBezTo>
                <a:cubicBezTo>
                  <a:pt x="1" y="68"/>
                  <a:pt x="0" y="72"/>
                  <a:pt x="1" y="75"/>
                </a:cubicBezTo>
                <a:cubicBezTo>
                  <a:pt x="1" y="77"/>
                  <a:pt x="4" y="78"/>
                  <a:pt x="4" y="80"/>
                </a:cubicBezTo>
                <a:cubicBezTo>
                  <a:pt x="4" y="82"/>
                  <a:pt x="1" y="82"/>
                  <a:pt x="1" y="84"/>
                </a:cubicBezTo>
                <a:cubicBezTo>
                  <a:pt x="1" y="86"/>
                  <a:pt x="4" y="88"/>
                  <a:pt x="4" y="90"/>
                </a:cubicBezTo>
                <a:cubicBezTo>
                  <a:pt x="5" y="94"/>
                  <a:pt x="6" y="100"/>
                  <a:pt x="4" y="104"/>
                </a:cubicBezTo>
                <a:cubicBezTo>
                  <a:pt x="5" y="107"/>
                  <a:pt x="7" y="109"/>
                  <a:pt x="9" y="111"/>
                </a:cubicBezTo>
                <a:cubicBezTo>
                  <a:pt x="11" y="112"/>
                  <a:pt x="15" y="109"/>
                  <a:pt x="17" y="111"/>
                </a:cubicBezTo>
                <a:cubicBezTo>
                  <a:pt x="19" y="112"/>
                  <a:pt x="20" y="116"/>
                  <a:pt x="19" y="119"/>
                </a:cubicBezTo>
                <a:cubicBezTo>
                  <a:pt x="18" y="123"/>
                  <a:pt x="14" y="126"/>
                  <a:pt x="12" y="130"/>
                </a:cubicBezTo>
                <a:cubicBezTo>
                  <a:pt x="11" y="131"/>
                  <a:pt x="11" y="133"/>
                  <a:pt x="10" y="13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0" name="Freeform 2624"/>
          <p:cNvSpPr>
            <a:spLocks noChangeAspect="1"/>
          </p:cNvSpPr>
          <p:nvPr/>
        </p:nvSpPr>
        <p:spPr bwMode="auto">
          <a:xfrm>
            <a:off x="5975351" y="3605426"/>
            <a:ext cx="384175" cy="393700"/>
          </a:xfrm>
          <a:custGeom>
            <a:avLst/>
            <a:gdLst>
              <a:gd name="T0" fmla="*/ 237 w 201"/>
              <a:gd name="T1" fmla="*/ 40 h 207"/>
              <a:gd name="T2" fmla="*/ 224 w 201"/>
              <a:gd name="T3" fmla="*/ 50 h 207"/>
              <a:gd name="T4" fmla="*/ 200 w 201"/>
              <a:gd name="T5" fmla="*/ 46 h 207"/>
              <a:gd name="T6" fmla="*/ 195 w 201"/>
              <a:gd name="T7" fmla="*/ 59 h 207"/>
              <a:gd name="T8" fmla="*/ 202 w 201"/>
              <a:gd name="T9" fmla="*/ 80 h 207"/>
              <a:gd name="T10" fmla="*/ 212 w 201"/>
              <a:gd name="T11" fmla="*/ 83 h 207"/>
              <a:gd name="T12" fmla="*/ 208 w 201"/>
              <a:gd name="T13" fmla="*/ 95 h 207"/>
              <a:gd name="T14" fmla="*/ 206 w 201"/>
              <a:gd name="T15" fmla="*/ 105 h 207"/>
              <a:gd name="T16" fmla="*/ 206 w 201"/>
              <a:gd name="T17" fmla="*/ 114 h 207"/>
              <a:gd name="T18" fmla="*/ 197 w 201"/>
              <a:gd name="T19" fmla="*/ 125 h 207"/>
              <a:gd name="T20" fmla="*/ 188 w 201"/>
              <a:gd name="T21" fmla="*/ 134 h 207"/>
              <a:gd name="T22" fmla="*/ 178 w 201"/>
              <a:gd name="T23" fmla="*/ 155 h 207"/>
              <a:gd name="T24" fmla="*/ 169 w 201"/>
              <a:gd name="T25" fmla="*/ 163 h 207"/>
              <a:gd name="T26" fmla="*/ 161 w 201"/>
              <a:gd name="T27" fmla="*/ 171 h 207"/>
              <a:gd name="T28" fmla="*/ 149 w 201"/>
              <a:gd name="T29" fmla="*/ 171 h 207"/>
              <a:gd name="T30" fmla="*/ 132 w 201"/>
              <a:gd name="T31" fmla="*/ 189 h 207"/>
              <a:gd name="T32" fmla="*/ 141 w 201"/>
              <a:gd name="T33" fmla="*/ 195 h 207"/>
              <a:gd name="T34" fmla="*/ 144 w 201"/>
              <a:gd name="T35" fmla="*/ 206 h 207"/>
              <a:gd name="T36" fmla="*/ 155 w 201"/>
              <a:gd name="T37" fmla="*/ 214 h 207"/>
              <a:gd name="T38" fmla="*/ 163 w 201"/>
              <a:gd name="T39" fmla="*/ 232 h 207"/>
              <a:gd name="T40" fmla="*/ 161 w 201"/>
              <a:gd name="T41" fmla="*/ 238 h 207"/>
              <a:gd name="T42" fmla="*/ 157 w 201"/>
              <a:gd name="T43" fmla="*/ 236 h 207"/>
              <a:gd name="T44" fmla="*/ 140 w 201"/>
              <a:gd name="T45" fmla="*/ 240 h 207"/>
              <a:gd name="T46" fmla="*/ 126 w 201"/>
              <a:gd name="T47" fmla="*/ 242 h 207"/>
              <a:gd name="T48" fmla="*/ 117 w 201"/>
              <a:gd name="T49" fmla="*/ 248 h 207"/>
              <a:gd name="T50" fmla="*/ 102 w 201"/>
              <a:gd name="T51" fmla="*/ 230 h 207"/>
              <a:gd name="T52" fmla="*/ 92 w 201"/>
              <a:gd name="T53" fmla="*/ 219 h 207"/>
              <a:gd name="T54" fmla="*/ 67 w 201"/>
              <a:gd name="T55" fmla="*/ 218 h 207"/>
              <a:gd name="T56" fmla="*/ 47 w 201"/>
              <a:gd name="T57" fmla="*/ 220 h 207"/>
              <a:gd name="T58" fmla="*/ 31 w 201"/>
              <a:gd name="T59" fmla="*/ 220 h 207"/>
              <a:gd name="T60" fmla="*/ 19 w 201"/>
              <a:gd name="T61" fmla="*/ 219 h 207"/>
              <a:gd name="T62" fmla="*/ 20 w 201"/>
              <a:gd name="T63" fmla="*/ 201 h 207"/>
              <a:gd name="T64" fmla="*/ 37 w 201"/>
              <a:gd name="T65" fmla="*/ 195 h 207"/>
              <a:gd name="T66" fmla="*/ 39 w 201"/>
              <a:gd name="T67" fmla="*/ 185 h 207"/>
              <a:gd name="T68" fmla="*/ 29 w 201"/>
              <a:gd name="T69" fmla="*/ 164 h 207"/>
              <a:gd name="T70" fmla="*/ 16 w 201"/>
              <a:gd name="T71" fmla="*/ 158 h 207"/>
              <a:gd name="T72" fmla="*/ 10 w 201"/>
              <a:gd name="T73" fmla="*/ 144 h 207"/>
              <a:gd name="T74" fmla="*/ 11 w 201"/>
              <a:gd name="T75" fmla="*/ 135 h 207"/>
              <a:gd name="T76" fmla="*/ 47 w 201"/>
              <a:gd name="T77" fmla="*/ 138 h 207"/>
              <a:gd name="T78" fmla="*/ 54 w 201"/>
              <a:gd name="T79" fmla="*/ 138 h 207"/>
              <a:gd name="T80" fmla="*/ 81 w 201"/>
              <a:gd name="T81" fmla="*/ 133 h 207"/>
              <a:gd name="T82" fmla="*/ 79 w 201"/>
              <a:gd name="T83" fmla="*/ 121 h 207"/>
              <a:gd name="T84" fmla="*/ 93 w 201"/>
              <a:gd name="T85" fmla="*/ 108 h 207"/>
              <a:gd name="T86" fmla="*/ 99 w 201"/>
              <a:gd name="T87" fmla="*/ 108 h 207"/>
              <a:gd name="T88" fmla="*/ 104 w 201"/>
              <a:gd name="T89" fmla="*/ 104 h 207"/>
              <a:gd name="T90" fmla="*/ 113 w 201"/>
              <a:gd name="T91" fmla="*/ 99 h 207"/>
              <a:gd name="T92" fmla="*/ 123 w 201"/>
              <a:gd name="T93" fmla="*/ 97 h 207"/>
              <a:gd name="T94" fmla="*/ 122 w 201"/>
              <a:gd name="T95" fmla="*/ 86 h 207"/>
              <a:gd name="T96" fmla="*/ 134 w 201"/>
              <a:gd name="T97" fmla="*/ 75 h 207"/>
              <a:gd name="T98" fmla="*/ 129 w 201"/>
              <a:gd name="T99" fmla="*/ 60 h 207"/>
              <a:gd name="T100" fmla="*/ 137 w 201"/>
              <a:gd name="T101" fmla="*/ 60 h 207"/>
              <a:gd name="T102" fmla="*/ 148 w 201"/>
              <a:gd name="T103" fmla="*/ 50 h 207"/>
              <a:gd name="T104" fmla="*/ 153 w 201"/>
              <a:gd name="T105" fmla="*/ 40 h 207"/>
              <a:gd name="T106" fmla="*/ 144 w 201"/>
              <a:gd name="T107" fmla="*/ 22 h 207"/>
              <a:gd name="T108" fmla="*/ 154 w 201"/>
              <a:gd name="T109" fmla="*/ 14 h 207"/>
              <a:gd name="T110" fmla="*/ 182 w 201"/>
              <a:gd name="T111" fmla="*/ 2 h 207"/>
              <a:gd name="T112" fmla="*/ 195 w 201"/>
              <a:gd name="T113" fmla="*/ 0 h 207"/>
              <a:gd name="T114" fmla="*/ 206 w 201"/>
              <a:gd name="T115" fmla="*/ 1 h 207"/>
              <a:gd name="T116" fmla="*/ 217 w 201"/>
              <a:gd name="T117" fmla="*/ 20 h 207"/>
              <a:gd name="T118" fmla="*/ 230 w 201"/>
              <a:gd name="T119" fmla="*/ 25 h 207"/>
              <a:gd name="T120" fmla="*/ 242 w 201"/>
              <a:gd name="T121" fmla="*/ 32 h 2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1"/>
              <a:gd name="T184" fmla="*/ 0 h 207"/>
              <a:gd name="T185" fmla="*/ 201 w 201"/>
              <a:gd name="T186" fmla="*/ 207 h 2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1" h="207">
                <a:moveTo>
                  <a:pt x="201" y="27"/>
                </a:moveTo>
                <a:cubicBezTo>
                  <a:pt x="200" y="29"/>
                  <a:pt x="199" y="31"/>
                  <a:pt x="197" y="33"/>
                </a:cubicBezTo>
                <a:cubicBezTo>
                  <a:pt x="196" y="35"/>
                  <a:pt x="195" y="37"/>
                  <a:pt x="194" y="38"/>
                </a:cubicBezTo>
                <a:cubicBezTo>
                  <a:pt x="192" y="40"/>
                  <a:pt x="189" y="41"/>
                  <a:pt x="186" y="42"/>
                </a:cubicBezTo>
                <a:cubicBezTo>
                  <a:pt x="182" y="42"/>
                  <a:pt x="178" y="43"/>
                  <a:pt x="174" y="42"/>
                </a:cubicBezTo>
                <a:cubicBezTo>
                  <a:pt x="171" y="41"/>
                  <a:pt x="169" y="38"/>
                  <a:pt x="166" y="38"/>
                </a:cubicBezTo>
                <a:cubicBezTo>
                  <a:pt x="164" y="38"/>
                  <a:pt x="162" y="39"/>
                  <a:pt x="162" y="40"/>
                </a:cubicBezTo>
                <a:cubicBezTo>
                  <a:pt x="161" y="43"/>
                  <a:pt x="162" y="46"/>
                  <a:pt x="162" y="49"/>
                </a:cubicBezTo>
                <a:cubicBezTo>
                  <a:pt x="162" y="53"/>
                  <a:pt x="161" y="58"/>
                  <a:pt x="162" y="62"/>
                </a:cubicBezTo>
                <a:cubicBezTo>
                  <a:pt x="163" y="64"/>
                  <a:pt x="166" y="65"/>
                  <a:pt x="168" y="67"/>
                </a:cubicBezTo>
                <a:cubicBezTo>
                  <a:pt x="168" y="68"/>
                  <a:pt x="167" y="69"/>
                  <a:pt x="168" y="70"/>
                </a:cubicBezTo>
                <a:cubicBezTo>
                  <a:pt x="170" y="70"/>
                  <a:pt x="173" y="68"/>
                  <a:pt x="176" y="69"/>
                </a:cubicBezTo>
                <a:cubicBezTo>
                  <a:pt x="178" y="70"/>
                  <a:pt x="182" y="72"/>
                  <a:pt x="181" y="75"/>
                </a:cubicBezTo>
                <a:cubicBezTo>
                  <a:pt x="180" y="77"/>
                  <a:pt x="176" y="77"/>
                  <a:pt x="173" y="79"/>
                </a:cubicBezTo>
                <a:cubicBezTo>
                  <a:pt x="172" y="80"/>
                  <a:pt x="170" y="82"/>
                  <a:pt x="170" y="84"/>
                </a:cubicBezTo>
                <a:cubicBezTo>
                  <a:pt x="169" y="85"/>
                  <a:pt x="171" y="87"/>
                  <a:pt x="171" y="88"/>
                </a:cubicBezTo>
                <a:cubicBezTo>
                  <a:pt x="171" y="90"/>
                  <a:pt x="169" y="91"/>
                  <a:pt x="169" y="92"/>
                </a:cubicBezTo>
                <a:cubicBezTo>
                  <a:pt x="169" y="94"/>
                  <a:pt x="172" y="94"/>
                  <a:pt x="171" y="95"/>
                </a:cubicBezTo>
                <a:cubicBezTo>
                  <a:pt x="171" y="97"/>
                  <a:pt x="169" y="96"/>
                  <a:pt x="168" y="97"/>
                </a:cubicBezTo>
                <a:cubicBezTo>
                  <a:pt x="166" y="99"/>
                  <a:pt x="165" y="102"/>
                  <a:pt x="164" y="104"/>
                </a:cubicBezTo>
                <a:cubicBezTo>
                  <a:pt x="163" y="105"/>
                  <a:pt x="164" y="107"/>
                  <a:pt x="164" y="108"/>
                </a:cubicBezTo>
                <a:cubicBezTo>
                  <a:pt x="162" y="109"/>
                  <a:pt x="157" y="109"/>
                  <a:pt x="156" y="112"/>
                </a:cubicBezTo>
                <a:cubicBezTo>
                  <a:pt x="155" y="115"/>
                  <a:pt x="158" y="120"/>
                  <a:pt x="156" y="123"/>
                </a:cubicBezTo>
                <a:cubicBezTo>
                  <a:pt x="155" y="126"/>
                  <a:pt x="150" y="126"/>
                  <a:pt x="148" y="129"/>
                </a:cubicBezTo>
                <a:cubicBezTo>
                  <a:pt x="146" y="130"/>
                  <a:pt x="146" y="133"/>
                  <a:pt x="144" y="135"/>
                </a:cubicBezTo>
                <a:cubicBezTo>
                  <a:pt x="143" y="136"/>
                  <a:pt x="141" y="135"/>
                  <a:pt x="140" y="136"/>
                </a:cubicBezTo>
                <a:cubicBezTo>
                  <a:pt x="140" y="139"/>
                  <a:pt x="142" y="142"/>
                  <a:pt x="140" y="144"/>
                </a:cubicBezTo>
                <a:cubicBezTo>
                  <a:pt x="139" y="146"/>
                  <a:pt x="136" y="143"/>
                  <a:pt x="134" y="143"/>
                </a:cubicBezTo>
                <a:cubicBezTo>
                  <a:pt x="132" y="144"/>
                  <a:pt x="131" y="147"/>
                  <a:pt x="129" y="147"/>
                </a:cubicBezTo>
                <a:cubicBezTo>
                  <a:pt x="127" y="146"/>
                  <a:pt x="126" y="143"/>
                  <a:pt x="124" y="143"/>
                </a:cubicBezTo>
                <a:cubicBezTo>
                  <a:pt x="123" y="142"/>
                  <a:pt x="122" y="143"/>
                  <a:pt x="121" y="143"/>
                </a:cubicBezTo>
                <a:cubicBezTo>
                  <a:pt x="117" y="148"/>
                  <a:pt x="112" y="152"/>
                  <a:pt x="110" y="158"/>
                </a:cubicBezTo>
                <a:cubicBezTo>
                  <a:pt x="109" y="160"/>
                  <a:pt x="110" y="162"/>
                  <a:pt x="112" y="163"/>
                </a:cubicBezTo>
                <a:cubicBezTo>
                  <a:pt x="113" y="164"/>
                  <a:pt x="115" y="163"/>
                  <a:pt x="117" y="163"/>
                </a:cubicBezTo>
                <a:cubicBezTo>
                  <a:pt x="118" y="164"/>
                  <a:pt x="120" y="164"/>
                  <a:pt x="120" y="165"/>
                </a:cubicBezTo>
                <a:cubicBezTo>
                  <a:pt x="121" y="168"/>
                  <a:pt x="119" y="170"/>
                  <a:pt x="120" y="172"/>
                </a:cubicBezTo>
                <a:cubicBezTo>
                  <a:pt x="121" y="175"/>
                  <a:pt x="122" y="178"/>
                  <a:pt x="125" y="179"/>
                </a:cubicBezTo>
                <a:cubicBezTo>
                  <a:pt x="126" y="180"/>
                  <a:pt x="128" y="179"/>
                  <a:pt x="129" y="179"/>
                </a:cubicBezTo>
                <a:cubicBezTo>
                  <a:pt x="130" y="180"/>
                  <a:pt x="128" y="182"/>
                  <a:pt x="129" y="183"/>
                </a:cubicBezTo>
                <a:cubicBezTo>
                  <a:pt x="130" y="187"/>
                  <a:pt x="134" y="190"/>
                  <a:pt x="135" y="194"/>
                </a:cubicBezTo>
                <a:cubicBezTo>
                  <a:pt x="135" y="194"/>
                  <a:pt x="132" y="194"/>
                  <a:pt x="132" y="195"/>
                </a:cubicBezTo>
                <a:cubicBezTo>
                  <a:pt x="132" y="196"/>
                  <a:pt x="135" y="198"/>
                  <a:pt x="134" y="199"/>
                </a:cubicBezTo>
                <a:cubicBezTo>
                  <a:pt x="134" y="200"/>
                  <a:pt x="131" y="201"/>
                  <a:pt x="130" y="200"/>
                </a:cubicBezTo>
                <a:cubicBezTo>
                  <a:pt x="128" y="200"/>
                  <a:pt x="131" y="197"/>
                  <a:pt x="130" y="197"/>
                </a:cubicBezTo>
                <a:cubicBezTo>
                  <a:pt x="127" y="197"/>
                  <a:pt x="125" y="201"/>
                  <a:pt x="122" y="201"/>
                </a:cubicBezTo>
                <a:cubicBezTo>
                  <a:pt x="120" y="201"/>
                  <a:pt x="118" y="200"/>
                  <a:pt x="116" y="200"/>
                </a:cubicBezTo>
                <a:cubicBezTo>
                  <a:pt x="112" y="199"/>
                  <a:pt x="109" y="198"/>
                  <a:pt x="105" y="199"/>
                </a:cubicBezTo>
                <a:cubicBezTo>
                  <a:pt x="104" y="199"/>
                  <a:pt x="106" y="201"/>
                  <a:pt x="105" y="202"/>
                </a:cubicBezTo>
                <a:cubicBezTo>
                  <a:pt x="104" y="203"/>
                  <a:pt x="102" y="203"/>
                  <a:pt x="101" y="204"/>
                </a:cubicBezTo>
                <a:cubicBezTo>
                  <a:pt x="100" y="205"/>
                  <a:pt x="98" y="206"/>
                  <a:pt x="97" y="207"/>
                </a:cubicBezTo>
                <a:cubicBezTo>
                  <a:pt x="95" y="206"/>
                  <a:pt x="92" y="205"/>
                  <a:pt x="90" y="203"/>
                </a:cubicBezTo>
                <a:cubicBezTo>
                  <a:pt x="88" y="200"/>
                  <a:pt x="88" y="195"/>
                  <a:pt x="85" y="192"/>
                </a:cubicBezTo>
                <a:cubicBezTo>
                  <a:pt x="83" y="190"/>
                  <a:pt x="79" y="190"/>
                  <a:pt x="76" y="188"/>
                </a:cubicBezTo>
                <a:cubicBezTo>
                  <a:pt x="75" y="187"/>
                  <a:pt x="77" y="184"/>
                  <a:pt x="76" y="183"/>
                </a:cubicBezTo>
                <a:cubicBezTo>
                  <a:pt x="74" y="181"/>
                  <a:pt x="71" y="180"/>
                  <a:pt x="68" y="180"/>
                </a:cubicBezTo>
                <a:cubicBezTo>
                  <a:pt x="64" y="180"/>
                  <a:pt x="60" y="181"/>
                  <a:pt x="56" y="182"/>
                </a:cubicBezTo>
                <a:cubicBezTo>
                  <a:pt x="54" y="182"/>
                  <a:pt x="52" y="183"/>
                  <a:pt x="50" y="184"/>
                </a:cubicBezTo>
                <a:cubicBezTo>
                  <a:pt x="46" y="184"/>
                  <a:pt x="43" y="184"/>
                  <a:pt x="39" y="184"/>
                </a:cubicBezTo>
                <a:cubicBezTo>
                  <a:pt x="37" y="184"/>
                  <a:pt x="35" y="184"/>
                  <a:pt x="33" y="184"/>
                </a:cubicBezTo>
                <a:cubicBezTo>
                  <a:pt x="31" y="184"/>
                  <a:pt x="28" y="184"/>
                  <a:pt x="26" y="184"/>
                </a:cubicBezTo>
                <a:cubicBezTo>
                  <a:pt x="23" y="185"/>
                  <a:pt x="21" y="188"/>
                  <a:pt x="18" y="187"/>
                </a:cubicBezTo>
                <a:cubicBezTo>
                  <a:pt x="16" y="187"/>
                  <a:pt x="16" y="184"/>
                  <a:pt x="16" y="183"/>
                </a:cubicBezTo>
                <a:cubicBezTo>
                  <a:pt x="16" y="181"/>
                  <a:pt x="15" y="178"/>
                  <a:pt x="15" y="176"/>
                </a:cubicBezTo>
                <a:cubicBezTo>
                  <a:pt x="15" y="173"/>
                  <a:pt x="16" y="170"/>
                  <a:pt x="17" y="168"/>
                </a:cubicBezTo>
                <a:cubicBezTo>
                  <a:pt x="19" y="166"/>
                  <a:pt x="21" y="165"/>
                  <a:pt x="24" y="164"/>
                </a:cubicBezTo>
                <a:cubicBezTo>
                  <a:pt x="26" y="163"/>
                  <a:pt x="29" y="164"/>
                  <a:pt x="31" y="163"/>
                </a:cubicBezTo>
                <a:cubicBezTo>
                  <a:pt x="32" y="162"/>
                  <a:pt x="31" y="161"/>
                  <a:pt x="31" y="160"/>
                </a:cubicBezTo>
                <a:cubicBezTo>
                  <a:pt x="32" y="158"/>
                  <a:pt x="33" y="155"/>
                  <a:pt x="32" y="154"/>
                </a:cubicBezTo>
                <a:cubicBezTo>
                  <a:pt x="31" y="152"/>
                  <a:pt x="27" y="154"/>
                  <a:pt x="26" y="152"/>
                </a:cubicBezTo>
                <a:cubicBezTo>
                  <a:pt x="23" y="148"/>
                  <a:pt x="25" y="142"/>
                  <a:pt x="24" y="137"/>
                </a:cubicBezTo>
                <a:cubicBezTo>
                  <a:pt x="23" y="136"/>
                  <a:pt x="22" y="135"/>
                  <a:pt x="20" y="134"/>
                </a:cubicBezTo>
                <a:cubicBezTo>
                  <a:pt x="18" y="133"/>
                  <a:pt x="15" y="133"/>
                  <a:pt x="13" y="132"/>
                </a:cubicBezTo>
                <a:cubicBezTo>
                  <a:pt x="12" y="131"/>
                  <a:pt x="10" y="130"/>
                  <a:pt x="10" y="128"/>
                </a:cubicBezTo>
                <a:cubicBezTo>
                  <a:pt x="9" y="126"/>
                  <a:pt x="10" y="123"/>
                  <a:pt x="8" y="120"/>
                </a:cubicBezTo>
                <a:cubicBezTo>
                  <a:pt x="6" y="117"/>
                  <a:pt x="3" y="114"/>
                  <a:pt x="0" y="111"/>
                </a:cubicBezTo>
                <a:cubicBezTo>
                  <a:pt x="3" y="112"/>
                  <a:pt x="6" y="112"/>
                  <a:pt x="9" y="113"/>
                </a:cubicBezTo>
                <a:cubicBezTo>
                  <a:pt x="13" y="114"/>
                  <a:pt x="18" y="115"/>
                  <a:pt x="22" y="116"/>
                </a:cubicBezTo>
                <a:cubicBezTo>
                  <a:pt x="28" y="116"/>
                  <a:pt x="33" y="114"/>
                  <a:pt x="39" y="115"/>
                </a:cubicBezTo>
                <a:cubicBezTo>
                  <a:pt x="40" y="115"/>
                  <a:pt x="41" y="116"/>
                  <a:pt x="43" y="116"/>
                </a:cubicBezTo>
                <a:cubicBezTo>
                  <a:pt x="44" y="116"/>
                  <a:pt x="44" y="115"/>
                  <a:pt x="45" y="115"/>
                </a:cubicBezTo>
                <a:cubicBezTo>
                  <a:pt x="47" y="115"/>
                  <a:pt x="49" y="117"/>
                  <a:pt x="52" y="117"/>
                </a:cubicBezTo>
                <a:cubicBezTo>
                  <a:pt x="57" y="116"/>
                  <a:pt x="63" y="114"/>
                  <a:pt x="67" y="111"/>
                </a:cubicBezTo>
                <a:cubicBezTo>
                  <a:pt x="69" y="110"/>
                  <a:pt x="68" y="108"/>
                  <a:pt x="68" y="107"/>
                </a:cubicBezTo>
                <a:cubicBezTo>
                  <a:pt x="67" y="105"/>
                  <a:pt x="66" y="103"/>
                  <a:pt x="66" y="101"/>
                </a:cubicBezTo>
                <a:cubicBezTo>
                  <a:pt x="67" y="98"/>
                  <a:pt x="69" y="95"/>
                  <a:pt x="71" y="92"/>
                </a:cubicBezTo>
                <a:cubicBezTo>
                  <a:pt x="72" y="90"/>
                  <a:pt x="75" y="90"/>
                  <a:pt x="77" y="90"/>
                </a:cubicBezTo>
                <a:cubicBezTo>
                  <a:pt x="77" y="90"/>
                  <a:pt x="76" y="92"/>
                  <a:pt x="77" y="92"/>
                </a:cubicBezTo>
                <a:cubicBezTo>
                  <a:pt x="79" y="92"/>
                  <a:pt x="81" y="91"/>
                  <a:pt x="82" y="90"/>
                </a:cubicBezTo>
                <a:cubicBezTo>
                  <a:pt x="83" y="89"/>
                  <a:pt x="80" y="87"/>
                  <a:pt x="80" y="87"/>
                </a:cubicBezTo>
                <a:cubicBezTo>
                  <a:pt x="82" y="85"/>
                  <a:pt x="84" y="88"/>
                  <a:pt x="86" y="87"/>
                </a:cubicBezTo>
                <a:cubicBezTo>
                  <a:pt x="88" y="85"/>
                  <a:pt x="88" y="82"/>
                  <a:pt x="90" y="81"/>
                </a:cubicBezTo>
                <a:cubicBezTo>
                  <a:pt x="92" y="80"/>
                  <a:pt x="93" y="82"/>
                  <a:pt x="94" y="83"/>
                </a:cubicBezTo>
                <a:cubicBezTo>
                  <a:pt x="96" y="84"/>
                  <a:pt x="97" y="86"/>
                  <a:pt x="98" y="86"/>
                </a:cubicBezTo>
                <a:cubicBezTo>
                  <a:pt x="100" y="85"/>
                  <a:pt x="102" y="83"/>
                  <a:pt x="102" y="81"/>
                </a:cubicBezTo>
                <a:cubicBezTo>
                  <a:pt x="103" y="80"/>
                  <a:pt x="100" y="80"/>
                  <a:pt x="100" y="78"/>
                </a:cubicBezTo>
                <a:cubicBezTo>
                  <a:pt x="100" y="76"/>
                  <a:pt x="100" y="74"/>
                  <a:pt x="101" y="72"/>
                </a:cubicBezTo>
                <a:cubicBezTo>
                  <a:pt x="102" y="69"/>
                  <a:pt x="102" y="65"/>
                  <a:pt x="104" y="64"/>
                </a:cubicBezTo>
                <a:cubicBezTo>
                  <a:pt x="106" y="62"/>
                  <a:pt x="110" y="65"/>
                  <a:pt x="111" y="63"/>
                </a:cubicBezTo>
                <a:cubicBezTo>
                  <a:pt x="113" y="62"/>
                  <a:pt x="112" y="59"/>
                  <a:pt x="111" y="57"/>
                </a:cubicBezTo>
                <a:cubicBezTo>
                  <a:pt x="110" y="54"/>
                  <a:pt x="108" y="52"/>
                  <a:pt x="107" y="50"/>
                </a:cubicBezTo>
                <a:cubicBezTo>
                  <a:pt x="107" y="49"/>
                  <a:pt x="107" y="47"/>
                  <a:pt x="108" y="47"/>
                </a:cubicBezTo>
                <a:cubicBezTo>
                  <a:pt x="110" y="47"/>
                  <a:pt x="111" y="50"/>
                  <a:pt x="114" y="50"/>
                </a:cubicBezTo>
                <a:cubicBezTo>
                  <a:pt x="116" y="50"/>
                  <a:pt x="119" y="49"/>
                  <a:pt x="120" y="48"/>
                </a:cubicBezTo>
                <a:cubicBezTo>
                  <a:pt x="122" y="46"/>
                  <a:pt x="122" y="44"/>
                  <a:pt x="123" y="42"/>
                </a:cubicBezTo>
                <a:cubicBezTo>
                  <a:pt x="123" y="41"/>
                  <a:pt x="122" y="40"/>
                  <a:pt x="123" y="39"/>
                </a:cubicBezTo>
                <a:cubicBezTo>
                  <a:pt x="124" y="37"/>
                  <a:pt x="127" y="35"/>
                  <a:pt x="127" y="33"/>
                </a:cubicBezTo>
                <a:cubicBezTo>
                  <a:pt x="128" y="29"/>
                  <a:pt x="126" y="25"/>
                  <a:pt x="124" y="21"/>
                </a:cubicBezTo>
                <a:cubicBezTo>
                  <a:pt x="124" y="19"/>
                  <a:pt x="121" y="19"/>
                  <a:pt x="120" y="18"/>
                </a:cubicBezTo>
                <a:cubicBezTo>
                  <a:pt x="120" y="16"/>
                  <a:pt x="121" y="13"/>
                  <a:pt x="123" y="12"/>
                </a:cubicBezTo>
                <a:cubicBezTo>
                  <a:pt x="125" y="11"/>
                  <a:pt x="127" y="13"/>
                  <a:pt x="128" y="12"/>
                </a:cubicBezTo>
                <a:cubicBezTo>
                  <a:pt x="133" y="10"/>
                  <a:pt x="135" y="5"/>
                  <a:pt x="139" y="3"/>
                </a:cubicBezTo>
                <a:cubicBezTo>
                  <a:pt x="143" y="1"/>
                  <a:pt x="147" y="2"/>
                  <a:pt x="151" y="2"/>
                </a:cubicBezTo>
                <a:cubicBezTo>
                  <a:pt x="152" y="2"/>
                  <a:pt x="154" y="3"/>
                  <a:pt x="156" y="3"/>
                </a:cubicBezTo>
                <a:cubicBezTo>
                  <a:pt x="158" y="3"/>
                  <a:pt x="160" y="1"/>
                  <a:pt x="162" y="0"/>
                </a:cubicBezTo>
                <a:cubicBezTo>
                  <a:pt x="164" y="1"/>
                  <a:pt x="166" y="2"/>
                  <a:pt x="168" y="3"/>
                </a:cubicBezTo>
                <a:cubicBezTo>
                  <a:pt x="169" y="3"/>
                  <a:pt x="170" y="1"/>
                  <a:pt x="171" y="1"/>
                </a:cubicBezTo>
                <a:cubicBezTo>
                  <a:pt x="175" y="4"/>
                  <a:pt x="178" y="7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0" y="18"/>
                  <a:pt x="181" y="20"/>
                  <a:pt x="182" y="21"/>
                </a:cubicBezTo>
                <a:cubicBezTo>
                  <a:pt x="185" y="22"/>
                  <a:pt x="188" y="20"/>
                  <a:pt x="191" y="21"/>
                </a:cubicBezTo>
                <a:cubicBezTo>
                  <a:pt x="192" y="22"/>
                  <a:pt x="191" y="25"/>
                  <a:pt x="192" y="26"/>
                </a:cubicBezTo>
                <a:cubicBezTo>
                  <a:pt x="195" y="27"/>
                  <a:pt x="198" y="27"/>
                  <a:pt x="201" y="2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1" name="Freeform 2625"/>
          <p:cNvSpPr>
            <a:spLocks noChangeAspect="1"/>
          </p:cNvSpPr>
          <p:nvPr/>
        </p:nvSpPr>
        <p:spPr bwMode="auto">
          <a:xfrm>
            <a:off x="6254751" y="3075201"/>
            <a:ext cx="1357313" cy="1028700"/>
          </a:xfrm>
          <a:custGeom>
            <a:avLst/>
            <a:gdLst>
              <a:gd name="T0" fmla="*/ 49 w 713"/>
              <a:gd name="T1" fmla="*/ 254 h 540"/>
              <a:gd name="T2" fmla="*/ 1 w 713"/>
              <a:gd name="T3" fmla="*/ 276 h 540"/>
              <a:gd name="T4" fmla="*/ 20 w 713"/>
              <a:gd name="T5" fmla="*/ 326 h 540"/>
              <a:gd name="T6" fmla="*/ 54 w 713"/>
              <a:gd name="T7" fmla="*/ 359 h 540"/>
              <a:gd name="T8" fmla="*/ 88 w 713"/>
              <a:gd name="T9" fmla="*/ 401 h 540"/>
              <a:gd name="T10" fmla="*/ 89 w 713"/>
              <a:gd name="T11" fmla="*/ 437 h 540"/>
              <a:gd name="T12" fmla="*/ 132 w 713"/>
              <a:gd name="T13" fmla="*/ 463 h 540"/>
              <a:gd name="T14" fmla="*/ 176 w 713"/>
              <a:gd name="T15" fmla="*/ 491 h 540"/>
              <a:gd name="T16" fmla="*/ 219 w 713"/>
              <a:gd name="T17" fmla="*/ 509 h 540"/>
              <a:gd name="T18" fmla="*/ 252 w 713"/>
              <a:gd name="T19" fmla="*/ 510 h 540"/>
              <a:gd name="T20" fmla="*/ 287 w 713"/>
              <a:gd name="T21" fmla="*/ 509 h 540"/>
              <a:gd name="T22" fmla="*/ 330 w 713"/>
              <a:gd name="T23" fmla="*/ 481 h 540"/>
              <a:gd name="T24" fmla="*/ 363 w 713"/>
              <a:gd name="T25" fmla="*/ 499 h 540"/>
              <a:gd name="T26" fmla="*/ 396 w 713"/>
              <a:gd name="T27" fmla="*/ 538 h 540"/>
              <a:gd name="T28" fmla="*/ 392 w 713"/>
              <a:gd name="T29" fmla="*/ 576 h 540"/>
              <a:gd name="T30" fmla="*/ 421 w 713"/>
              <a:gd name="T31" fmla="*/ 613 h 540"/>
              <a:gd name="T32" fmla="*/ 451 w 713"/>
              <a:gd name="T33" fmla="*/ 625 h 540"/>
              <a:gd name="T34" fmla="*/ 462 w 713"/>
              <a:gd name="T35" fmla="*/ 602 h 540"/>
              <a:gd name="T36" fmla="*/ 488 w 713"/>
              <a:gd name="T37" fmla="*/ 602 h 540"/>
              <a:gd name="T38" fmla="*/ 523 w 713"/>
              <a:gd name="T39" fmla="*/ 601 h 540"/>
              <a:gd name="T40" fmla="*/ 570 w 713"/>
              <a:gd name="T41" fmla="*/ 622 h 540"/>
              <a:gd name="T42" fmla="*/ 583 w 713"/>
              <a:gd name="T43" fmla="*/ 628 h 540"/>
              <a:gd name="T44" fmla="*/ 621 w 713"/>
              <a:gd name="T45" fmla="*/ 613 h 540"/>
              <a:gd name="T46" fmla="*/ 651 w 713"/>
              <a:gd name="T47" fmla="*/ 605 h 540"/>
              <a:gd name="T48" fmla="*/ 710 w 713"/>
              <a:gd name="T49" fmla="*/ 541 h 540"/>
              <a:gd name="T50" fmla="*/ 733 w 713"/>
              <a:gd name="T51" fmla="*/ 491 h 540"/>
              <a:gd name="T52" fmla="*/ 709 w 713"/>
              <a:gd name="T53" fmla="*/ 460 h 540"/>
              <a:gd name="T54" fmla="*/ 706 w 713"/>
              <a:gd name="T55" fmla="*/ 426 h 540"/>
              <a:gd name="T56" fmla="*/ 710 w 713"/>
              <a:gd name="T57" fmla="*/ 412 h 540"/>
              <a:gd name="T58" fmla="*/ 693 w 713"/>
              <a:gd name="T59" fmla="*/ 355 h 540"/>
              <a:gd name="T60" fmla="*/ 716 w 713"/>
              <a:gd name="T61" fmla="*/ 334 h 540"/>
              <a:gd name="T62" fmla="*/ 696 w 713"/>
              <a:gd name="T63" fmla="*/ 317 h 540"/>
              <a:gd name="T64" fmla="*/ 644 w 713"/>
              <a:gd name="T65" fmla="*/ 305 h 540"/>
              <a:gd name="T66" fmla="*/ 705 w 713"/>
              <a:gd name="T67" fmla="*/ 266 h 540"/>
              <a:gd name="T68" fmla="*/ 717 w 713"/>
              <a:gd name="T69" fmla="*/ 282 h 540"/>
              <a:gd name="T70" fmla="*/ 771 w 713"/>
              <a:gd name="T71" fmla="*/ 244 h 540"/>
              <a:gd name="T72" fmla="*/ 807 w 713"/>
              <a:gd name="T73" fmla="*/ 215 h 540"/>
              <a:gd name="T74" fmla="*/ 815 w 713"/>
              <a:gd name="T75" fmla="*/ 180 h 540"/>
              <a:gd name="T76" fmla="*/ 850 w 713"/>
              <a:gd name="T77" fmla="*/ 145 h 540"/>
              <a:gd name="T78" fmla="*/ 791 w 713"/>
              <a:gd name="T79" fmla="*/ 110 h 540"/>
              <a:gd name="T80" fmla="*/ 739 w 713"/>
              <a:gd name="T81" fmla="*/ 71 h 540"/>
              <a:gd name="T82" fmla="*/ 710 w 713"/>
              <a:gd name="T83" fmla="*/ 23 h 540"/>
              <a:gd name="T84" fmla="*/ 630 w 713"/>
              <a:gd name="T85" fmla="*/ 7 h 540"/>
              <a:gd name="T86" fmla="*/ 622 w 713"/>
              <a:gd name="T87" fmla="*/ 71 h 540"/>
              <a:gd name="T88" fmla="*/ 586 w 713"/>
              <a:gd name="T89" fmla="*/ 120 h 540"/>
              <a:gd name="T90" fmla="*/ 643 w 713"/>
              <a:gd name="T91" fmla="*/ 145 h 540"/>
              <a:gd name="T92" fmla="*/ 598 w 713"/>
              <a:gd name="T93" fmla="*/ 162 h 540"/>
              <a:gd name="T94" fmla="*/ 540 w 713"/>
              <a:gd name="T95" fmla="*/ 194 h 540"/>
              <a:gd name="T96" fmla="*/ 442 w 713"/>
              <a:gd name="T97" fmla="*/ 241 h 540"/>
              <a:gd name="T98" fmla="*/ 324 w 713"/>
              <a:gd name="T99" fmla="*/ 223 h 540"/>
              <a:gd name="T100" fmla="*/ 265 w 713"/>
              <a:gd name="T101" fmla="*/ 176 h 540"/>
              <a:gd name="T102" fmla="*/ 224 w 713"/>
              <a:gd name="T103" fmla="*/ 134 h 540"/>
              <a:gd name="T104" fmla="*/ 179 w 713"/>
              <a:gd name="T105" fmla="*/ 98 h 540"/>
              <a:gd name="T106" fmla="*/ 149 w 713"/>
              <a:gd name="T107" fmla="*/ 119 h 540"/>
              <a:gd name="T108" fmla="*/ 109 w 713"/>
              <a:gd name="T109" fmla="*/ 174 h 540"/>
              <a:gd name="T110" fmla="*/ 91 w 713"/>
              <a:gd name="T111" fmla="*/ 212 h 5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3"/>
              <a:gd name="T169" fmla="*/ 0 h 540"/>
              <a:gd name="T170" fmla="*/ 713 w 713"/>
              <a:gd name="T171" fmla="*/ 540 h 5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3" h="540">
                <a:moveTo>
                  <a:pt x="72" y="191"/>
                </a:moveTo>
                <a:cubicBezTo>
                  <a:pt x="72" y="191"/>
                  <a:pt x="74" y="193"/>
                  <a:pt x="74" y="193"/>
                </a:cubicBezTo>
                <a:cubicBezTo>
                  <a:pt x="73" y="194"/>
                  <a:pt x="71" y="194"/>
                  <a:pt x="70" y="196"/>
                </a:cubicBezTo>
                <a:cubicBezTo>
                  <a:pt x="68" y="197"/>
                  <a:pt x="69" y="200"/>
                  <a:pt x="67" y="201"/>
                </a:cubicBezTo>
                <a:cubicBezTo>
                  <a:pt x="65" y="201"/>
                  <a:pt x="64" y="198"/>
                  <a:pt x="63" y="199"/>
                </a:cubicBezTo>
                <a:cubicBezTo>
                  <a:pt x="59" y="200"/>
                  <a:pt x="57" y="203"/>
                  <a:pt x="55" y="206"/>
                </a:cubicBezTo>
                <a:cubicBezTo>
                  <a:pt x="53" y="207"/>
                  <a:pt x="54" y="211"/>
                  <a:pt x="52" y="212"/>
                </a:cubicBezTo>
                <a:cubicBezTo>
                  <a:pt x="49" y="213"/>
                  <a:pt x="45" y="211"/>
                  <a:pt x="41" y="212"/>
                </a:cubicBezTo>
                <a:cubicBezTo>
                  <a:pt x="39" y="212"/>
                  <a:pt x="37" y="212"/>
                  <a:pt x="36" y="213"/>
                </a:cubicBezTo>
                <a:cubicBezTo>
                  <a:pt x="33" y="216"/>
                  <a:pt x="35" y="220"/>
                  <a:pt x="32" y="223"/>
                </a:cubicBezTo>
                <a:cubicBezTo>
                  <a:pt x="30" y="225"/>
                  <a:pt x="26" y="226"/>
                  <a:pt x="23" y="225"/>
                </a:cubicBezTo>
                <a:cubicBezTo>
                  <a:pt x="22" y="225"/>
                  <a:pt x="24" y="221"/>
                  <a:pt x="22" y="220"/>
                </a:cubicBezTo>
                <a:cubicBezTo>
                  <a:pt x="20" y="220"/>
                  <a:pt x="19" y="223"/>
                  <a:pt x="18" y="224"/>
                </a:cubicBezTo>
                <a:cubicBezTo>
                  <a:pt x="16" y="224"/>
                  <a:pt x="14" y="222"/>
                  <a:pt x="13" y="223"/>
                </a:cubicBezTo>
                <a:cubicBezTo>
                  <a:pt x="11" y="224"/>
                  <a:pt x="9" y="226"/>
                  <a:pt x="7" y="227"/>
                </a:cubicBezTo>
                <a:cubicBezTo>
                  <a:pt x="5" y="228"/>
                  <a:pt x="2" y="228"/>
                  <a:pt x="1" y="230"/>
                </a:cubicBezTo>
                <a:cubicBezTo>
                  <a:pt x="0" y="232"/>
                  <a:pt x="1" y="236"/>
                  <a:pt x="1" y="239"/>
                </a:cubicBezTo>
                <a:cubicBezTo>
                  <a:pt x="1" y="240"/>
                  <a:pt x="3" y="243"/>
                  <a:pt x="3" y="245"/>
                </a:cubicBezTo>
                <a:cubicBezTo>
                  <a:pt x="3" y="246"/>
                  <a:pt x="3" y="247"/>
                  <a:pt x="2" y="248"/>
                </a:cubicBezTo>
                <a:cubicBezTo>
                  <a:pt x="2" y="250"/>
                  <a:pt x="1" y="253"/>
                  <a:pt x="2" y="253"/>
                </a:cubicBezTo>
                <a:cubicBezTo>
                  <a:pt x="5" y="253"/>
                  <a:pt x="8" y="249"/>
                  <a:pt x="11" y="249"/>
                </a:cubicBezTo>
                <a:cubicBezTo>
                  <a:pt x="14" y="250"/>
                  <a:pt x="16" y="254"/>
                  <a:pt x="17" y="256"/>
                </a:cubicBezTo>
                <a:cubicBezTo>
                  <a:pt x="19" y="260"/>
                  <a:pt x="22" y="264"/>
                  <a:pt x="22" y="269"/>
                </a:cubicBezTo>
                <a:cubicBezTo>
                  <a:pt x="22" y="271"/>
                  <a:pt x="18" y="271"/>
                  <a:pt x="17" y="272"/>
                </a:cubicBezTo>
                <a:cubicBezTo>
                  <a:pt x="16" y="274"/>
                  <a:pt x="15" y="275"/>
                  <a:pt x="15" y="276"/>
                </a:cubicBezTo>
                <a:cubicBezTo>
                  <a:pt x="15" y="277"/>
                  <a:pt x="15" y="278"/>
                  <a:pt x="16" y="278"/>
                </a:cubicBezTo>
                <a:cubicBezTo>
                  <a:pt x="18" y="279"/>
                  <a:pt x="20" y="280"/>
                  <a:pt x="22" y="281"/>
                </a:cubicBezTo>
                <a:cubicBezTo>
                  <a:pt x="23" y="281"/>
                  <a:pt x="24" y="279"/>
                  <a:pt x="25" y="279"/>
                </a:cubicBezTo>
                <a:cubicBezTo>
                  <a:pt x="29" y="282"/>
                  <a:pt x="32" y="285"/>
                  <a:pt x="34" y="289"/>
                </a:cubicBezTo>
                <a:cubicBezTo>
                  <a:pt x="35" y="290"/>
                  <a:pt x="33" y="293"/>
                  <a:pt x="34" y="295"/>
                </a:cubicBezTo>
                <a:cubicBezTo>
                  <a:pt x="34" y="296"/>
                  <a:pt x="35" y="298"/>
                  <a:pt x="36" y="299"/>
                </a:cubicBezTo>
                <a:cubicBezTo>
                  <a:pt x="39" y="300"/>
                  <a:pt x="42" y="298"/>
                  <a:pt x="45" y="299"/>
                </a:cubicBezTo>
                <a:cubicBezTo>
                  <a:pt x="46" y="300"/>
                  <a:pt x="45" y="303"/>
                  <a:pt x="46" y="304"/>
                </a:cubicBezTo>
                <a:cubicBezTo>
                  <a:pt x="49" y="305"/>
                  <a:pt x="52" y="305"/>
                  <a:pt x="55" y="305"/>
                </a:cubicBezTo>
                <a:cubicBezTo>
                  <a:pt x="57" y="305"/>
                  <a:pt x="59" y="303"/>
                  <a:pt x="61" y="304"/>
                </a:cubicBezTo>
                <a:cubicBezTo>
                  <a:pt x="63" y="306"/>
                  <a:pt x="62" y="310"/>
                  <a:pt x="64" y="312"/>
                </a:cubicBezTo>
                <a:cubicBezTo>
                  <a:pt x="66" y="315"/>
                  <a:pt x="69" y="316"/>
                  <a:pt x="71" y="319"/>
                </a:cubicBezTo>
                <a:cubicBezTo>
                  <a:pt x="72" y="321"/>
                  <a:pt x="74" y="322"/>
                  <a:pt x="74" y="325"/>
                </a:cubicBezTo>
                <a:cubicBezTo>
                  <a:pt x="73" y="326"/>
                  <a:pt x="69" y="323"/>
                  <a:pt x="69" y="325"/>
                </a:cubicBezTo>
                <a:cubicBezTo>
                  <a:pt x="69" y="328"/>
                  <a:pt x="71" y="331"/>
                  <a:pt x="73" y="334"/>
                </a:cubicBezTo>
                <a:cubicBezTo>
                  <a:pt x="74" y="336"/>
                  <a:pt x="77" y="337"/>
                  <a:pt x="79" y="339"/>
                </a:cubicBezTo>
                <a:cubicBezTo>
                  <a:pt x="82" y="342"/>
                  <a:pt x="86" y="345"/>
                  <a:pt x="86" y="348"/>
                </a:cubicBezTo>
                <a:cubicBezTo>
                  <a:pt x="86" y="352"/>
                  <a:pt x="81" y="354"/>
                  <a:pt x="78" y="355"/>
                </a:cubicBezTo>
                <a:cubicBezTo>
                  <a:pt x="76" y="355"/>
                  <a:pt x="75" y="353"/>
                  <a:pt x="74" y="352"/>
                </a:cubicBezTo>
                <a:cubicBezTo>
                  <a:pt x="74" y="351"/>
                  <a:pt x="75" y="349"/>
                  <a:pt x="74" y="349"/>
                </a:cubicBezTo>
                <a:cubicBezTo>
                  <a:pt x="73" y="349"/>
                  <a:pt x="72" y="351"/>
                  <a:pt x="71" y="352"/>
                </a:cubicBezTo>
                <a:cubicBezTo>
                  <a:pt x="70" y="353"/>
                  <a:pt x="70" y="354"/>
                  <a:pt x="70" y="355"/>
                </a:cubicBezTo>
                <a:cubicBezTo>
                  <a:pt x="71" y="358"/>
                  <a:pt x="73" y="361"/>
                  <a:pt x="74" y="364"/>
                </a:cubicBezTo>
                <a:cubicBezTo>
                  <a:pt x="75" y="366"/>
                  <a:pt x="75" y="369"/>
                  <a:pt x="77" y="370"/>
                </a:cubicBezTo>
                <a:cubicBezTo>
                  <a:pt x="78" y="371"/>
                  <a:pt x="80" y="369"/>
                  <a:pt x="81" y="370"/>
                </a:cubicBezTo>
                <a:cubicBezTo>
                  <a:pt x="84" y="372"/>
                  <a:pt x="84" y="375"/>
                  <a:pt x="87" y="377"/>
                </a:cubicBezTo>
                <a:cubicBezTo>
                  <a:pt x="88" y="378"/>
                  <a:pt x="90" y="377"/>
                  <a:pt x="92" y="377"/>
                </a:cubicBezTo>
                <a:cubicBezTo>
                  <a:pt x="95" y="379"/>
                  <a:pt x="98" y="382"/>
                  <a:pt x="101" y="384"/>
                </a:cubicBezTo>
                <a:cubicBezTo>
                  <a:pt x="103" y="385"/>
                  <a:pt x="104" y="386"/>
                  <a:pt x="106" y="387"/>
                </a:cubicBezTo>
                <a:cubicBezTo>
                  <a:pt x="107" y="388"/>
                  <a:pt x="108" y="391"/>
                  <a:pt x="110" y="390"/>
                </a:cubicBezTo>
                <a:cubicBezTo>
                  <a:pt x="111" y="390"/>
                  <a:pt x="109" y="387"/>
                  <a:pt x="110" y="386"/>
                </a:cubicBezTo>
                <a:cubicBezTo>
                  <a:pt x="111" y="385"/>
                  <a:pt x="113" y="386"/>
                  <a:pt x="114" y="386"/>
                </a:cubicBezTo>
                <a:cubicBezTo>
                  <a:pt x="116" y="387"/>
                  <a:pt x="119" y="388"/>
                  <a:pt x="122" y="389"/>
                </a:cubicBezTo>
                <a:cubicBezTo>
                  <a:pt x="125" y="391"/>
                  <a:pt x="129" y="394"/>
                  <a:pt x="132" y="396"/>
                </a:cubicBezTo>
                <a:cubicBezTo>
                  <a:pt x="134" y="398"/>
                  <a:pt x="135" y="402"/>
                  <a:pt x="138" y="403"/>
                </a:cubicBezTo>
                <a:cubicBezTo>
                  <a:pt x="140" y="403"/>
                  <a:pt x="140" y="399"/>
                  <a:pt x="141" y="399"/>
                </a:cubicBezTo>
                <a:cubicBezTo>
                  <a:pt x="142" y="398"/>
                  <a:pt x="144" y="398"/>
                  <a:pt x="145" y="399"/>
                </a:cubicBezTo>
                <a:cubicBezTo>
                  <a:pt x="146" y="401"/>
                  <a:pt x="144" y="403"/>
                  <a:pt x="145" y="405"/>
                </a:cubicBezTo>
                <a:cubicBezTo>
                  <a:pt x="145" y="407"/>
                  <a:pt x="146" y="408"/>
                  <a:pt x="147" y="409"/>
                </a:cubicBezTo>
                <a:cubicBezTo>
                  <a:pt x="150" y="410"/>
                  <a:pt x="155" y="409"/>
                  <a:pt x="158" y="410"/>
                </a:cubicBezTo>
                <a:cubicBezTo>
                  <a:pt x="159" y="411"/>
                  <a:pt x="157" y="414"/>
                  <a:pt x="158" y="415"/>
                </a:cubicBezTo>
                <a:cubicBezTo>
                  <a:pt x="159" y="416"/>
                  <a:pt x="162" y="415"/>
                  <a:pt x="164" y="416"/>
                </a:cubicBezTo>
                <a:cubicBezTo>
                  <a:pt x="166" y="417"/>
                  <a:pt x="166" y="420"/>
                  <a:pt x="168" y="421"/>
                </a:cubicBezTo>
                <a:cubicBezTo>
                  <a:pt x="169" y="422"/>
                  <a:pt x="171" y="419"/>
                  <a:pt x="172" y="420"/>
                </a:cubicBezTo>
                <a:cubicBezTo>
                  <a:pt x="173" y="420"/>
                  <a:pt x="173" y="423"/>
                  <a:pt x="175" y="423"/>
                </a:cubicBezTo>
                <a:cubicBezTo>
                  <a:pt x="176" y="423"/>
                  <a:pt x="177" y="420"/>
                  <a:pt x="179" y="420"/>
                </a:cubicBezTo>
                <a:cubicBezTo>
                  <a:pt x="181" y="420"/>
                  <a:pt x="181" y="423"/>
                  <a:pt x="183" y="424"/>
                </a:cubicBezTo>
                <a:cubicBezTo>
                  <a:pt x="184" y="425"/>
                  <a:pt x="186" y="426"/>
                  <a:pt x="187" y="426"/>
                </a:cubicBezTo>
                <a:cubicBezTo>
                  <a:pt x="189" y="426"/>
                  <a:pt x="191" y="424"/>
                  <a:pt x="193" y="423"/>
                </a:cubicBezTo>
                <a:cubicBezTo>
                  <a:pt x="194" y="423"/>
                  <a:pt x="195" y="424"/>
                  <a:pt x="196" y="424"/>
                </a:cubicBezTo>
                <a:cubicBezTo>
                  <a:pt x="198" y="422"/>
                  <a:pt x="199" y="420"/>
                  <a:pt x="201" y="419"/>
                </a:cubicBezTo>
                <a:cubicBezTo>
                  <a:pt x="202" y="419"/>
                  <a:pt x="204" y="418"/>
                  <a:pt x="205" y="419"/>
                </a:cubicBezTo>
                <a:cubicBezTo>
                  <a:pt x="206" y="421"/>
                  <a:pt x="205" y="424"/>
                  <a:pt x="205" y="426"/>
                </a:cubicBezTo>
                <a:cubicBezTo>
                  <a:pt x="205" y="429"/>
                  <a:pt x="206" y="431"/>
                  <a:pt x="206" y="433"/>
                </a:cubicBezTo>
                <a:cubicBezTo>
                  <a:pt x="208" y="431"/>
                  <a:pt x="210" y="427"/>
                  <a:pt x="210" y="425"/>
                </a:cubicBezTo>
                <a:cubicBezTo>
                  <a:pt x="211" y="423"/>
                  <a:pt x="210" y="422"/>
                  <a:pt x="211" y="420"/>
                </a:cubicBezTo>
                <a:cubicBezTo>
                  <a:pt x="212" y="419"/>
                  <a:pt x="214" y="418"/>
                  <a:pt x="215" y="417"/>
                </a:cubicBezTo>
                <a:cubicBezTo>
                  <a:pt x="217" y="417"/>
                  <a:pt x="218" y="418"/>
                  <a:pt x="219" y="418"/>
                </a:cubicBezTo>
                <a:cubicBezTo>
                  <a:pt x="221" y="418"/>
                  <a:pt x="222" y="416"/>
                  <a:pt x="223" y="417"/>
                </a:cubicBezTo>
                <a:cubicBezTo>
                  <a:pt x="225" y="417"/>
                  <a:pt x="226" y="419"/>
                  <a:pt x="227" y="420"/>
                </a:cubicBezTo>
                <a:cubicBezTo>
                  <a:pt x="229" y="421"/>
                  <a:pt x="231" y="421"/>
                  <a:pt x="234" y="421"/>
                </a:cubicBezTo>
                <a:cubicBezTo>
                  <a:pt x="235" y="421"/>
                  <a:pt x="237" y="420"/>
                  <a:pt x="238" y="420"/>
                </a:cubicBezTo>
                <a:cubicBezTo>
                  <a:pt x="239" y="421"/>
                  <a:pt x="239" y="423"/>
                  <a:pt x="239" y="424"/>
                </a:cubicBezTo>
                <a:cubicBezTo>
                  <a:pt x="242" y="424"/>
                  <a:pt x="244" y="423"/>
                  <a:pt x="247" y="423"/>
                </a:cubicBezTo>
                <a:cubicBezTo>
                  <a:pt x="249" y="422"/>
                  <a:pt x="252" y="424"/>
                  <a:pt x="253" y="423"/>
                </a:cubicBezTo>
                <a:cubicBezTo>
                  <a:pt x="254" y="422"/>
                  <a:pt x="251" y="419"/>
                  <a:pt x="252" y="418"/>
                </a:cubicBezTo>
                <a:cubicBezTo>
                  <a:pt x="253" y="416"/>
                  <a:pt x="256" y="416"/>
                  <a:pt x="258" y="414"/>
                </a:cubicBezTo>
                <a:cubicBezTo>
                  <a:pt x="259" y="413"/>
                  <a:pt x="258" y="410"/>
                  <a:pt x="259" y="409"/>
                </a:cubicBezTo>
                <a:cubicBezTo>
                  <a:pt x="262" y="407"/>
                  <a:pt x="266" y="409"/>
                  <a:pt x="269" y="408"/>
                </a:cubicBezTo>
                <a:cubicBezTo>
                  <a:pt x="270" y="407"/>
                  <a:pt x="268" y="405"/>
                  <a:pt x="268" y="404"/>
                </a:cubicBezTo>
                <a:cubicBezTo>
                  <a:pt x="270" y="402"/>
                  <a:pt x="273" y="401"/>
                  <a:pt x="275" y="401"/>
                </a:cubicBezTo>
                <a:cubicBezTo>
                  <a:pt x="278" y="401"/>
                  <a:pt x="280" y="404"/>
                  <a:pt x="283" y="404"/>
                </a:cubicBezTo>
                <a:cubicBezTo>
                  <a:pt x="284" y="405"/>
                  <a:pt x="284" y="403"/>
                  <a:pt x="285" y="403"/>
                </a:cubicBezTo>
                <a:cubicBezTo>
                  <a:pt x="287" y="401"/>
                  <a:pt x="289" y="399"/>
                  <a:pt x="292" y="398"/>
                </a:cubicBezTo>
                <a:cubicBezTo>
                  <a:pt x="294" y="398"/>
                  <a:pt x="296" y="400"/>
                  <a:pt x="297" y="401"/>
                </a:cubicBezTo>
                <a:cubicBezTo>
                  <a:pt x="298" y="403"/>
                  <a:pt x="300" y="405"/>
                  <a:pt x="300" y="408"/>
                </a:cubicBezTo>
                <a:cubicBezTo>
                  <a:pt x="299" y="410"/>
                  <a:pt x="295" y="411"/>
                  <a:pt x="295" y="414"/>
                </a:cubicBezTo>
                <a:cubicBezTo>
                  <a:pt x="295" y="415"/>
                  <a:pt x="298" y="413"/>
                  <a:pt x="300" y="414"/>
                </a:cubicBezTo>
                <a:cubicBezTo>
                  <a:pt x="301" y="414"/>
                  <a:pt x="302" y="416"/>
                  <a:pt x="303" y="416"/>
                </a:cubicBezTo>
                <a:cubicBezTo>
                  <a:pt x="305" y="417"/>
                  <a:pt x="308" y="415"/>
                  <a:pt x="310" y="416"/>
                </a:cubicBezTo>
                <a:cubicBezTo>
                  <a:pt x="311" y="416"/>
                  <a:pt x="311" y="418"/>
                  <a:pt x="312" y="419"/>
                </a:cubicBezTo>
                <a:cubicBezTo>
                  <a:pt x="312" y="418"/>
                  <a:pt x="312" y="414"/>
                  <a:pt x="313" y="414"/>
                </a:cubicBezTo>
                <a:cubicBezTo>
                  <a:pt x="316" y="414"/>
                  <a:pt x="318" y="417"/>
                  <a:pt x="320" y="419"/>
                </a:cubicBezTo>
                <a:cubicBezTo>
                  <a:pt x="321" y="422"/>
                  <a:pt x="320" y="426"/>
                  <a:pt x="322" y="428"/>
                </a:cubicBezTo>
                <a:cubicBezTo>
                  <a:pt x="323" y="429"/>
                  <a:pt x="326" y="427"/>
                  <a:pt x="326" y="428"/>
                </a:cubicBezTo>
                <a:cubicBezTo>
                  <a:pt x="328" y="432"/>
                  <a:pt x="327" y="437"/>
                  <a:pt x="328" y="442"/>
                </a:cubicBezTo>
                <a:cubicBezTo>
                  <a:pt x="328" y="444"/>
                  <a:pt x="330" y="446"/>
                  <a:pt x="330" y="448"/>
                </a:cubicBezTo>
                <a:cubicBezTo>
                  <a:pt x="329" y="449"/>
                  <a:pt x="327" y="448"/>
                  <a:pt x="327" y="448"/>
                </a:cubicBezTo>
                <a:cubicBezTo>
                  <a:pt x="327" y="451"/>
                  <a:pt x="330" y="452"/>
                  <a:pt x="329" y="454"/>
                </a:cubicBezTo>
                <a:cubicBezTo>
                  <a:pt x="328" y="458"/>
                  <a:pt x="324" y="459"/>
                  <a:pt x="322" y="462"/>
                </a:cubicBezTo>
                <a:cubicBezTo>
                  <a:pt x="320" y="467"/>
                  <a:pt x="316" y="469"/>
                  <a:pt x="316" y="473"/>
                </a:cubicBezTo>
                <a:cubicBezTo>
                  <a:pt x="315" y="476"/>
                  <a:pt x="320" y="475"/>
                  <a:pt x="321" y="478"/>
                </a:cubicBezTo>
                <a:cubicBezTo>
                  <a:pt x="321" y="480"/>
                  <a:pt x="317" y="480"/>
                  <a:pt x="318" y="482"/>
                </a:cubicBezTo>
                <a:cubicBezTo>
                  <a:pt x="318" y="484"/>
                  <a:pt x="320" y="485"/>
                  <a:pt x="321" y="485"/>
                </a:cubicBezTo>
                <a:cubicBezTo>
                  <a:pt x="323" y="484"/>
                  <a:pt x="324" y="481"/>
                  <a:pt x="327" y="480"/>
                </a:cubicBezTo>
                <a:cubicBezTo>
                  <a:pt x="330" y="479"/>
                  <a:pt x="334" y="480"/>
                  <a:pt x="337" y="479"/>
                </a:cubicBezTo>
                <a:cubicBezTo>
                  <a:pt x="339" y="480"/>
                  <a:pt x="334" y="481"/>
                  <a:pt x="334" y="483"/>
                </a:cubicBezTo>
                <a:cubicBezTo>
                  <a:pt x="333" y="487"/>
                  <a:pt x="333" y="491"/>
                  <a:pt x="335" y="494"/>
                </a:cubicBezTo>
                <a:cubicBezTo>
                  <a:pt x="337" y="496"/>
                  <a:pt x="341" y="495"/>
                  <a:pt x="343" y="497"/>
                </a:cubicBezTo>
                <a:cubicBezTo>
                  <a:pt x="344" y="498"/>
                  <a:pt x="340" y="498"/>
                  <a:pt x="340" y="499"/>
                </a:cubicBezTo>
                <a:cubicBezTo>
                  <a:pt x="340" y="501"/>
                  <a:pt x="343" y="502"/>
                  <a:pt x="342" y="504"/>
                </a:cubicBezTo>
                <a:cubicBezTo>
                  <a:pt x="342" y="506"/>
                  <a:pt x="338" y="509"/>
                  <a:pt x="340" y="511"/>
                </a:cubicBezTo>
                <a:cubicBezTo>
                  <a:pt x="343" y="513"/>
                  <a:pt x="348" y="509"/>
                  <a:pt x="351" y="511"/>
                </a:cubicBezTo>
                <a:cubicBezTo>
                  <a:pt x="352" y="512"/>
                  <a:pt x="350" y="516"/>
                  <a:pt x="351" y="517"/>
                </a:cubicBezTo>
                <a:cubicBezTo>
                  <a:pt x="352" y="518"/>
                  <a:pt x="354" y="517"/>
                  <a:pt x="355" y="517"/>
                </a:cubicBezTo>
                <a:cubicBezTo>
                  <a:pt x="359" y="516"/>
                  <a:pt x="362" y="514"/>
                  <a:pt x="366" y="515"/>
                </a:cubicBezTo>
                <a:cubicBezTo>
                  <a:pt x="367" y="515"/>
                  <a:pt x="366" y="516"/>
                  <a:pt x="366" y="517"/>
                </a:cubicBezTo>
                <a:cubicBezTo>
                  <a:pt x="367" y="518"/>
                  <a:pt x="366" y="520"/>
                  <a:pt x="367" y="521"/>
                </a:cubicBezTo>
                <a:cubicBezTo>
                  <a:pt x="368" y="522"/>
                  <a:pt x="369" y="522"/>
                  <a:pt x="370" y="522"/>
                </a:cubicBezTo>
                <a:cubicBezTo>
                  <a:pt x="371" y="522"/>
                  <a:pt x="373" y="522"/>
                  <a:pt x="374" y="522"/>
                </a:cubicBezTo>
                <a:cubicBezTo>
                  <a:pt x="374" y="521"/>
                  <a:pt x="376" y="521"/>
                  <a:pt x="376" y="521"/>
                </a:cubicBezTo>
                <a:cubicBezTo>
                  <a:pt x="376" y="519"/>
                  <a:pt x="375" y="518"/>
                  <a:pt x="374" y="516"/>
                </a:cubicBezTo>
                <a:cubicBezTo>
                  <a:pt x="374" y="515"/>
                  <a:pt x="373" y="513"/>
                  <a:pt x="372" y="511"/>
                </a:cubicBezTo>
                <a:cubicBezTo>
                  <a:pt x="371" y="510"/>
                  <a:pt x="371" y="508"/>
                  <a:pt x="371" y="507"/>
                </a:cubicBezTo>
                <a:cubicBezTo>
                  <a:pt x="371" y="506"/>
                  <a:pt x="372" y="505"/>
                  <a:pt x="373" y="504"/>
                </a:cubicBezTo>
                <a:cubicBezTo>
                  <a:pt x="374" y="504"/>
                  <a:pt x="375" y="505"/>
                  <a:pt x="376" y="506"/>
                </a:cubicBezTo>
                <a:cubicBezTo>
                  <a:pt x="377" y="506"/>
                  <a:pt x="378" y="506"/>
                  <a:pt x="379" y="506"/>
                </a:cubicBezTo>
                <a:cubicBezTo>
                  <a:pt x="380" y="504"/>
                  <a:pt x="380" y="503"/>
                  <a:pt x="381" y="502"/>
                </a:cubicBezTo>
                <a:cubicBezTo>
                  <a:pt x="382" y="501"/>
                  <a:pt x="384" y="501"/>
                  <a:pt x="385" y="502"/>
                </a:cubicBezTo>
                <a:cubicBezTo>
                  <a:pt x="386" y="503"/>
                  <a:pt x="385" y="505"/>
                  <a:pt x="386" y="506"/>
                </a:cubicBezTo>
                <a:cubicBezTo>
                  <a:pt x="387" y="506"/>
                  <a:pt x="388" y="506"/>
                  <a:pt x="390" y="506"/>
                </a:cubicBezTo>
                <a:cubicBezTo>
                  <a:pt x="391" y="505"/>
                  <a:pt x="391" y="502"/>
                  <a:pt x="393" y="502"/>
                </a:cubicBezTo>
                <a:cubicBezTo>
                  <a:pt x="394" y="502"/>
                  <a:pt x="394" y="505"/>
                  <a:pt x="395" y="505"/>
                </a:cubicBezTo>
                <a:cubicBezTo>
                  <a:pt x="396" y="505"/>
                  <a:pt x="397" y="503"/>
                  <a:pt x="398" y="502"/>
                </a:cubicBezTo>
                <a:cubicBezTo>
                  <a:pt x="399" y="502"/>
                  <a:pt x="400" y="504"/>
                  <a:pt x="401" y="504"/>
                </a:cubicBezTo>
                <a:cubicBezTo>
                  <a:pt x="402" y="503"/>
                  <a:pt x="401" y="501"/>
                  <a:pt x="403" y="501"/>
                </a:cubicBezTo>
                <a:cubicBezTo>
                  <a:pt x="404" y="500"/>
                  <a:pt x="405" y="503"/>
                  <a:pt x="407" y="502"/>
                </a:cubicBezTo>
                <a:cubicBezTo>
                  <a:pt x="408" y="502"/>
                  <a:pt x="407" y="500"/>
                  <a:pt x="407" y="500"/>
                </a:cubicBezTo>
                <a:cubicBezTo>
                  <a:pt x="409" y="498"/>
                  <a:pt x="411" y="496"/>
                  <a:pt x="413" y="494"/>
                </a:cubicBezTo>
                <a:cubicBezTo>
                  <a:pt x="415" y="493"/>
                  <a:pt x="417" y="490"/>
                  <a:pt x="419" y="491"/>
                </a:cubicBezTo>
                <a:cubicBezTo>
                  <a:pt x="422" y="492"/>
                  <a:pt x="421" y="496"/>
                  <a:pt x="423" y="498"/>
                </a:cubicBezTo>
                <a:cubicBezTo>
                  <a:pt x="424" y="498"/>
                  <a:pt x="425" y="497"/>
                  <a:pt x="427" y="497"/>
                </a:cubicBezTo>
                <a:cubicBezTo>
                  <a:pt x="428" y="497"/>
                  <a:pt x="429" y="499"/>
                  <a:pt x="431" y="499"/>
                </a:cubicBezTo>
                <a:cubicBezTo>
                  <a:pt x="432" y="499"/>
                  <a:pt x="433" y="498"/>
                  <a:pt x="434" y="498"/>
                </a:cubicBezTo>
                <a:cubicBezTo>
                  <a:pt x="435" y="498"/>
                  <a:pt x="436" y="500"/>
                  <a:pt x="436" y="501"/>
                </a:cubicBezTo>
                <a:cubicBezTo>
                  <a:pt x="436" y="503"/>
                  <a:pt x="433" y="504"/>
                  <a:pt x="433" y="506"/>
                </a:cubicBezTo>
                <a:cubicBezTo>
                  <a:pt x="435" y="508"/>
                  <a:pt x="436" y="511"/>
                  <a:pt x="437" y="513"/>
                </a:cubicBezTo>
                <a:cubicBezTo>
                  <a:pt x="439" y="513"/>
                  <a:pt x="441" y="515"/>
                  <a:pt x="444" y="516"/>
                </a:cubicBezTo>
                <a:cubicBezTo>
                  <a:pt x="446" y="517"/>
                  <a:pt x="449" y="518"/>
                  <a:pt x="451" y="519"/>
                </a:cubicBezTo>
                <a:cubicBezTo>
                  <a:pt x="454" y="518"/>
                  <a:pt x="457" y="516"/>
                  <a:pt x="460" y="516"/>
                </a:cubicBezTo>
                <a:cubicBezTo>
                  <a:pt x="462" y="516"/>
                  <a:pt x="464" y="518"/>
                  <a:pt x="466" y="518"/>
                </a:cubicBezTo>
                <a:cubicBezTo>
                  <a:pt x="468" y="517"/>
                  <a:pt x="469" y="514"/>
                  <a:pt x="471" y="514"/>
                </a:cubicBezTo>
                <a:cubicBezTo>
                  <a:pt x="473" y="514"/>
                  <a:pt x="475" y="516"/>
                  <a:pt x="475" y="518"/>
                </a:cubicBezTo>
                <a:cubicBezTo>
                  <a:pt x="475" y="519"/>
                  <a:pt x="472" y="518"/>
                  <a:pt x="472" y="520"/>
                </a:cubicBezTo>
                <a:cubicBezTo>
                  <a:pt x="471" y="522"/>
                  <a:pt x="471" y="526"/>
                  <a:pt x="472" y="528"/>
                </a:cubicBezTo>
                <a:cubicBezTo>
                  <a:pt x="473" y="532"/>
                  <a:pt x="474" y="536"/>
                  <a:pt x="477" y="539"/>
                </a:cubicBezTo>
                <a:cubicBezTo>
                  <a:pt x="479" y="540"/>
                  <a:pt x="482" y="539"/>
                  <a:pt x="483" y="538"/>
                </a:cubicBezTo>
                <a:cubicBezTo>
                  <a:pt x="485" y="537"/>
                  <a:pt x="486" y="534"/>
                  <a:pt x="485" y="533"/>
                </a:cubicBezTo>
                <a:cubicBezTo>
                  <a:pt x="484" y="530"/>
                  <a:pt x="481" y="530"/>
                  <a:pt x="480" y="527"/>
                </a:cubicBezTo>
                <a:cubicBezTo>
                  <a:pt x="480" y="525"/>
                  <a:pt x="480" y="522"/>
                  <a:pt x="482" y="521"/>
                </a:cubicBezTo>
                <a:cubicBezTo>
                  <a:pt x="483" y="520"/>
                  <a:pt x="485" y="523"/>
                  <a:pt x="486" y="523"/>
                </a:cubicBezTo>
                <a:cubicBezTo>
                  <a:pt x="488" y="522"/>
                  <a:pt x="489" y="521"/>
                  <a:pt x="490" y="520"/>
                </a:cubicBezTo>
                <a:cubicBezTo>
                  <a:pt x="490" y="520"/>
                  <a:pt x="490" y="518"/>
                  <a:pt x="491" y="518"/>
                </a:cubicBezTo>
                <a:cubicBezTo>
                  <a:pt x="492" y="518"/>
                  <a:pt x="493" y="520"/>
                  <a:pt x="494" y="520"/>
                </a:cubicBezTo>
                <a:cubicBezTo>
                  <a:pt x="497" y="519"/>
                  <a:pt x="499" y="518"/>
                  <a:pt x="501" y="517"/>
                </a:cubicBezTo>
                <a:cubicBezTo>
                  <a:pt x="502" y="517"/>
                  <a:pt x="504" y="516"/>
                  <a:pt x="505" y="515"/>
                </a:cubicBezTo>
                <a:cubicBezTo>
                  <a:pt x="507" y="514"/>
                  <a:pt x="508" y="514"/>
                  <a:pt x="510" y="514"/>
                </a:cubicBezTo>
                <a:cubicBezTo>
                  <a:pt x="510" y="514"/>
                  <a:pt x="511" y="515"/>
                  <a:pt x="512" y="515"/>
                </a:cubicBezTo>
                <a:cubicBezTo>
                  <a:pt x="514" y="514"/>
                  <a:pt x="516" y="512"/>
                  <a:pt x="518" y="511"/>
                </a:cubicBezTo>
                <a:cubicBezTo>
                  <a:pt x="519" y="511"/>
                  <a:pt x="522" y="512"/>
                  <a:pt x="522" y="510"/>
                </a:cubicBezTo>
                <a:cubicBezTo>
                  <a:pt x="522" y="507"/>
                  <a:pt x="519" y="505"/>
                  <a:pt x="519" y="501"/>
                </a:cubicBezTo>
                <a:cubicBezTo>
                  <a:pt x="519" y="500"/>
                  <a:pt x="521" y="502"/>
                  <a:pt x="522" y="501"/>
                </a:cubicBezTo>
                <a:cubicBezTo>
                  <a:pt x="522" y="501"/>
                  <a:pt x="521" y="497"/>
                  <a:pt x="522" y="498"/>
                </a:cubicBezTo>
                <a:cubicBezTo>
                  <a:pt x="524" y="500"/>
                  <a:pt x="525" y="505"/>
                  <a:pt x="528" y="506"/>
                </a:cubicBezTo>
                <a:cubicBezTo>
                  <a:pt x="529" y="507"/>
                  <a:pt x="530" y="504"/>
                  <a:pt x="532" y="503"/>
                </a:cubicBezTo>
                <a:cubicBezTo>
                  <a:pt x="534" y="501"/>
                  <a:pt x="537" y="500"/>
                  <a:pt x="539" y="500"/>
                </a:cubicBezTo>
                <a:cubicBezTo>
                  <a:pt x="541" y="500"/>
                  <a:pt x="541" y="504"/>
                  <a:pt x="543" y="504"/>
                </a:cubicBezTo>
                <a:cubicBezTo>
                  <a:pt x="544" y="504"/>
                  <a:pt x="545" y="501"/>
                  <a:pt x="547" y="501"/>
                </a:cubicBezTo>
                <a:cubicBezTo>
                  <a:pt x="550" y="499"/>
                  <a:pt x="554" y="500"/>
                  <a:pt x="557" y="498"/>
                </a:cubicBezTo>
                <a:cubicBezTo>
                  <a:pt x="560" y="496"/>
                  <a:pt x="559" y="492"/>
                  <a:pt x="561" y="489"/>
                </a:cubicBezTo>
                <a:cubicBezTo>
                  <a:pt x="564" y="485"/>
                  <a:pt x="569" y="482"/>
                  <a:pt x="573" y="478"/>
                </a:cubicBezTo>
                <a:cubicBezTo>
                  <a:pt x="576" y="475"/>
                  <a:pt x="579" y="472"/>
                  <a:pt x="582" y="468"/>
                </a:cubicBezTo>
                <a:cubicBezTo>
                  <a:pt x="584" y="465"/>
                  <a:pt x="585" y="461"/>
                  <a:pt x="587" y="459"/>
                </a:cubicBezTo>
                <a:cubicBezTo>
                  <a:pt x="589" y="458"/>
                  <a:pt x="592" y="460"/>
                  <a:pt x="593" y="459"/>
                </a:cubicBezTo>
                <a:cubicBezTo>
                  <a:pt x="594" y="457"/>
                  <a:pt x="593" y="454"/>
                  <a:pt x="592" y="451"/>
                </a:cubicBezTo>
                <a:cubicBezTo>
                  <a:pt x="592" y="450"/>
                  <a:pt x="588" y="450"/>
                  <a:pt x="589" y="449"/>
                </a:cubicBezTo>
                <a:cubicBezTo>
                  <a:pt x="590" y="445"/>
                  <a:pt x="594" y="443"/>
                  <a:pt x="596" y="440"/>
                </a:cubicBezTo>
                <a:cubicBezTo>
                  <a:pt x="598" y="435"/>
                  <a:pt x="599" y="429"/>
                  <a:pt x="602" y="424"/>
                </a:cubicBezTo>
                <a:cubicBezTo>
                  <a:pt x="603" y="421"/>
                  <a:pt x="604" y="418"/>
                  <a:pt x="607" y="417"/>
                </a:cubicBezTo>
                <a:cubicBezTo>
                  <a:pt x="608" y="416"/>
                  <a:pt x="608" y="420"/>
                  <a:pt x="609" y="420"/>
                </a:cubicBezTo>
                <a:cubicBezTo>
                  <a:pt x="611" y="420"/>
                  <a:pt x="611" y="418"/>
                  <a:pt x="611" y="416"/>
                </a:cubicBezTo>
                <a:cubicBezTo>
                  <a:pt x="611" y="414"/>
                  <a:pt x="608" y="413"/>
                  <a:pt x="608" y="411"/>
                </a:cubicBezTo>
                <a:cubicBezTo>
                  <a:pt x="608" y="410"/>
                  <a:pt x="611" y="410"/>
                  <a:pt x="611" y="409"/>
                </a:cubicBezTo>
                <a:cubicBezTo>
                  <a:pt x="611" y="407"/>
                  <a:pt x="608" y="405"/>
                  <a:pt x="609" y="403"/>
                </a:cubicBezTo>
                <a:cubicBezTo>
                  <a:pt x="609" y="401"/>
                  <a:pt x="612" y="404"/>
                  <a:pt x="613" y="402"/>
                </a:cubicBezTo>
                <a:cubicBezTo>
                  <a:pt x="615" y="400"/>
                  <a:pt x="616" y="397"/>
                  <a:pt x="614" y="394"/>
                </a:cubicBezTo>
                <a:cubicBezTo>
                  <a:pt x="614" y="393"/>
                  <a:pt x="610" y="397"/>
                  <a:pt x="610" y="395"/>
                </a:cubicBezTo>
                <a:cubicBezTo>
                  <a:pt x="609" y="394"/>
                  <a:pt x="614" y="392"/>
                  <a:pt x="613" y="391"/>
                </a:cubicBezTo>
                <a:cubicBezTo>
                  <a:pt x="611" y="388"/>
                  <a:pt x="607" y="386"/>
                  <a:pt x="603" y="386"/>
                </a:cubicBezTo>
                <a:cubicBezTo>
                  <a:pt x="602" y="385"/>
                  <a:pt x="601" y="388"/>
                  <a:pt x="600" y="388"/>
                </a:cubicBezTo>
                <a:cubicBezTo>
                  <a:pt x="597" y="388"/>
                  <a:pt x="590" y="387"/>
                  <a:pt x="591" y="383"/>
                </a:cubicBezTo>
                <a:cubicBezTo>
                  <a:pt x="591" y="380"/>
                  <a:pt x="597" y="386"/>
                  <a:pt x="600" y="384"/>
                </a:cubicBezTo>
                <a:cubicBezTo>
                  <a:pt x="603" y="383"/>
                  <a:pt x="604" y="378"/>
                  <a:pt x="607" y="376"/>
                </a:cubicBezTo>
                <a:cubicBezTo>
                  <a:pt x="608" y="375"/>
                  <a:pt x="611" y="376"/>
                  <a:pt x="610" y="375"/>
                </a:cubicBezTo>
                <a:cubicBezTo>
                  <a:pt x="609" y="372"/>
                  <a:pt x="606" y="370"/>
                  <a:pt x="604" y="367"/>
                </a:cubicBezTo>
                <a:cubicBezTo>
                  <a:pt x="603" y="366"/>
                  <a:pt x="602" y="366"/>
                  <a:pt x="601" y="365"/>
                </a:cubicBezTo>
                <a:cubicBezTo>
                  <a:pt x="599" y="364"/>
                  <a:pt x="597" y="362"/>
                  <a:pt x="595" y="361"/>
                </a:cubicBezTo>
                <a:cubicBezTo>
                  <a:pt x="593" y="359"/>
                  <a:pt x="590" y="359"/>
                  <a:pt x="588" y="357"/>
                </a:cubicBezTo>
                <a:cubicBezTo>
                  <a:pt x="587" y="356"/>
                  <a:pt x="589" y="355"/>
                  <a:pt x="589" y="355"/>
                </a:cubicBezTo>
                <a:cubicBezTo>
                  <a:pt x="593" y="356"/>
                  <a:pt x="595" y="359"/>
                  <a:pt x="598" y="360"/>
                </a:cubicBezTo>
                <a:cubicBezTo>
                  <a:pt x="599" y="361"/>
                  <a:pt x="602" y="360"/>
                  <a:pt x="603" y="361"/>
                </a:cubicBezTo>
                <a:cubicBezTo>
                  <a:pt x="606" y="362"/>
                  <a:pt x="607" y="365"/>
                  <a:pt x="609" y="365"/>
                </a:cubicBezTo>
                <a:cubicBezTo>
                  <a:pt x="610" y="366"/>
                  <a:pt x="612" y="364"/>
                  <a:pt x="612" y="363"/>
                </a:cubicBezTo>
                <a:cubicBezTo>
                  <a:pt x="610" y="360"/>
                  <a:pt x="608" y="359"/>
                  <a:pt x="606" y="357"/>
                </a:cubicBezTo>
                <a:cubicBezTo>
                  <a:pt x="602" y="355"/>
                  <a:pt x="598" y="353"/>
                  <a:pt x="594" y="351"/>
                </a:cubicBezTo>
                <a:cubicBezTo>
                  <a:pt x="593" y="349"/>
                  <a:pt x="592" y="347"/>
                  <a:pt x="592" y="346"/>
                </a:cubicBezTo>
                <a:cubicBezTo>
                  <a:pt x="591" y="345"/>
                  <a:pt x="592" y="344"/>
                  <a:pt x="592" y="343"/>
                </a:cubicBezTo>
                <a:cubicBezTo>
                  <a:pt x="591" y="341"/>
                  <a:pt x="589" y="340"/>
                  <a:pt x="589" y="338"/>
                </a:cubicBezTo>
                <a:cubicBezTo>
                  <a:pt x="587" y="335"/>
                  <a:pt x="587" y="331"/>
                  <a:pt x="585" y="329"/>
                </a:cubicBezTo>
                <a:cubicBezTo>
                  <a:pt x="583" y="326"/>
                  <a:pt x="580" y="323"/>
                  <a:pt x="578" y="320"/>
                </a:cubicBezTo>
                <a:cubicBezTo>
                  <a:pt x="576" y="319"/>
                  <a:pt x="573" y="318"/>
                  <a:pt x="571" y="316"/>
                </a:cubicBezTo>
                <a:cubicBezTo>
                  <a:pt x="570" y="316"/>
                  <a:pt x="568" y="315"/>
                  <a:pt x="567" y="314"/>
                </a:cubicBezTo>
                <a:cubicBezTo>
                  <a:pt x="567" y="312"/>
                  <a:pt x="569" y="310"/>
                  <a:pt x="569" y="309"/>
                </a:cubicBezTo>
                <a:cubicBezTo>
                  <a:pt x="570" y="307"/>
                  <a:pt x="570" y="304"/>
                  <a:pt x="571" y="303"/>
                </a:cubicBezTo>
                <a:cubicBezTo>
                  <a:pt x="573" y="300"/>
                  <a:pt x="577" y="299"/>
                  <a:pt x="578" y="296"/>
                </a:cubicBezTo>
                <a:cubicBezTo>
                  <a:pt x="578" y="294"/>
                  <a:pt x="574" y="293"/>
                  <a:pt x="574" y="292"/>
                </a:cubicBezTo>
                <a:cubicBezTo>
                  <a:pt x="575" y="290"/>
                  <a:pt x="578" y="290"/>
                  <a:pt x="579" y="290"/>
                </a:cubicBezTo>
                <a:cubicBezTo>
                  <a:pt x="581" y="290"/>
                  <a:pt x="582" y="293"/>
                  <a:pt x="583" y="292"/>
                </a:cubicBezTo>
                <a:cubicBezTo>
                  <a:pt x="584" y="290"/>
                  <a:pt x="581" y="287"/>
                  <a:pt x="582" y="285"/>
                </a:cubicBezTo>
                <a:cubicBezTo>
                  <a:pt x="584" y="283"/>
                  <a:pt x="587" y="282"/>
                  <a:pt x="590" y="281"/>
                </a:cubicBezTo>
                <a:cubicBezTo>
                  <a:pt x="591" y="281"/>
                  <a:pt x="591" y="284"/>
                  <a:pt x="592" y="283"/>
                </a:cubicBezTo>
                <a:cubicBezTo>
                  <a:pt x="594" y="282"/>
                  <a:pt x="594" y="280"/>
                  <a:pt x="595" y="278"/>
                </a:cubicBezTo>
                <a:cubicBezTo>
                  <a:pt x="596" y="278"/>
                  <a:pt x="597" y="278"/>
                  <a:pt x="597" y="278"/>
                </a:cubicBezTo>
                <a:cubicBezTo>
                  <a:pt x="598" y="279"/>
                  <a:pt x="597" y="281"/>
                  <a:pt x="599" y="281"/>
                </a:cubicBezTo>
                <a:cubicBezTo>
                  <a:pt x="600" y="281"/>
                  <a:pt x="602" y="280"/>
                  <a:pt x="603" y="278"/>
                </a:cubicBezTo>
                <a:cubicBezTo>
                  <a:pt x="603" y="277"/>
                  <a:pt x="601" y="276"/>
                  <a:pt x="601" y="274"/>
                </a:cubicBezTo>
                <a:cubicBezTo>
                  <a:pt x="601" y="273"/>
                  <a:pt x="602" y="273"/>
                  <a:pt x="602" y="272"/>
                </a:cubicBezTo>
                <a:cubicBezTo>
                  <a:pt x="602" y="270"/>
                  <a:pt x="603" y="268"/>
                  <a:pt x="602" y="267"/>
                </a:cubicBezTo>
                <a:cubicBezTo>
                  <a:pt x="600" y="266"/>
                  <a:pt x="597" y="268"/>
                  <a:pt x="595" y="268"/>
                </a:cubicBezTo>
                <a:cubicBezTo>
                  <a:pt x="593" y="268"/>
                  <a:pt x="590" y="269"/>
                  <a:pt x="588" y="269"/>
                </a:cubicBezTo>
                <a:cubicBezTo>
                  <a:pt x="585" y="268"/>
                  <a:pt x="583" y="264"/>
                  <a:pt x="580" y="264"/>
                </a:cubicBezTo>
                <a:cubicBezTo>
                  <a:pt x="578" y="263"/>
                  <a:pt x="575" y="263"/>
                  <a:pt x="573" y="265"/>
                </a:cubicBezTo>
                <a:cubicBezTo>
                  <a:pt x="570" y="267"/>
                  <a:pt x="570" y="272"/>
                  <a:pt x="567" y="274"/>
                </a:cubicBezTo>
                <a:cubicBezTo>
                  <a:pt x="566" y="275"/>
                  <a:pt x="565" y="273"/>
                  <a:pt x="564" y="272"/>
                </a:cubicBezTo>
                <a:cubicBezTo>
                  <a:pt x="561" y="271"/>
                  <a:pt x="558" y="271"/>
                  <a:pt x="557" y="269"/>
                </a:cubicBezTo>
                <a:cubicBezTo>
                  <a:pt x="556" y="268"/>
                  <a:pt x="557" y="267"/>
                  <a:pt x="557" y="265"/>
                </a:cubicBezTo>
                <a:cubicBezTo>
                  <a:pt x="556" y="263"/>
                  <a:pt x="557" y="261"/>
                  <a:pt x="555" y="260"/>
                </a:cubicBezTo>
                <a:cubicBezTo>
                  <a:pt x="552" y="259"/>
                  <a:pt x="548" y="261"/>
                  <a:pt x="545" y="260"/>
                </a:cubicBezTo>
                <a:cubicBezTo>
                  <a:pt x="542" y="259"/>
                  <a:pt x="538" y="257"/>
                  <a:pt x="537" y="254"/>
                </a:cubicBezTo>
                <a:cubicBezTo>
                  <a:pt x="536" y="250"/>
                  <a:pt x="538" y="245"/>
                  <a:pt x="541" y="243"/>
                </a:cubicBezTo>
                <a:cubicBezTo>
                  <a:pt x="543" y="241"/>
                  <a:pt x="545" y="245"/>
                  <a:pt x="548" y="246"/>
                </a:cubicBezTo>
                <a:cubicBezTo>
                  <a:pt x="550" y="246"/>
                  <a:pt x="553" y="246"/>
                  <a:pt x="555" y="244"/>
                </a:cubicBezTo>
                <a:cubicBezTo>
                  <a:pt x="557" y="241"/>
                  <a:pt x="556" y="236"/>
                  <a:pt x="559" y="233"/>
                </a:cubicBezTo>
                <a:cubicBezTo>
                  <a:pt x="561" y="230"/>
                  <a:pt x="566" y="229"/>
                  <a:pt x="569" y="225"/>
                </a:cubicBezTo>
                <a:cubicBezTo>
                  <a:pt x="571" y="222"/>
                  <a:pt x="571" y="217"/>
                  <a:pt x="574" y="214"/>
                </a:cubicBezTo>
                <a:cubicBezTo>
                  <a:pt x="577" y="213"/>
                  <a:pt x="580" y="214"/>
                  <a:pt x="583" y="215"/>
                </a:cubicBezTo>
                <a:cubicBezTo>
                  <a:pt x="586" y="216"/>
                  <a:pt x="588" y="219"/>
                  <a:pt x="588" y="222"/>
                </a:cubicBezTo>
                <a:cubicBezTo>
                  <a:pt x="589" y="225"/>
                  <a:pt x="588" y="229"/>
                  <a:pt x="586" y="231"/>
                </a:cubicBezTo>
                <a:cubicBezTo>
                  <a:pt x="585" y="232"/>
                  <a:pt x="583" y="231"/>
                  <a:pt x="582" y="232"/>
                </a:cubicBezTo>
                <a:cubicBezTo>
                  <a:pt x="581" y="234"/>
                  <a:pt x="579" y="238"/>
                  <a:pt x="581" y="240"/>
                </a:cubicBezTo>
                <a:cubicBezTo>
                  <a:pt x="582" y="242"/>
                  <a:pt x="586" y="238"/>
                  <a:pt x="586" y="240"/>
                </a:cubicBezTo>
                <a:cubicBezTo>
                  <a:pt x="587" y="243"/>
                  <a:pt x="582" y="243"/>
                  <a:pt x="581" y="246"/>
                </a:cubicBezTo>
                <a:cubicBezTo>
                  <a:pt x="580" y="247"/>
                  <a:pt x="580" y="250"/>
                  <a:pt x="581" y="250"/>
                </a:cubicBezTo>
                <a:cubicBezTo>
                  <a:pt x="585" y="250"/>
                  <a:pt x="588" y="247"/>
                  <a:pt x="591" y="244"/>
                </a:cubicBezTo>
                <a:cubicBezTo>
                  <a:pt x="594" y="242"/>
                  <a:pt x="595" y="237"/>
                  <a:pt x="598" y="235"/>
                </a:cubicBezTo>
                <a:cubicBezTo>
                  <a:pt x="601" y="233"/>
                  <a:pt x="604" y="233"/>
                  <a:pt x="608" y="232"/>
                </a:cubicBezTo>
                <a:cubicBezTo>
                  <a:pt x="610" y="232"/>
                  <a:pt x="613" y="231"/>
                  <a:pt x="616" y="231"/>
                </a:cubicBezTo>
                <a:cubicBezTo>
                  <a:pt x="620" y="227"/>
                  <a:pt x="624" y="223"/>
                  <a:pt x="628" y="219"/>
                </a:cubicBezTo>
                <a:cubicBezTo>
                  <a:pt x="630" y="217"/>
                  <a:pt x="632" y="217"/>
                  <a:pt x="633" y="215"/>
                </a:cubicBezTo>
                <a:cubicBezTo>
                  <a:pt x="635" y="214"/>
                  <a:pt x="637" y="211"/>
                  <a:pt x="637" y="209"/>
                </a:cubicBezTo>
                <a:cubicBezTo>
                  <a:pt x="638" y="206"/>
                  <a:pt x="636" y="204"/>
                  <a:pt x="637" y="202"/>
                </a:cubicBezTo>
                <a:cubicBezTo>
                  <a:pt x="638" y="200"/>
                  <a:pt x="640" y="200"/>
                  <a:pt x="642" y="200"/>
                </a:cubicBezTo>
                <a:cubicBezTo>
                  <a:pt x="643" y="200"/>
                  <a:pt x="643" y="202"/>
                  <a:pt x="643" y="203"/>
                </a:cubicBezTo>
                <a:cubicBezTo>
                  <a:pt x="645" y="204"/>
                  <a:pt x="646" y="205"/>
                  <a:pt x="648" y="205"/>
                </a:cubicBezTo>
                <a:cubicBezTo>
                  <a:pt x="650" y="205"/>
                  <a:pt x="653" y="206"/>
                  <a:pt x="655" y="205"/>
                </a:cubicBezTo>
                <a:cubicBezTo>
                  <a:pt x="656" y="204"/>
                  <a:pt x="655" y="202"/>
                  <a:pt x="655" y="201"/>
                </a:cubicBezTo>
                <a:cubicBezTo>
                  <a:pt x="655" y="200"/>
                  <a:pt x="654" y="198"/>
                  <a:pt x="655" y="197"/>
                </a:cubicBezTo>
                <a:cubicBezTo>
                  <a:pt x="657" y="196"/>
                  <a:pt x="661" y="199"/>
                  <a:pt x="663" y="197"/>
                </a:cubicBezTo>
                <a:cubicBezTo>
                  <a:pt x="667" y="195"/>
                  <a:pt x="667" y="190"/>
                  <a:pt x="669" y="186"/>
                </a:cubicBezTo>
                <a:cubicBezTo>
                  <a:pt x="670" y="186"/>
                  <a:pt x="672" y="187"/>
                  <a:pt x="672" y="186"/>
                </a:cubicBezTo>
                <a:cubicBezTo>
                  <a:pt x="673" y="184"/>
                  <a:pt x="672" y="181"/>
                  <a:pt x="673" y="179"/>
                </a:cubicBezTo>
                <a:cubicBezTo>
                  <a:pt x="674" y="178"/>
                  <a:pt x="676" y="178"/>
                  <a:pt x="677" y="179"/>
                </a:cubicBezTo>
                <a:cubicBezTo>
                  <a:pt x="678" y="181"/>
                  <a:pt x="678" y="183"/>
                  <a:pt x="678" y="185"/>
                </a:cubicBezTo>
                <a:cubicBezTo>
                  <a:pt x="679" y="186"/>
                  <a:pt x="680" y="187"/>
                  <a:pt x="681" y="189"/>
                </a:cubicBezTo>
                <a:cubicBezTo>
                  <a:pt x="681" y="187"/>
                  <a:pt x="681" y="185"/>
                  <a:pt x="682" y="184"/>
                </a:cubicBezTo>
                <a:cubicBezTo>
                  <a:pt x="683" y="182"/>
                  <a:pt x="686" y="183"/>
                  <a:pt x="686" y="181"/>
                </a:cubicBezTo>
                <a:cubicBezTo>
                  <a:pt x="687" y="175"/>
                  <a:pt x="688" y="169"/>
                  <a:pt x="686" y="164"/>
                </a:cubicBezTo>
                <a:cubicBezTo>
                  <a:pt x="686" y="160"/>
                  <a:pt x="682" y="156"/>
                  <a:pt x="681" y="152"/>
                </a:cubicBezTo>
                <a:cubicBezTo>
                  <a:pt x="680" y="152"/>
                  <a:pt x="679" y="150"/>
                  <a:pt x="680" y="150"/>
                </a:cubicBezTo>
                <a:cubicBezTo>
                  <a:pt x="681" y="148"/>
                  <a:pt x="684" y="148"/>
                  <a:pt x="686" y="147"/>
                </a:cubicBezTo>
                <a:cubicBezTo>
                  <a:pt x="687" y="145"/>
                  <a:pt x="687" y="142"/>
                  <a:pt x="689" y="141"/>
                </a:cubicBezTo>
                <a:cubicBezTo>
                  <a:pt x="692" y="141"/>
                  <a:pt x="695" y="144"/>
                  <a:pt x="699" y="145"/>
                </a:cubicBezTo>
                <a:cubicBezTo>
                  <a:pt x="700" y="145"/>
                  <a:pt x="702" y="145"/>
                  <a:pt x="703" y="144"/>
                </a:cubicBezTo>
                <a:cubicBezTo>
                  <a:pt x="705" y="143"/>
                  <a:pt x="704" y="140"/>
                  <a:pt x="704" y="139"/>
                </a:cubicBezTo>
                <a:cubicBezTo>
                  <a:pt x="705" y="137"/>
                  <a:pt x="707" y="137"/>
                  <a:pt x="707" y="136"/>
                </a:cubicBezTo>
                <a:cubicBezTo>
                  <a:pt x="708" y="134"/>
                  <a:pt x="708" y="131"/>
                  <a:pt x="708" y="129"/>
                </a:cubicBezTo>
                <a:cubicBezTo>
                  <a:pt x="709" y="126"/>
                  <a:pt x="709" y="124"/>
                  <a:pt x="709" y="121"/>
                </a:cubicBezTo>
                <a:cubicBezTo>
                  <a:pt x="709" y="117"/>
                  <a:pt x="708" y="113"/>
                  <a:pt x="709" y="109"/>
                </a:cubicBezTo>
                <a:cubicBezTo>
                  <a:pt x="709" y="107"/>
                  <a:pt x="713" y="105"/>
                  <a:pt x="713" y="102"/>
                </a:cubicBezTo>
                <a:cubicBezTo>
                  <a:pt x="713" y="99"/>
                  <a:pt x="711" y="96"/>
                  <a:pt x="710" y="93"/>
                </a:cubicBezTo>
                <a:cubicBezTo>
                  <a:pt x="709" y="92"/>
                  <a:pt x="711" y="88"/>
                  <a:pt x="709" y="88"/>
                </a:cubicBezTo>
                <a:cubicBezTo>
                  <a:pt x="702" y="89"/>
                  <a:pt x="696" y="92"/>
                  <a:pt x="689" y="94"/>
                </a:cubicBezTo>
                <a:cubicBezTo>
                  <a:pt x="687" y="95"/>
                  <a:pt x="687" y="100"/>
                  <a:pt x="685" y="100"/>
                </a:cubicBezTo>
                <a:cubicBezTo>
                  <a:pt x="679" y="100"/>
                  <a:pt x="672" y="101"/>
                  <a:pt x="666" y="100"/>
                </a:cubicBezTo>
                <a:cubicBezTo>
                  <a:pt x="663" y="100"/>
                  <a:pt x="661" y="95"/>
                  <a:pt x="660" y="92"/>
                </a:cubicBezTo>
                <a:cubicBezTo>
                  <a:pt x="659" y="90"/>
                  <a:pt x="660" y="88"/>
                  <a:pt x="660" y="87"/>
                </a:cubicBezTo>
                <a:cubicBezTo>
                  <a:pt x="659" y="84"/>
                  <a:pt x="659" y="81"/>
                  <a:pt x="658" y="79"/>
                </a:cubicBezTo>
                <a:cubicBezTo>
                  <a:pt x="656" y="78"/>
                  <a:pt x="653" y="79"/>
                  <a:pt x="652" y="78"/>
                </a:cubicBezTo>
                <a:cubicBezTo>
                  <a:pt x="648" y="75"/>
                  <a:pt x="646" y="70"/>
                  <a:pt x="642" y="68"/>
                </a:cubicBezTo>
                <a:cubicBezTo>
                  <a:pt x="640" y="67"/>
                  <a:pt x="639" y="70"/>
                  <a:pt x="637" y="70"/>
                </a:cubicBezTo>
                <a:cubicBezTo>
                  <a:pt x="634" y="70"/>
                  <a:pt x="632" y="67"/>
                  <a:pt x="629" y="67"/>
                </a:cubicBezTo>
                <a:cubicBezTo>
                  <a:pt x="626" y="65"/>
                  <a:pt x="622" y="66"/>
                  <a:pt x="619" y="65"/>
                </a:cubicBezTo>
                <a:cubicBezTo>
                  <a:pt x="617" y="64"/>
                  <a:pt x="616" y="61"/>
                  <a:pt x="616" y="59"/>
                </a:cubicBezTo>
                <a:cubicBezTo>
                  <a:pt x="615" y="58"/>
                  <a:pt x="617" y="57"/>
                  <a:pt x="617" y="56"/>
                </a:cubicBezTo>
                <a:cubicBezTo>
                  <a:pt x="616" y="55"/>
                  <a:pt x="613" y="56"/>
                  <a:pt x="612" y="54"/>
                </a:cubicBezTo>
                <a:cubicBezTo>
                  <a:pt x="611" y="50"/>
                  <a:pt x="609" y="47"/>
                  <a:pt x="607" y="43"/>
                </a:cubicBezTo>
                <a:cubicBezTo>
                  <a:pt x="606" y="42"/>
                  <a:pt x="604" y="41"/>
                  <a:pt x="603" y="39"/>
                </a:cubicBezTo>
                <a:cubicBezTo>
                  <a:pt x="602" y="38"/>
                  <a:pt x="603" y="36"/>
                  <a:pt x="602" y="35"/>
                </a:cubicBezTo>
                <a:cubicBezTo>
                  <a:pt x="599" y="31"/>
                  <a:pt x="595" y="28"/>
                  <a:pt x="593" y="24"/>
                </a:cubicBezTo>
                <a:cubicBezTo>
                  <a:pt x="592" y="23"/>
                  <a:pt x="594" y="22"/>
                  <a:pt x="594" y="21"/>
                </a:cubicBezTo>
                <a:cubicBezTo>
                  <a:pt x="594" y="20"/>
                  <a:pt x="592" y="20"/>
                  <a:pt x="592" y="19"/>
                </a:cubicBezTo>
                <a:cubicBezTo>
                  <a:pt x="590" y="17"/>
                  <a:pt x="590" y="13"/>
                  <a:pt x="588" y="11"/>
                </a:cubicBezTo>
                <a:cubicBezTo>
                  <a:pt x="584" y="8"/>
                  <a:pt x="579" y="5"/>
                  <a:pt x="575" y="3"/>
                </a:cubicBezTo>
                <a:cubicBezTo>
                  <a:pt x="574" y="3"/>
                  <a:pt x="573" y="4"/>
                  <a:pt x="571" y="4"/>
                </a:cubicBezTo>
                <a:cubicBezTo>
                  <a:pt x="570" y="4"/>
                  <a:pt x="568" y="4"/>
                  <a:pt x="567" y="3"/>
                </a:cubicBezTo>
                <a:cubicBezTo>
                  <a:pt x="563" y="2"/>
                  <a:pt x="560" y="0"/>
                  <a:pt x="556" y="0"/>
                </a:cubicBezTo>
                <a:cubicBezTo>
                  <a:pt x="550" y="0"/>
                  <a:pt x="544" y="1"/>
                  <a:pt x="539" y="2"/>
                </a:cubicBezTo>
                <a:cubicBezTo>
                  <a:pt x="536" y="3"/>
                  <a:pt x="534" y="5"/>
                  <a:pt x="532" y="6"/>
                </a:cubicBezTo>
                <a:cubicBezTo>
                  <a:pt x="530" y="6"/>
                  <a:pt x="527" y="4"/>
                  <a:pt x="525" y="6"/>
                </a:cubicBezTo>
                <a:cubicBezTo>
                  <a:pt x="522" y="7"/>
                  <a:pt x="519" y="10"/>
                  <a:pt x="518" y="14"/>
                </a:cubicBezTo>
                <a:cubicBezTo>
                  <a:pt x="517" y="15"/>
                  <a:pt x="519" y="17"/>
                  <a:pt x="521" y="18"/>
                </a:cubicBezTo>
                <a:cubicBezTo>
                  <a:pt x="523" y="18"/>
                  <a:pt x="525" y="13"/>
                  <a:pt x="527" y="15"/>
                </a:cubicBezTo>
                <a:cubicBezTo>
                  <a:pt x="529" y="18"/>
                  <a:pt x="529" y="23"/>
                  <a:pt x="528" y="27"/>
                </a:cubicBezTo>
                <a:cubicBezTo>
                  <a:pt x="527" y="31"/>
                  <a:pt x="523" y="32"/>
                  <a:pt x="522" y="35"/>
                </a:cubicBezTo>
                <a:cubicBezTo>
                  <a:pt x="520" y="40"/>
                  <a:pt x="522" y="44"/>
                  <a:pt x="522" y="48"/>
                </a:cubicBezTo>
                <a:cubicBezTo>
                  <a:pt x="521" y="51"/>
                  <a:pt x="519" y="53"/>
                  <a:pt x="518" y="55"/>
                </a:cubicBezTo>
                <a:cubicBezTo>
                  <a:pt x="518" y="56"/>
                  <a:pt x="520" y="58"/>
                  <a:pt x="519" y="59"/>
                </a:cubicBezTo>
                <a:cubicBezTo>
                  <a:pt x="516" y="62"/>
                  <a:pt x="510" y="64"/>
                  <a:pt x="506" y="67"/>
                </a:cubicBezTo>
                <a:cubicBezTo>
                  <a:pt x="501" y="66"/>
                  <a:pt x="495" y="65"/>
                  <a:pt x="490" y="63"/>
                </a:cubicBezTo>
                <a:cubicBezTo>
                  <a:pt x="489" y="67"/>
                  <a:pt x="486" y="71"/>
                  <a:pt x="485" y="76"/>
                </a:cubicBezTo>
                <a:cubicBezTo>
                  <a:pt x="484" y="79"/>
                  <a:pt x="485" y="82"/>
                  <a:pt x="485" y="85"/>
                </a:cubicBezTo>
                <a:cubicBezTo>
                  <a:pt x="485" y="87"/>
                  <a:pt x="486" y="90"/>
                  <a:pt x="485" y="92"/>
                </a:cubicBezTo>
                <a:cubicBezTo>
                  <a:pt x="485" y="93"/>
                  <a:pt x="483" y="93"/>
                  <a:pt x="483" y="94"/>
                </a:cubicBezTo>
                <a:cubicBezTo>
                  <a:pt x="483" y="95"/>
                  <a:pt x="483" y="97"/>
                  <a:pt x="484" y="98"/>
                </a:cubicBezTo>
                <a:cubicBezTo>
                  <a:pt x="485" y="100"/>
                  <a:pt x="487" y="100"/>
                  <a:pt x="489" y="100"/>
                </a:cubicBezTo>
                <a:cubicBezTo>
                  <a:pt x="492" y="100"/>
                  <a:pt x="495" y="96"/>
                  <a:pt x="499" y="96"/>
                </a:cubicBezTo>
                <a:cubicBezTo>
                  <a:pt x="502" y="97"/>
                  <a:pt x="502" y="102"/>
                  <a:pt x="505" y="102"/>
                </a:cubicBezTo>
                <a:cubicBezTo>
                  <a:pt x="507" y="102"/>
                  <a:pt x="508" y="98"/>
                  <a:pt x="510" y="96"/>
                </a:cubicBezTo>
                <a:cubicBezTo>
                  <a:pt x="510" y="95"/>
                  <a:pt x="509" y="93"/>
                  <a:pt x="510" y="93"/>
                </a:cubicBezTo>
                <a:cubicBezTo>
                  <a:pt x="514" y="93"/>
                  <a:pt x="518" y="94"/>
                  <a:pt x="522" y="96"/>
                </a:cubicBezTo>
                <a:cubicBezTo>
                  <a:pt x="524" y="100"/>
                  <a:pt x="530" y="104"/>
                  <a:pt x="533" y="107"/>
                </a:cubicBezTo>
                <a:cubicBezTo>
                  <a:pt x="536" y="110"/>
                  <a:pt x="539" y="112"/>
                  <a:pt x="540" y="116"/>
                </a:cubicBezTo>
                <a:cubicBezTo>
                  <a:pt x="539" y="117"/>
                  <a:pt x="537" y="120"/>
                  <a:pt x="536" y="121"/>
                </a:cubicBezTo>
                <a:cubicBezTo>
                  <a:pt x="533" y="122"/>
                  <a:pt x="531" y="118"/>
                  <a:pt x="528" y="118"/>
                </a:cubicBezTo>
                <a:cubicBezTo>
                  <a:pt x="525" y="118"/>
                  <a:pt x="522" y="118"/>
                  <a:pt x="520" y="119"/>
                </a:cubicBezTo>
                <a:cubicBezTo>
                  <a:pt x="518" y="120"/>
                  <a:pt x="517" y="122"/>
                  <a:pt x="516" y="123"/>
                </a:cubicBezTo>
                <a:cubicBezTo>
                  <a:pt x="514" y="123"/>
                  <a:pt x="513" y="120"/>
                  <a:pt x="512" y="121"/>
                </a:cubicBezTo>
                <a:cubicBezTo>
                  <a:pt x="511" y="122"/>
                  <a:pt x="513" y="126"/>
                  <a:pt x="511" y="127"/>
                </a:cubicBezTo>
                <a:cubicBezTo>
                  <a:pt x="509" y="128"/>
                  <a:pt x="508" y="124"/>
                  <a:pt x="506" y="124"/>
                </a:cubicBezTo>
                <a:cubicBezTo>
                  <a:pt x="503" y="126"/>
                  <a:pt x="500" y="128"/>
                  <a:pt x="499" y="131"/>
                </a:cubicBezTo>
                <a:cubicBezTo>
                  <a:pt x="498" y="132"/>
                  <a:pt x="500" y="134"/>
                  <a:pt x="499" y="135"/>
                </a:cubicBezTo>
                <a:cubicBezTo>
                  <a:pt x="497" y="138"/>
                  <a:pt x="495" y="140"/>
                  <a:pt x="492" y="141"/>
                </a:cubicBezTo>
                <a:cubicBezTo>
                  <a:pt x="489" y="142"/>
                  <a:pt x="486" y="139"/>
                  <a:pt x="483" y="140"/>
                </a:cubicBezTo>
                <a:cubicBezTo>
                  <a:pt x="480" y="142"/>
                  <a:pt x="480" y="147"/>
                  <a:pt x="477" y="149"/>
                </a:cubicBezTo>
                <a:cubicBezTo>
                  <a:pt x="474" y="151"/>
                  <a:pt x="470" y="153"/>
                  <a:pt x="467" y="152"/>
                </a:cubicBezTo>
                <a:cubicBezTo>
                  <a:pt x="464" y="152"/>
                  <a:pt x="462" y="148"/>
                  <a:pt x="458" y="147"/>
                </a:cubicBezTo>
                <a:cubicBezTo>
                  <a:pt x="456" y="146"/>
                  <a:pt x="452" y="146"/>
                  <a:pt x="450" y="147"/>
                </a:cubicBezTo>
                <a:cubicBezTo>
                  <a:pt x="448" y="149"/>
                  <a:pt x="447" y="152"/>
                  <a:pt x="447" y="155"/>
                </a:cubicBezTo>
                <a:cubicBezTo>
                  <a:pt x="447" y="157"/>
                  <a:pt x="448" y="160"/>
                  <a:pt x="450" y="162"/>
                </a:cubicBezTo>
                <a:cubicBezTo>
                  <a:pt x="451" y="163"/>
                  <a:pt x="455" y="162"/>
                  <a:pt x="454" y="164"/>
                </a:cubicBezTo>
                <a:cubicBezTo>
                  <a:pt x="453" y="169"/>
                  <a:pt x="448" y="171"/>
                  <a:pt x="445" y="176"/>
                </a:cubicBezTo>
                <a:cubicBezTo>
                  <a:pt x="443" y="179"/>
                  <a:pt x="442" y="182"/>
                  <a:pt x="439" y="185"/>
                </a:cubicBezTo>
                <a:cubicBezTo>
                  <a:pt x="435" y="188"/>
                  <a:pt x="431" y="192"/>
                  <a:pt x="426" y="192"/>
                </a:cubicBezTo>
                <a:cubicBezTo>
                  <a:pt x="423" y="193"/>
                  <a:pt x="420" y="190"/>
                  <a:pt x="416" y="190"/>
                </a:cubicBezTo>
                <a:cubicBezTo>
                  <a:pt x="409" y="189"/>
                  <a:pt x="402" y="189"/>
                  <a:pt x="396" y="191"/>
                </a:cubicBezTo>
                <a:cubicBezTo>
                  <a:pt x="389" y="194"/>
                  <a:pt x="385" y="202"/>
                  <a:pt x="378" y="204"/>
                </a:cubicBezTo>
                <a:cubicBezTo>
                  <a:pt x="375" y="205"/>
                  <a:pt x="372" y="202"/>
                  <a:pt x="369" y="201"/>
                </a:cubicBezTo>
                <a:cubicBezTo>
                  <a:pt x="367" y="199"/>
                  <a:pt x="363" y="201"/>
                  <a:pt x="360" y="200"/>
                </a:cubicBezTo>
                <a:cubicBezTo>
                  <a:pt x="353" y="198"/>
                  <a:pt x="346" y="196"/>
                  <a:pt x="340" y="193"/>
                </a:cubicBezTo>
                <a:cubicBezTo>
                  <a:pt x="338" y="192"/>
                  <a:pt x="337" y="188"/>
                  <a:pt x="335" y="188"/>
                </a:cubicBezTo>
                <a:cubicBezTo>
                  <a:pt x="329" y="186"/>
                  <a:pt x="322" y="185"/>
                  <a:pt x="315" y="185"/>
                </a:cubicBezTo>
                <a:cubicBezTo>
                  <a:pt x="311" y="185"/>
                  <a:pt x="308" y="188"/>
                  <a:pt x="304" y="188"/>
                </a:cubicBezTo>
                <a:cubicBezTo>
                  <a:pt x="298" y="188"/>
                  <a:pt x="293" y="186"/>
                  <a:pt x="288" y="185"/>
                </a:cubicBezTo>
                <a:cubicBezTo>
                  <a:pt x="285" y="185"/>
                  <a:pt x="283" y="187"/>
                  <a:pt x="280" y="187"/>
                </a:cubicBezTo>
                <a:cubicBezTo>
                  <a:pt x="277" y="187"/>
                  <a:pt x="273" y="187"/>
                  <a:pt x="270" y="186"/>
                </a:cubicBezTo>
                <a:cubicBezTo>
                  <a:pt x="268" y="186"/>
                  <a:pt x="269" y="183"/>
                  <a:pt x="267" y="182"/>
                </a:cubicBezTo>
                <a:cubicBezTo>
                  <a:pt x="266" y="181"/>
                  <a:pt x="264" y="180"/>
                  <a:pt x="263" y="179"/>
                </a:cubicBezTo>
                <a:cubicBezTo>
                  <a:pt x="261" y="175"/>
                  <a:pt x="261" y="170"/>
                  <a:pt x="258" y="166"/>
                </a:cubicBezTo>
                <a:cubicBezTo>
                  <a:pt x="256" y="164"/>
                  <a:pt x="253" y="166"/>
                  <a:pt x="252" y="164"/>
                </a:cubicBezTo>
                <a:cubicBezTo>
                  <a:pt x="251" y="163"/>
                  <a:pt x="253" y="161"/>
                  <a:pt x="252" y="160"/>
                </a:cubicBezTo>
                <a:cubicBezTo>
                  <a:pt x="250" y="159"/>
                  <a:pt x="247" y="161"/>
                  <a:pt x="244" y="160"/>
                </a:cubicBezTo>
                <a:cubicBezTo>
                  <a:pt x="240" y="158"/>
                  <a:pt x="237" y="155"/>
                  <a:pt x="233" y="153"/>
                </a:cubicBezTo>
                <a:cubicBezTo>
                  <a:pt x="229" y="150"/>
                  <a:pt x="226" y="147"/>
                  <a:pt x="221" y="147"/>
                </a:cubicBezTo>
                <a:cubicBezTo>
                  <a:pt x="217" y="146"/>
                  <a:pt x="212" y="149"/>
                  <a:pt x="208" y="149"/>
                </a:cubicBezTo>
                <a:cubicBezTo>
                  <a:pt x="205" y="149"/>
                  <a:pt x="202" y="147"/>
                  <a:pt x="200" y="146"/>
                </a:cubicBezTo>
                <a:cubicBezTo>
                  <a:pt x="197" y="146"/>
                  <a:pt x="195" y="145"/>
                  <a:pt x="193" y="144"/>
                </a:cubicBezTo>
                <a:cubicBezTo>
                  <a:pt x="192" y="143"/>
                  <a:pt x="192" y="141"/>
                  <a:pt x="192" y="140"/>
                </a:cubicBezTo>
                <a:cubicBezTo>
                  <a:pt x="192" y="135"/>
                  <a:pt x="194" y="130"/>
                  <a:pt x="192" y="125"/>
                </a:cubicBezTo>
                <a:cubicBezTo>
                  <a:pt x="192" y="123"/>
                  <a:pt x="193" y="122"/>
                  <a:pt x="193" y="120"/>
                </a:cubicBezTo>
                <a:cubicBezTo>
                  <a:pt x="193" y="118"/>
                  <a:pt x="194" y="116"/>
                  <a:pt x="193" y="114"/>
                </a:cubicBezTo>
                <a:cubicBezTo>
                  <a:pt x="192" y="112"/>
                  <a:pt x="188" y="114"/>
                  <a:pt x="187" y="112"/>
                </a:cubicBezTo>
                <a:cubicBezTo>
                  <a:pt x="186" y="110"/>
                  <a:pt x="186" y="106"/>
                  <a:pt x="185" y="103"/>
                </a:cubicBezTo>
                <a:cubicBezTo>
                  <a:pt x="183" y="101"/>
                  <a:pt x="180" y="99"/>
                  <a:pt x="178" y="98"/>
                </a:cubicBezTo>
                <a:cubicBezTo>
                  <a:pt x="176" y="97"/>
                  <a:pt x="173" y="99"/>
                  <a:pt x="172" y="98"/>
                </a:cubicBezTo>
                <a:cubicBezTo>
                  <a:pt x="170" y="98"/>
                  <a:pt x="171" y="95"/>
                  <a:pt x="170" y="95"/>
                </a:cubicBezTo>
                <a:cubicBezTo>
                  <a:pt x="168" y="95"/>
                  <a:pt x="167" y="98"/>
                  <a:pt x="165" y="97"/>
                </a:cubicBezTo>
                <a:cubicBezTo>
                  <a:pt x="162" y="97"/>
                  <a:pt x="161" y="94"/>
                  <a:pt x="159" y="92"/>
                </a:cubicBezTo>
                <a:cubicBezTo>
                  <a:pt x="157" y="91"/>
                  <a:pt x="155" y="90"/>
                  <a:pt x="153" y="88"/>
                </a:cubicBezTo>
                <a:cubicBezTo>
                  <a:pt x="152" y="86"/>
                  <a:pt x="150" y="84"/>
                  <a:pt x="149" y="82"/>
                </a:cubicBezTo>
                <a:cubicBezTo>
                  <a:pt x="148" y="82"/>
                  <a:pt x="147" y="81"/>
                  <a:pt x="147" y="80"/>
                </a:cubicBezTo>
                <a:cubicBezTo>
                  <a:pt x="147" y="78"/>
                  <a:pt x="148" y="77"/>
                  <a:pt x="148" y="75"/>
                </a:cubicBezTo>
                <a:cubicBezTo>
                  <a:pt x="145" y="75"/>
                  <a:pt x="142" y="75"/>
                  <a:pt x="140" y="75"/>
                </a:cubicBezTo>
                <a:cubicBezTo>
                  <a:pt x="138" y="76"/>
                  <a:pt x="136" y="76"/>
                  <a:pt x="135" y="78"/>
                </a:cubicBezTo>
                <a:cubicBezTo>
                  <a:pt x="134" y="80"/>
                  <a:pt x="135" y="81"/>
                  <a:pt x="135" y="83"/>
                </a:cubicBezTo>
                <a:cubicBezTo>
                  <a:pt x="135" y="85"/>
                  <a:pt x="136" y="87"/>
                  <a:pt x="134" y="88"/>
                </a:cubicBezTo>
                <a:cubicBezTo>
                  <a:pt x="132" y="89"/>
                  <a:pt x="127" y="86"/>
                  <a:pt x="125" y="88"/>
                </a:cubicBezTo>
                <a:cubicBezTo>
                  <a:pt x="123" y="91"/>
                  <a:pt x="123" y="96"/>
                  <a:pt x="124" y="99"/>
                </a:cubicBezTo>
                <a:cubicBezTo>
                  <a:pt x="124" y="103"/>
                  <a:pt x="127" y="106"/>
                  <a:pt x="127" y="110"/>
                </a:cubicBezTo>
                <a:cubicBezTo>
                  <a:pt x="126" y="112"/>
                  <a:pt x="124" y="112"/>
                  <a:pt x="122" y="113"/>
                </a:cubicBezTo>
                <a:cubicBezTo>
                  <a:pt x="118" y="114"/>
                  <a:pt x="113" y="115"/>
                  <a:pt x="109" y="114"/>
                </a:cubicBezTo>
                <a:cubicBezTo>
                  <a:pt x="105" y="114"/>
                  <a:pt x="100" y="109"/>
                  <a:pt x="96" y="111"/>
                </a:cubicBezTo>
                <a:cubicBezTo>
                  <a:pt x="92" y="113"/>
                  <a:pt x="93" y="119"/>
                  <a:pt x="93" y="123"/>
                </a:cubicBezTo>
                <a:cubicBezTo>
                  <a:pt x="92" y="128"/>
                  <a:pt x="91" y="133"/>
                  <a:pt x="92" y="138"/>
                </a:cubicBezTo>
                <a:cubicBezTo>
                  <a:pt x="92" y="141"/>
                  <a:pt x="95" y="142"/>
                  <a:pt x="95" y="144"/>
                </a:cubicBezTo>
                <a:cubicBezTo>
                  <a:pt x="94" y="145"/>
                  <a:pt x="92" y="145"/>
                  <a:pt x="91" y="145"/>
                </a:cubicBezTo>
                <a:cubicBezTo>
                  <a:pt x="89" y="144"/>
                  <a:pt x="87" y="142"/>
                  <a:pt x="84" y="142"/>
                </a:cubicBezTo>
                <a:cubicBezTo>
                  <a:pt x="81" y="142"/>
                  <a:pt x="79" y="145"/>
                  <a:pt x="76" y="145"/>
                </a:cubicBezTo>
                <a:cubicBezTo>
                  <a:pt x="72" y="146"/>
                  <a:pt x="68" y="146"/>
                  <a:pt x="65" y="147"/>
                </a:cubicBezTo>
                <a:cubicBezTo>
                  <a:pt x="64" y="147"/>
                  <a:pt x="61" y="148"/>
                  <a:pt x="62" y="149"/>
                </a:cubicBezTo>
                <a:cubicBezTo>
                  <a:pt x="64" y="151"/>
                  <a:pt x="67" y="149"/>
                  <a:pt x="68" y="151"/>
                </a:cubicBezTo>
                <a:cubicBezTo>
                  <a:pt x="69" y="151"/>
                  <a:pt x="68" y="153"/>
                  <a:pt x="68" y="154"/>
                </a:cubicBezTo>
                <a:cubicBezTo>
                  <a:pt x="68" y="157"/>
                  <a:pt x="68" y="161"/>
                  <a:pt x="69" y="164"/>
                </a:cubicBezTo>
                <a:cubicBezTo>
                  <a:pt x="71" y="169"/>
                  <a:pt x="75" y="172"/>
                  <a:pt x="76" y="177"/>
                </a:cubicBezTo>
                <a:cubicBezTo>
                  <a:pt x="76" y="180"/>
                  <a:pt x="72" y="182"/>
                  <a:pt x="71" y="184"/>
                </a:cubicBezTo>
                <a:cubicBezTo>
                  <a:pt x="71" y="186"/>
                  <a:pt x="71" y="189"/>
                  <a:pt x="72" y="191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2" name="Freeform 2626"/>
          <p:cNvSpPr>
            <a:spLocks noChangeAspect="1"/>
          </p:cNvSpPr>
          <p:nvPr/>
        </p:nvSpPr>
        <p:spPr bwMode="auto">
          <a:xfrm>
            <a:off x="6534151" y="3113303"/>
            <a:ext cx="749300" cy="352425"/>
          </a:xfrm>
          <a:custGeom>
            <a:avLst/>
            <a:gdLst>
              <a:gd name="T0" fmla="*/ 407 w 393"/>
              <a:gd name="T1" fmla="*/ 49 h 185"/>
              <a:gd name="T2" fmla="*/ 390 w 393"/>
              <a:gd name="T3" fmla="*/ 48 h 185"/>
              <a:gd name="T4" fmla="*/ 372 w 393"/>
              <a:gd name="T5" fmla="*/ 46 h 185"/>
              <a:gd name="T6" fmla="*/ 357 w 393"/>
              <a:gd name="T7" fmla="*/ 55 h 185"/>
              <a:gd name="T8" fmla="*/ 335 w 393"/>
              <a:gd name="T9" fmla="*/ 60 h 185"/>
              <a:gd name="T10" fmla="*/ 322 w 393"/>
              <a:gd name="T11" fmla="*/ 64 h 185"/>
              <a:gd name="T12" fmla="*/ 288 w 393"/>
              <a:gd name="T13" fmla="*/ 55 h 185"/>
              <a:gd name="T14" fmla="*/ 276 w 393"/>
              <a:gd name="T15" fmla="*/ 46 h 185"/>
              <a:gd name="T16" fmla="*/ 245 w 393"/>
              <a:gd name="T17" fmla="*/ 42 h 185"/>
              <a:gd name="T18" fmla="*/ 226 w 393"/>
              <a:gd name="T19" fmla="*/ 44 h 185"/>
              <a:gd name="T20" fmla="*/ 219 w 393"/>
              <a:gd name="T21" fmla="*/ 41 h 185"/>
              <a:gd name="T22" fmla="*/ 202 w 393"/>
              <a:gd name="T23" fmla="*/ 35 h 185"/>
              <a:gd name="T24" fmla="*/ 192 w 393"/>
              <a:gd name="T25" fmla="*/ 14 h 185"/>
              <a:gd name="T26" fmla="*/ 173 w 393"/>
              <a:gd name="T27" fmla="*/ 7 h 185"/>
              <a:gd name="T28" fmla="*/ 145 w 393"/>
              <a:gd name="T29" fmla="*/ 1 h 185"/>
              <a:gd name="T30" fmla="*/ 139 w 393"/>
              <a:gd name="T31" fmla="*/ 14 h 185"/>
              <a:gd name="T32" fmla="*/ 141 w 393"/>
              <a:gd name="T33" fmla="*/ 34 h 185"/>
              <a:gd name="T34" fmla="*/ 142 w 393"/>
              <a:gd name="T35" fmla="*/ 48 h 185"/>
              <a:gd name="T36" fmla="*/ 129 w 393"/>
              <a:gd name="T37" fmla="*/ 49 h 185"/>
              <a:gd name="T38" fmla="*/ 106 w 393"/>
              <a:gd name="T39" fmla="*/ 50 h 185"/>
              <a:gd name="T40" fmla="*/ 89 w 393"/>
              <a:gd name="T41" fmla="*/ 40 h 185"/>
              <a:gd name="T42" fmla="*/ 72 w 393"/>
              <a:gd name="T43" fmla="*/ 34 h 185"/>
              <a:gd name="T44" fmla="*/ 64 w 393"/>
              <a:gd name="T45" fmla="*/ 32 h 185"/>
              <a:gd name="T46" fmla="*/ 56 w 393"/>
              <a:gd name="T47" fmla="*/ 34 h 185"/>
              <a:gd name="T48" fmla="*/ 47 w 393"/>
              <a:gd name="T49" fmla="*/ 38 h 185"/>
              <a:gd name="T50" fmla="*/ 29 w 393"/>
              <a:gd name="T51" fmla="*/ 48 h 185"/>
              <a:gd name="T52" fmla="*/ 10 w 393"/>
              <a:gd name="T53" fmla="*/ 59 h 185"/>
              <a:gd name="T54" fmla="*/ 0 w 393"/>
              <a:gd name="T55" fmla="*/ 72 h 185"/>
              <a:gd name="T56" fmla="*/ 7 w 393"/>
              <a:gd name="T57" fmla="*/ 82 h 185"/>
              <a:gd name="T58" fmla="*/ 22 w 393"/>
              <a:gd name="T59" fmla="*/ 92 h 185"/>
              <a:gd name="T60" fmla="*/ 30 w 393"/>
              <a:gd name="T61" fmla="*/ 94 h 185"/>
              <a:gd name="T62" fmla="*/ 46 w 393"/>
              <a:gd name="T63" fmla="*/ 100 h 185"/>
              <a:gd name="T64" fmla="*/ 55 w 393"/>
              <a:gd name="T65" fmla="*/ 113 h 185"/>
              <a:gd name="T66" fmla="*/ 54 w 393"/>
              <a:gd name="T67" fmla="*/ 126 h 185"/>
              <a:gd name="T68" fmla="*/ 55 w 393"/>
              <a:gd name="T69" fmla="*/ 149 h 185"/>
              <a:gd name="T70" fmla="*/ 73 w 393"/>
              <a:gd name="T71" fmla="*/ 155 h 185"/>
              <a:gd name="T72" fmla="*/ 103 w 393"/>
              <a:gd name="T73" fmla="*/ 160 h 185"/>
              <a:gd name="T74" fmla="*/ 126 w 393"/>
              <a:gd name="T75" fmla="*/ 168 h 185"/>
              <a:gd name="T76" fmla="*/ 133 w 393"/>
              <a:gd name="T77" fmla="*/ 175 h 185"/>
              <a:gd name="T78" fmla="*/ 144 w 393"/>
              <a:gd name="T79" fmla="*/ 194 h 185"/>
              <a:gd name="T80" fmla="*/ 160 w 393"/>
              <a:gd name="T81" fmla="*/ 200 h 185"/>
              <a:gd name="T82" fmla="*/ 189 w 393"/>
              <a:gd name="T83" fmla="*/ 202 h 185"/>
              <a:gd name="T84" fmla="*/ 226 w 393"/>
              <a:gd name="T85" fmla="*/ 202 h 185"/>
              <a:gd name="T86" fmla="*/ 256 w 393"/>
              <a:gd name="T87" fmla="*/ 216 h 185"/>
              <a:gd name="T88" fmla="*/ 277 w 393"/>
              <a:gd name="T89" fmla="*/ 221 h 185"/>
              <a:gd name="T90" fmla="*/ 323 w 393"/>
              <a:gd name="T91" fmla="*/ 204 h 185"/>
              <a:gd name="T92" fmla="*/ 351 w 393"/>
              <a:gd name="T93" fmla="*/ 198 h 185"/>
              <a:gd name="T94" fmla="*/ 369 w 393"/>
              <a:gd name="T95" fmla="*/ 173 h 185"/>
              <a:gd name="T96" fmla="*/ 360 w 393"/>
              <a:gd name="T97" fmla="*/ 162 h 185"/>
              <a:gd name="T98" fmla="*/ 374 w 393"/>
              <a:gd name="T99" fmla="*/ 152 h 185"/>
              <a:gd name="T100" fmla="*/ 396 w 393"/>
              <a:gd name="T101" fmla="*/ 155 h 185"/>
              <a:gd name="T102" fmla="*/ 414 w 393"/>
              <a:gd name="T103" fmla="*/ 145 h 185"/>
              <a:gd name="T104" fmla="*/ 423 w 393"/>
              <a:gd name="T105" fmla="*/ 133 h 185"/>
              <a:gd name="T106" fmla="*/ 437 w 393"/>
              <a:gd name="T107" fmla="*/ 128 h 185"/>
              <a:gd name="T108" fmla="*/ 443 w 393"/>
              <a:gd name="T109" fmla="*/ 124 h 185"/>
              <a:gd name="T110" fmla="*/ 458 w 393"/>
              <a:gd name="T111" fmla="*/ 118 h 185"/>
              <a:gd name="T112" fmla="*/ 472 w 393"/>
              <a:gd name="T113" fmla="*/ 115 h 185"/>
              <a:gd name="T114" fmla="*/ 450 w 393"/>
              <a:gd name="T115" fmla="*/ 91 h 185"/>
              <a:gd name="T116" fmla="*/ 436 w 393"/>
              <a:gd name="T117" fmla="*/ 91 h 185"/>
              <a:gd name="T118" fmla="*/ 423 w 393"/>
              <a:gd name="T119" fmla="*/ 91 h 185"/>
              <a:gd name="T120" fmla="*/ 405 w 393"/>
              <a:gd name="T121" fmla="*/ 94 h 185"/>
              <a:gd name="T122" fmla="*/ 406 w 393"/>
              <a:gd name="T123" fmla="*/ 86 h 185"/>
              <a:gd name="T124" fmla="*/ 406 w 393"/>
              <a:gd name="T125" fmla="*/ 67 h 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3"/>
              <a:gd name="T190" fmla="*/ 0 h 185"/>
              <a:gd name="T191" fmla="*/ 393 w 393"/>
              <a:gd name="T192" fmla="*/ 185 h 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3" h="185">
                <a:moveTo>
                  <a:pt x="343" y="43"/>
                </a:moveTo>
                <a:cubicBezTo>
                  <a:pt x="342" y="43"/>
                  <a:pt x="341" y="41"/>
                  <a:pt x="339" y="41"/>
                </a:cubicBezTo>
                <a:cubicBezTo>
                  <a:pt x="337" y="41"/>
                  <a:pt x="334" y="42"/>
                  <a:pt x="332" y="42"/>
                </a:cubicBezTo>
                <a:cubicBezTo>
                  <a:pt x="329" y="42"/>
                  <a:pt x="327" y="41"/>
                  <a:pt x="325" y="40"/>
                </a:cubicBezTo>
                <a:cubicBezTo>
                  <a:pt x="322" y="39"/>
                  <a:pt x="320" y="36"/>
                  <a:pt x="317" y="36"/>
                </a:cubicBezTo>
                <a:cubicBezTo>
                  <a:pt x="315" y="35"/>
                  <a:pt x="312" y="37"/>
                  <a:pt x="310" y="38"/>
                </a:cubicBezTo>
                <a:cubicBezTo>
                  <a:pt x="307" y="39"/>
                  <a:pt x="304" y="40"/>
                  <a:pt x="301" y="42"/>
                </a:cubicBezTo>
                <a:cubicBezTo>
                  <a:pt x="300" y="43"/>
                  <a:pt x="299" y="44"/>
                  <a:pt x="297" y="46"/>
                </a:cubicBezTo>
                <a:cubicBezTo>
                  <a:pt x="295" y="47"/>
                  <a:pt x="293" y="49"/>
                  <a:pt x="291" y="49"/>
                </a:cubicBezTo>
                <a:cubicBezTo>
                  <a:pt x="287" y="50"/>
                  <a:pt x="283" y="49"/>
                  <a:pt x="279" y="50"/>
                </a:cubicBezTo>
                <a:cubicBezTo>
                  <a:pt x="277" y="50"/>
                  <a:pt x="276" y="53"/>
                  <a:pt x="273" y="54"/>
                </a:cubicBezTo>
                <a:cubicBezTo>
                  <a:pt x="271" y="55"/>
                  <a:pt x="269" y="53"/>
                  <a:pt x="268" y="53"/>
                </a:cubicBezTo>
                <a:cubicBezTo>
                  <a:pt x="260" y="52"/>
                  <a:pt x="253" y="54"/>
                  <a:pt x="246" y="52"/>
                </a:cubicBezTo>
                <a:cubicBezTo>
                  <a:pt x="243" y="51"/>
                  <a:pt x="241" y="49"/>
                  <a:pt x="240" y="46"/>
                </a:cubicBezTo>
                <a:cubicBezTo>
                  <a:pt x="239" y="45"/>
                  <a:pt x="241" y="42"/>
                  <a:pt x="240" y="40"/>
                </a:cubicBezTo>
                <a:cubicBezTo>
                  <a:pt x="237" y="38"/>
                  <a:pt x="233" y="39"/>
                  <a:pt x="230" y="38"/>
                </a:cubicBezTo>
                <a:cubicBezTo>
                  <a:pt x="227" y="37"/>
                  <a:pt x="224" y="35"/>
                  <a:pt x="221" y="35"/>
                </a:cubicBezTo>
                <a:cubicBezTo>
                  <a:pt x="216" y="34"/>
                  <a:pt x="210" y="35"/>
                  <a:pt x="204" y="35"/>
                </a:cubicBezTo>
                <a:cubicBezTo>
                  <a:pt x="203" y="35"/>
                  <a:pt x="203" y="36"/>
                  <a:pt x="202" y="36"/>
                </a:cubicBezTo>
                <a:cubicBezTo>
                  <a:pt x="197" y="37"/>
                  <a:pt x="193" y="37"/>
                  <a:pt x="188" y="37"/>
                </a:cubicBezTo>
                <a:cubicBezTo>
                  <a:pt x="186" y="37"/>
                  <a:pt x="184" y="37"/>
                  <a:pt x="182" y="36"/>
                </a:cubicBezTo>
                <a:cubicBezTo>
                  <a:pt x="181" y="36"/>
                  <a:pt x="182" y="34"/>
                  <a:pt x="182" y="34"/>
                </a:cubicBezTo>
                <a:cubicBezTo>
                  <a:pt x="180" y="34"/>
                  <a:pt x="178" y="37"/>
                  <a:pt x="176" y="36"/>
                </a:cubicBezTo>
                <a:cubicBezTo>
                  <a:pt x="173" y="35"/>
                  <a:pt x="170" y="32"/>
                  <a:pt x="168" y="29"/>
                </a:cubicBezTo>
                <a:cubicBezTo>
                  <a:pt x="166" y="26"/>
                  <a:pt x="168" y="21"/>
                  <a:pt x="167" y="18"/>
                </a:cubicBezTo>
                <a:cubicBezTo>
                  <a:pt x="166" y="15"/>
                  <a:pt x="163" y="13"/>
                  <a:pt x="160" y="12"/>
                </a:cubicBezTo>
                <a:cubicBezTo>
                  <a:pt x="158" y="10"/>
                  <a:pt x="154" y="12"/>
                  <a:pt x="151" y="11"/>
                </a:cubicBezTo>
                <a:cubicBezTo>
                  <a:pt x="149" y="10"/>
                  <a:pt x="147" y="6"/>
                  <a:pt x="144" y="6"/>
                </a:cubicBezTo>
                <a:cubicBezTo>
                  <a:pt x="140" y="5"/>
                  <a:pt x="136" y="9"/>
                  <a:pt x="132" y="8"/>
                </a:cubicBezTo>
                <a:cubicBezTo>
                  <a:pt x="128" y="7"/>
                  <a:pt x="125" y="0"/>
                  <a:pt x="121" y="1"/>
                </a:cubicBezTo>
                <a:cubicBezTo>
                  <a:pt x="118" y="2"/>
                  <a:pt x="120" y="8"/>
                  <a:pt x="119" y="11"/>
                </a:cubicBezTo>
                <a:cubicBezTo>
                  <a:pt x="118" y="12"/>
                  <a:pt x="116" y="11"/>
                  <a:pt x="116" y="12"/>
                </a:cubicBezTo>
                <a:cubicBezTo>
                  <a:pt x="115" y="14"/>
                  <a:pt x="114" y="17"/>
                  <a:pt x="114" y="20"/>
                </a:cubicBezTo>
                <a:cubicBezTo>
                  <a:pt x="115" y="22"/>
                  <a:pt x="116" y="25"/>
                  <a:pt x="117" y="28"/>
                </a:cubicBezTo>
                <a:cubicBezTo>
                  <a:pt x="118" y="30"/>
                  <a:pt x="121" y="31"/>
                  <a:pt x="121" y="34"/>
                </a:cubicBezTo>
                <a:cubicBezTo>
                  <a:pt x="122" y="36"/>
                  <a:pt x="120" y="39"/>
                  <a:pt x="118" y="40"/>
                </a:cubicBezTo>
                <a:cubicBezTo>
                  <a:pt x="117" y="42"/>
                  <a:pt x="115" y="43"/>
                  <a:pt x="113" y="43"/>
                </a:cubicBezTo>
                <a:cubicBezTo>
                  <a:pt x="111" y="43"/>
                  <a:pt x="109" y="42"/>
                  <a:pt x="107" y="41"/>
                </a:cubicBezTo>
                <a:cubicBezTo>
                  <a:pt x="103" y="41"/>
                  <a:pt x="100" y="41"/>
                  <a:pt x="96" y="41"/>
                </a:cubicBezTo>
                <a:cubicBezTo>
                  <a:pt x="94" y="41"/>
                  <a:pt x="91" y="42"/>
                  <a:pt x="88" y="42"/>
                </a:cubicBezTo>
                <a:cubicBezTo>
                  <a:pt x="85" y="41"/>
                  <a:pt x="81" y="40"/>
                  <a:pt x="78" y="38"/>
                </a:cubicBezTo>
                <a:cubicBezTo>
                  <a:pt x="76" y="37"/>
                  <a:pt x="75" y="35"/>
                  <a:pt x="74" y="33"/>
                </a:cubicBezTo>
                <a:cubicBezTo>
                  <a:pt x="74" y="32"/>
                  <a:pt x="75" y="30"/>
                  <a:pt x="74" y="30"/>
                </a:cubicBezTo>
                <a:cubicBezTo>
                  <a:pt x="69" y="28"/>
                  <a:pt x="64" y="29"/>
                  <a:pt x="60" y="28"/>
                </a:cubicBezTo>
                <a:cubicBezTo>
                  <a:pt x="58" y="28"/>
                  <a:pt x="58" y="26"/>
                  <a:pt x="56" y="25"/>
                </a:cubicBezTo>
                <a:cubicBezTo>
                  <a:pt x="55" y="25"/>
                  <a:pt x="54" y="27"/>
                  <a:pt x="53" y="27"/>
                </a:cubicBezTo>
                <a:cubicBezTo>
                  <a:pt x="52" y="27"/>
                  <a:pt x="51" y="26"/>
                  <a:pt x="50" y="26"/>
                </a:cubicBezTo>
                <a:cubicBezTo>
                  <a:pt x="49" y="26"/>
                  <a:pt x="48" y="28"/>
                  <a:pt x="47" y="28"/>
                </a:cubicBezTo>
                <a:cubicBezTo>
                  <a:pt x="45" y="29"/>
                  <a:pt x="43" y="27"/>
                  <a:pt x="42" y="28"/>
                </a:cubicBezTo>
                <a:cubicBezTo>
                  <a:pt x="40" y="29"/>
                  <a:pt x="40" y="31"/>
                  <a:pt x="39" y="32"/>
                </a:cubicBezTo>
                <a:cubicBezTo>
                  <a:pt x="37" y="33"/>
                  <a:pt x="35" y="31"/>
                  <a:pt x="33" y="32"/>
                </a:cubicBezTo>
                <a:cubicBezTo>
                  <a:pt x="30" y="34"/>
                  <a:pt x="27" y="37"/>
                  <a:pt x="24" y="40"/>
                </a:cubicBezTo>
                <a:cubicBezTo>
                  <a:pt x="22" y="42"/>
                  <a:pt x="20" y="45"/>
                  <a:pt x="18" y="46"/>
                </a:cubicBezTo>
                <a:cubicBezTo>
                  <a:pt x="15" y="48"/>
                  <a:pt x="11" y="47"/>
                  <a:pt x="8" y="49"/>
                </a:cubicBezTo>
                <a:cubicBezTo>
                  <a:pt x="6" y="50"/>
                  <a:pt x="3" y="53"/>
                  <a:pt x="1" y="55"/>
                </a:cubicBezTo>
                <a:cubicBezTo>
                  <a:pt x="1" y="57"/>
                  <a:pt x="0" y="58"/>
                  <a:pt x="0" y="60"/>
                </a:cubicBezTo>
                <a:cubicBezTo>
                  <a:pt x="0" y="61"/>
                  <a:pt x="1" y="62"/>
                  <a:pt x="2" y="62"/>
                </a:cubicBezTo>
                <a:cubicBezTo>
                  <a:pt x="3" y="64"/>
                  <a:pt x="5" y="66"/>
                  <a:pt x="6" y="68"/>
                </a:cubicBezTo>
                <a:cubicBezTo>
                  <a:pt x="8" y="70"/>
                  <a:pt x="10" y="71"/>
                  <a:pt x="12" y="72"/>
                </a:cubicBezTo>
                <a:cubicBezTo>
                  <a:pt x="14" y="74"/>
                  <a:pt x="15" y="77"/>
                  <a:pt x="18" y="77"/>
                </a:cubicBezTo>
                <a:cubicBezTo>
                  <a:pt x="20" y="78"/>
                  <a:pt x="21" y="75"/>
                  <a:pt x="23" y="75"/>
                </a:cubicBezTo>
                <a:cubicBezTo>
                  <a:pt x="24" y="75"/>
                  <a:pt x="23" y="78"/>
                  <a:pt x="25" y="78"/>
                </a:cubicBezTo>
                <a:cubicBezTo>
                  <a:pt x="26" y="79"/>
                  <a:pt x="29" y="77"/>
                  <a:pt x="31" y="78"/>
                </a:cubicBezTo>
                <a:cubicBezTo>
                  <a:pt x="33" y="79"/>
                  <a:pt x="36" y="81"/>
                  <a:pt x="38" y="83"/>
                </a:cubicBezTo>
                <a:cubicBezTo>
                  <a:pt x="39" y="86"/>
                  <a:pt x="39" y="90"/>
                  <a:pt x="40" y="92"/>
                </a:cubicBezTo>
                <a:cubicBezTo>
                  <a:pt x="41" y="94"/>
                  <a:pt x="45" y="92"/>
                  <a:pt x="46" y="94"/>
                </a:cubicBezTo>
                <a:cubicBezTo>
                  <a:pt x="47" y="96"/>
                  <a:pt x="46" y="98"/>
                  <a:pt x="46" y="100"/>
                </a:cubicBezTo>
                <a:cubicBezTo>
                  <a:pt x="46" y="102"/>
                  <a:pt x="45" y="103"/>
                  <a:pt x="45" y="105"/>
                </a:cubicBezTo>
                <a:cubicBezTo>
                  <a:pt x="47" y="110"/>
                  <a:pt x="45" y="115"/>
                  <a:pt x="45" y="120"/>
                </a:cubicBezTo>
                <a:cubicBezTo>
                  <a:pt x="45" y="121"/>
                  <a:pt x="45" y="123"/>
                  <a:pt x="46" y="124"/>
                </a:cubicBezTo>
                <a:cubicBezTo>
                  <a:pt x="48" y="125"/>
                  <a:pt x="50" y="126"/>
                  <a:pt x="53" y="126"/>
                </a:cubicBezTo>
                <a:cubicBezTo>
                  <a:pt x="55" y="127"/>
                  <a:pt x="58" y="129"/>
                  <a:pt x="61" y="129"/>
                </a:cubicBezTo>
                <a:cubicBezTo>
                  <a:pt x="65" y="129"/>
                  <a:pt x="70" y="126"/>
                  <a:pt x="74" y="127"/>
                </a:cubicBezTo>
                <a:cubicBezTo>
                  <a:pt x="79" y="127"/>
                  <a:pt x="82" y="130"/>
                  <a:pt x="86" y="133"/>
                </a:cubicBezTo>
                <a:cubicBezTo>
                  <a:pt x="90" y="135"/>
                  <a:pt x="93" y="138"/>
                  <a:pt x="97" y="140"/>
                </a:cubicBezTo>
                <a:cubicBezTo>
                  <a:pt x="100" y="141"/>
                  <a:pt x="103" y="139"/>
                  <a:pt x="105" y="140"/>
                </a:cubicBezTo>
                <a:cubicBezTo>
                  <a:pt x="106" y="141"/>
                  <a:pt x="104" y="143"/>
                  <a:pt x="105" y="144"/>
                </a:cubicBezTo>
                <a:cubicBezTo>
                  <a:pt x="106" y="146"/>
                  <a:pt x="109" y="144"/>
                  <a:pt x="111" y="146"/>
                </a:cubicBezTo>
                <a:cubicBezTo>
                  <a:pt x="114" y="150"/>
                  <a:pt x="114" y="155"/>
                  <a:pt x="116" y="159"/>
                </a:cubicBezTo>
                <a:cubicBezTo>
                  <a:pt x="117" y="160"/>
                  <a:pt x="119" y="161"/>
                  <a:pt x="120" y="162"/>
                </a:cubicBezTo>
                <a:cubicBezTo>
                  <a:pt x="122" y="163"/>
                  <a:pt x="121" y="166"/>
                  <a:pt x="123" y="166"/>
                </a:cubicBezTo>
                <a:cubicBezTo>
                  <a:pt x="126" y="167"/>
                  <a:pt x="130" y="167"/>
                  <a:pt x="133" y="167"/>
                </a:cubicBezTo>
                <a:cubicBezTo>
                  <a:pt x="136" y="167"/>
                  <a:pt x="138" y="165"/>
                  <a:pt x="141" y="165"/>
                </a:cubicBezTo>
                <a:cubicBezTo>
                  <a:pt x="146" y="166"/>
                  <a:pt x="151" y="168"/>
                  <a:pt x="157" y="168"/>
                </a:cubicBezTo>
                <a:cubicBezTo>
                  <a:pt x="161" y="168"/>
                  <a:pt x="164" y="165"/>
                  <a:pt x="168" y="165"/>
                </a:cubicBezTo>
                <a:cubicBezTo>
                  <a:pt x="175" y="165"/>
                  <a:pt x="182" y="166"/>
                  <a:pt x="188" y="168"/>
                </a:cubicBezTo>
                <a:cubicBezTo>
                  <a:pt x="190" y="168"/>
                  <a:pt x="191" y="172"/>
                  <a:pt x="193" y="173"/>
                </a:cubicBezTo>
                <a:cubicBezTo>
                  <a:pt x="199" y="176"/>
                  <a:pt x="206" y="178"/>
                  <a:pt x="213" y="180"/>
                </a:cubicBezTo>
                <a:cubicBezTo>
                  <a:pt x="216" y="181"/>
                  <a:pt x="220" y="179"/>
                  <a:pt x="222" y="181"/>
                </a:cubicBezTo>
                <a:cubicBezTo>
                  <a:pt x="225" y="182"/>
                  <a:pt x="228" y="185"/>
                  <a:pt x="231" y="184"/>
                </a:cubicBezTo>
                <a:cubicBezTo>
                  <a:pt x="238" y="182"/>
                  <a:pt x="242" y="174"/>
                  <a:pt x="249" y="171"/>
                </a:cubicBezTo>
                <a:cubicBezTo>
                  <a:pt x="255" y="169"/>
                  <a:pt x="262" y="169"/>
                  <a:pt x="269" y="170"/>
                </a:cubicBezTo>
                <a:cubicBezTo>
                  <a:pt x="273" y="170"/>
                  <a:pt x="276" y="173"/>
                  <a:pt x="279" y="172"/>
                </a:cubicBezTo>
                <a:cubicBezTo>
                  <a:pt x="284" y="172"/>
                  <a:pt x="288" y="168"/>
                  <a:pt x="292" y="165"/>
                </a:cubicBezTo>
                <a:cubicBezTo>
                  <a:pt x="295" y="162"/>
                  <a:pt x="296" y="159"/>
                  <a:pt x="298" y="156"/>
                </a:cubicBezTo>
                <a:cubicBezTo>
                  <a:pt x="301" y="151"/>
                  <a:pt x="306" y="149"/>
                  <a:pt x="307" y="144"/>
                </a:cubicBezTo>
                <a:cubicBezTo>
                  <a:pt x="308" y="142"/>
                  <a:pt x="304" y="143"/>
                  <a:pt x="303" y="142"/>
                </a:cubicBezTo>
                <a:cubicBezTo>
                  <a:pt x="301" y="140"/>
                  <a:pt x="300" y="137"/>
                  <a:pt x="300" y="135"/>
                </a:cubicBezTo>
                <a:cubicBezTo>
                  <a:pt x="300" y="132"/>
                  <a:pt x="301" y="129"/>
                  <a:pt x="303" y="127"/>
                </a:cubicBezTo>
                <a:cubicBezTo>
                  <a:pt x="305" y="126"/>
                  <a:pt x="309" y="126"/>
                  <a:pt x="311" y="127"/>
                </a:cubicBezTo>
                <a:cubicBezTo>
                  <a:pt x="315" y="128"/>
                  <a:pt x="317" y="132"/>
                  <a:pt x="320" y="132"/>
                </a:cubicBezTo>
                <a:cubicBezTo>
                  <a:pt x="323" y="133"/>
                  <a:pt x="327" y="131"/>
                  <a:pt x="330" y="129"/>
                </a:cubicBezTo>
                <a:cubicBezTo>
                  <a:pt x="333" y="127"/>
                  <a:pt x="333" y="122"/>
                  <a:pt x="336" y="120"/>
                </a:cubicBezTo>
                <a:cubicBezTo>
                  <a:pt x="339" y="119"/>
                  <a:pt x="342" y="122"/>
                  <a:pt x="345" y="121"/>
                </a:cubicBezTo>
                <a:cubicBezTo>
                  <a:pt x="348" y="120"/>
                  <a:pt x="350" y="118"/>
                  <a:pt x="352" y="115"/>
                </a:cubicBezTo>
                <a:cubicBezTo>
                  <a:pt x="353" y="114"/>
                  <a:pt x="351" y="112"/>
                  <a:pt x="352" y="111"/>
                </a:cubicBezTo>
                <a:cubicBezTo>
                  <a:pt x="353" y="108"/>
                  <a:pt x="356" y="106"/>
                  <a:pt x="359" y="104"/>
                </a:cubicBezTo>
                <a:cubicBezTo>
                  <a:pt x="361" y="104"/>
                  <a:pt x="362" y="108"/>
                  <a:pt x="364" y="107"/>
                </a:cubicBezTo>
                <a:cubicBezTo>
                  <a:pt x="366" y="106"/>
                  <a:pt x="364" y="102"/>
                  <a:pt x="365" y="101"/>
                </a:cubicBezTo>
                <a:cubicBezTo>
                  <a:pt x="366" y="100"/>
                  <a:pt x="367" y="103"/>
                  <a:pt x="369" y="103"/>
                </a:cubicBezTo>
                <a:cubicBezTo>
                  <a:pt x="370" y="102"/>
                  <a:pt x="371" y="100"/>
                  <a:pt x="373" y="99"/>
                </a:cubicBezTo>
                <a:cubicBezTo>
                  <a:pt x="375" y="98"/>
                  <a:pt x="378" y="98"/>
                  <a:pt x="381" y="98"/>
                </a:cubicBezTo>
                <a:cubicBezTo>
                  <a:pt x="384" y="98"/>
                  <a:pt x="386" y="102"/>
                  <a:pt x="389" y="101"/>
                </a:cubicBezTo>
                <a:cubicBezTo>
                  <a:pt x="390" y="100"/>
                  <a:pt x="392" y="97"/>
                  <a:pt x="393" y="96"/>
                </a:cubicBezTo>
                <a:cubicBezTo>
                  <a:pt x="392" y="92"/>
                  <a:pt x="389" y="90"/>
                  <a:pt x="386" y="87"/>
                </a:cubicBezTo>
                <a:cubicBezTo>
                  <a:pt x="383" y="84"/>
                  <a:pt x="377" y="80"/>
                  <a:pt x="375" y="76"/>
                </a:cubicBezTo>
                <a:cubicBezTo>
                  <a:pt x="371" y="74"/>
                  <a:pt x="367" y="73"/>
                  <a:pt x="363" y="73"/>
                </a:cubicBezTo>
                <a:cubicBezTo>
                  <a:pt x="362" y="73"/>
                  <a:pt x="363" y="75"/>
                  <a:pt x="363" y="76"/>
                </a:cubicBezTo>
                <a:cubicBezTo>
                  <a:pt x="361" y="78"/>
                  <a:pt x="360" y="82"/>
                  <a:pt x="358" y="82"/>
                </a:cubicBezTo>
                <a:cubicBezTo>
                  <a:pt x="355" y="82"/>
                  <a:pt x="355" y="77"/>
                  <a:pt x="352" y="76"/>
                </a:cubicBezTo>
                <a:cubicBezTo>
                  <a:pt x="348" y="76"/>
                  <a:pt x="345" y="80"/>
                  <a:pt x="342" y="80"/>
                </a:cubicBezTo>
                <a:cubicBezTo>
                  <a:pt x="340" y="80"/>
                  <a:pt x="338" y="80"/>
                  <a:pt x="337" y="78"/>
                </a:cubicBezTo>
                <a:cubicBezTo>
                  <a:pt x="336" y="77"/>
                  <a:pt x="336" y="75"/>
                  <a:pt x="336" y="74"/>
                </a:cubicBezTo>
                <a:cubicBezTo>
                  <a:pt x="336" y="73"/>
                  <a:pt x="338" y="73"/>
                  <a:pt x="338" y="72"/>
                </a:cubicBezTo>
                <a:cubicBezTo>
                  <a:pt x="339" y="70"/>
                  <a:pt x="338" y="67"/>
                  <a:pt x="338" y="65"/>
                </a:cubicBezTo>
                <a:cubicBezTo>
                  <a:pt x="338" y="62"/>
                  <a:pt x="337" y="59"/>
                  <a:pt x="338" y="56"/>
                </a:cubicBezTo>
                <a:cubicBezTo>
                  <a:pt x="339" y="51"/>
                  <a:pt x="342" y="47"/>
                  <a:pt x="343" y="4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3" name="Freeform 2627"/>
          <p:cNvSpPr>
            <a:spLocks noChangeAspect="1"/>
          </p:cNvSpPr>
          <p:nvPr/>
        </p:nvSpPr>
        <p:spPr bwMode="auto">
          <a:xfrm>
            <a:off x="6145213" y="3408576"/>
            <a:ext cx="249238" cy="128588"/>
          </a:xfrm>
          <a:custGeom>
            <a:avLst/>
            <a:gdLst>
              <a:gd name="T0" fmla="*/ 70 w 131"/>
              <a:gd name="T1" fmla="*/ 77 h 67"/>
              <a:gd name="T2" fmla="*/ 70 w 131"/>
              <a:gd name="T3" fmla="*/ 66 h 67"/>
              <a:gd name="T4" fmla="*/ 77 w 131"/>
              <a:gd name="T5" fmla="*/ 63 h 67"/>
              <a:gd name="T6" fmla="*/ 84 w 131"/>
              <a:gd name="T7" fmla="*/ 58 h 67"/>
              <a:gd name="T8" fmla="*/ 90 w 131"/>
              <a:gd name="T9" fmla="*/ 59 h 67"/>
              <a:gd name="T10" fmla="*/ 95 w 131"/>
              <a:gd name="T11" fmla="*/ 54 h 67"/>
              <a:gd name="T12" fmla="*/ 96 w 131"/>
              <a:gd name="T13" fmla="*/ 60 h 67"/>
              <a:gd name="T14" fmla="*/ 107 w 131"/>
              <a:gd name="T15" fmla="*/ 58 h 67"/>
              <a:gd name="T16" fmla="*/ 111 w 131"/>
              <a:gd name="T17" fmla="*/ 46 h 67"/>
              <a:gd name="T18" fmla="*/ 117 w 131"/>
              <a:gd name="T19" fmla="*/ 45 h 67"/>
              <a:gd name="T20" fmla="*/ 131 w 131"/>
              <a:gd name="T21" fmla="*/ 45 h 67"/>
              <a:gd name="T22" fmla="*/ 134 w 131"/>
              <a:gd name="T23" fmla="*/ 37 h 67"/>
              <a:gd name="T24" fmla="*/ 144 w 131"/>
              <a:gd name="T25" fmla="*/ 29 h 67"/>
              <a:gd name="T26" fmla="*/ 149 w 131"/>
              <a:gd name="T27" fmla="*/ 31 h 67"/>
              <a:gd name="T28" fmla="*/ 152 w 131"/>
              <a:gd name="T29" fmla="*/ 25 h 67"/>
              <a:gd name="T30" fmla="*/ 157 w 131"/>
              <a:gd name="T31" fmla="*/ 22 h 67"/>
              <a:gd name="T32" fmla="*/ 155 w 131"/>
              <a:gd name="T33" fmla="*/ 19 h 67"/>
              <a:gd name="T34" fmla="*/ 151 w 131"/>
              <a:gd name="T35" fmla="*/ 18 h 67"/>
              <a:gd name="T36" fmla="*/ 143 w 131"/>
              <a:gd name="T37" fmla="*/ 16 h 67"/>
              <a:gd name="T38" fmla="*/ 141 w 131"/>
              <a:gd name="T39" fmla="*/ 11 h 67"/>
              <a:gd name="T40" fmla="*/ 138 w 131"/>
              <a:gd name="T41" fmla="*/ 11 h 67"/>
              <a:gd name="T42" fmla="*/ 131 w 131"/>
              <a:gd name="T43" fmla="*/ 8 h 67"/>
              <a:gd name="T44" fmla="*/ 119 w 131"/>
              <a:gd name="T45" fmla="*/ 8 h 67"/>
              <a:gd name="T46" fmla="*/ 105 w 131"/>
              <a:gd name="T47" fmla="*/ 7 h 67"/>
              <a:gd name="T48" fmla="*/ 95 w 131"/>
              <a:gd name="T49" fmla="*/ 7 h 67"/>
              <a:gd name="T50" fmla="*/ 93 w 131"/>
              <a:gd name="T51" fmla="*/ 10 h 67"/>
              <a:gd name="T52" fmla="*/ 80 w 131"/>
              <a:gd name="T53" fmla="*/ 7 h 67"/>
              <a:gd name="T54" fmla="*/ 68 w 131"/>
              <a:gd name="T55" fmla="*/ 1 h 67"/>
              <a:gd name="T56" fmla="*/ 60 w 131"/>
              <a:gd name="T57" fmla="*/ 2 h 67"/>
              <a:gd name="T58" fmla="*/ 55 w 131"/>
              <a:gd name="T59" fmla="*/ 6 h 67"/>
              <a:gd name="T60" fmla="*/ 55 w 131"/>
              <a:gd name="T61" fmla="*/ 16 h 67"/>
              <a:gd name="T62" fmla="*/ 49 w 131"/>
              <a:gd name="T63" fmla="*/ 17 h 67"/>
              <a:gd name="T64" fmla="*/ 32 w 131"/>
              <a:gd name="T65" fmla="*/ 12 h 67"/>
              <a:gd name="T66" fmla="*/ 26 w 131"/>
              <a:gd name="T67" fmla="*/ 13 h 67"/>
              <a:gd name="T68" fmla="*/ 19 w 131"/>
              <a:gd name="T69" fmla="*/ 19 h 67"/>
              <a:gd name="T70" fmla="*/ 26 w 131"/>
              <a:gd name="T71" fmla="*/ 22 h 67"/>
              <a:gd name="T72" fmla="*/ 13 w 131"/>
              <a:gd name="T73" fmla="*/ 34 h 67"/>
              <a:gd name="T74" fmla="*/ 13 w 131"/>
              <a:gd name="T75" fmla="*/ 39 h 67"/>
              <a:gd name="T76" fmla="*/ 20 w 131"/>
              <a:gd name="T77" fmla="*/ 39 h 67"/>
              <a:gd name="T78" fmla="*/ 20 w 131"/>
              <a:gd name="T79" fmla="*/ 46 h 67"/>
              <a:gd name="T80" fmla="*/ 30 w 131"/>
              <a:gd name="T81" fmla="*/ 46 h 67"/>
              <a:gd name="T82" fmla="*/ 32 w 131"/>
              <a:gd name="T83" fmla="*/ 36 h 67"/>
              <a:gd name="T84" fmla="*/ 40 w 131"/>
              <a:gd name="T85" fmla="*/ 45 h 67"/>
              <a:gd name="T86" fmla="*/ 48 w 131"/>
              <a:gd name="T87" fmla="*/ 46 h 67"/>
              <a:gd name="T88" fmla="*/ 56 w 131"/>
              <a:gd name="T89" fmla="*/ 48 h 67"/>
              <a:gd name="T90" fmla="*/ 53 w 131"/>
              <a:gd name="T91" fmla="*/ 57 h 67"/>
              <a:gd name="T92" fmla="*/ 46 w 131"/>
              <a:gd name="T93" fmla="*/ 57 h 67"/>
              <a:gd name="T94" fmla="*/ 38 w 131"/>
              <a:gd name="T95" fmla="*/ 64 h 67"/>
              <a:gd name="T96" fmla="*/ 34 w 131"/>
              <a:gd name="T97" fmla="*/ 64 h 67"/>
              <a:gd name="T98" fmla="*/ 30 w 131"/>
              <a:gd name="T99" fmla="*/ 62 h 67"/>
              <a:gd name="T100" fmla="*/ 26 w 131"/>
              <a:gd name="T101" fmla="*/ 64 h 67"/>
              <a:gd name="T102" fmla="*/ 23 w 131"/>
              <a:gd name="T103" fmla="*/ 64 h 67"/>
              <a:gd name="T104" fmla="*/ 10 w 131"/>
              <a:gd name="T105" fmla="*/ 66 h 67"/>
              <a:gd name="T106" fmla="*/ 1 w 131"/>
              <a:gd name="T107" fmla="*/ 69 h 67"/>
              <a:gd name="T108" fmla="*/ 5 w 131"/>
              <a:gd name="T109" fmla="*/ 76 h 67"/>
              <a:gd name="T110" fmla="*/ 19 w 131"/>
              <a:gd name="T111" fmla="*/ 75 h 67"/>
              <a:gd name="T112" fmla="*/ 26 w 131"/>
              <a:gd name="T113" fmla="*/ 79 h 67"/>
              <a:gd name="T114" fmla="*/ 37 w 131"/>
              <a:gd name="T115" fmla="*/ 74 h 67"/>
              <a:gd name="T116" fmla="*/ 41 w 131"/>
              <a:gd name="T117" fmla="*/ 80 h 67"/>
              <a:gd name="T118" fmla="*/ 50 w 131"/>
              <a:gd name="T119" fmla="*/ 80 h 67"/>
              <a:gd name="T120" fmla="*/ 70 w 131"/>
              <a:gd name="T121" fmla="*/ 77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67"/>
              <a:gd name="T185" fmla="*/ 131 w 131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67">
                <a:moveTo>
                  <a:pt x="58" y="64"/>
                </a:moveTo>
                <a:cubicBezTo>
                  <a:pt x="58" y="61"/>
                  <a:pt x="57" y="57"/>
                  <a:pt x="58" y="55"/>
                </a:cubicBezTo>
                <a:cubicBezTo>
                  <a:pt x="59" y="53"/>
                  <a:pt x="62" y="53"/>
                  <a:pt x="64" y="52"/>
                </a:cubicBezTo>
                <a:cubicBezTo>
                  <a:pt x="66" y="51"/>
                  <a:pt x="68" y="49"/>
                  <a:pt x="70" y="48"/>
                </a:cubicBezTo>
                <a:cubicBezTo>
                  <a:pt x="71" y="47"/>
                  <a:pt x="73" y="49"/>
                  <a:pt x="75" y="49"/>
                </a:cubicBezTo>
                <a:cubicBezTo>
                  <a:pt x="76" y="48"/>
                  <a:pt x="77" y="45"/>
                  <a:pt x="79" y="45"/>
                </a:cubicBezTo>
                <a:cubicBezTo>
                  <a:pt x="81" y="46"/>
                  <a:pt x="79" y="50"/>
                  <a:pt x="80" y="50"/>
                </a:cubicBezTo>
                <a:cubicBezTo>
                  <a:pt x="83" y="51"/>
                  <a:pt x="87" y="50"/>
                  <a:pt x="89" y="48"/>
                </a:cubicBezTo>
                <a:cubicBezTo>
                  <a:pt x="92" y="45"/>
                  <a:pt x="90" y="41"/>
                  <a:pt x="93" y="38"/>
                </a:cubicBezTo>
                <a:cubicBezTo>
                  <a:pt x="94" y="37"/>
                  <a:pt x="96" y="37"/>
                  <a:pt x="98" y="37"/>
                </a:cubicBezTo>
                <a:cubicBezTo>
                  <a:pt x="102" y="36"/>
                  <a:pt x="106" y="38"/>
                  <a:pt x="109" y="37"/>
                </a:cubicBezTo>
                <a:cubicBezTo>
                  <a:pt x="111" y="36"/>
                  <a:pt x="110" y="32"/>
                  <a:pt x="112" y="31"/>
                </a:cubicBezTo>
                <a:cubicBezTo>
                  <a:pt x="114" y="28"/>
                  <a:pt x="116" y="25"/>
                  <a:pt x="120" y="24"/>
                </a:cubicBezTo>
                <a:cubicBezTo>
                  <a:pt x="121" y="23"/>
                  <a:pt x="122" y="26"/>
                  <a:pt x="124" y="26"/>
                </a:cubicBezTo>
                <a:cubicBezTo>
                  <a:pt x="126" y="25"/>
                  <a:pt x="125" y="22"/>
                  <a:pt x="127" y="21"/>
                </a:cubicBezTo>
                <a:cubicBezTo>
                  <a:pt x="128" y="19"/>
                  <a:pt x="130" y="19"/>
                  <a:pt x="131" y="18"/>
                </a:cubicBezTo>
                <a:cubicBezTo>
                  <a:pt x="131" y="18"/>
                  <a:pt x="129" y="16"/>
                  <a:pt x="129" y="16"/>
                </a:cubicBezTo>
                <a:cubicBezTo>
                  <a:pt x="128" y="16"/>
                  <a:pt x="127" y="16"/>
                  <a:pt x="126" y="15"/>
                </a:cubicBezTo>
                <a:cubicBezTo>
                  <a:pt x="124" y="15"/>
                  <a:pt x="121" y="15"/>
                  <a:pt x="119" y="13"/>
                </a:cubicBezTo>
                <a:cubicBezTo>
                  <a:pt x="118" y="12"/>
                  <a:pt x="119" y="10"/>
                  <a:pt x="118" y="9"/>
                </a:cubicBezTo>
                <a:cubicBezTo>
                  <a:pt x="117" y="8"/>
                  <a:pt x="116" y="9"/>
                  <a:pt x="115" y="9"/>
                </a:cubicBezTo>
                <a:cubicBezTo>
                  <a:pt x="113" y="9"/>
                  <a:pt x="111" y="7"/>
                  <a:pt x="109" y="7"/>
                </a:cubicBezTo>
                <a:cubicBezTo>
                  <a:pt x="106" y="6"/>
                  <a:pt x="103" y="7"/>
                  <a:pt x="99" y="7"/>
                </a:cubicBezTo>
                <a:cubicBezTo>
                  <a:pt x="95" y="7"/>
                  <a:pt x="92" y="7"/>
                  <a:pt x="88" y="6"/>
                </a:cubicBezTo>
                <a:cubicBezTo>
                  <a:pt x="85" y="6"/>
                  <a:pt x="82" y="6"/>
                  <a:pt x="79" y="6"/>
                </a:cubicBezTo>
                <a:cubicBezTo>
                  <a:pt x="78" y="6"/>
                  <a:pt x="78" y="8"/>
                  <a:pt x="78" y="8"/>
                </a:cubicBezTo>
                <a:cubicBezTo>
                  <a:pt x="74" y="8"/>
                  <a:pt x="70" y="7"/>
                  <a:pt x="67" y="6"/>
                </a:cubicBezTo>
                <a:cubicBezTo>
                  <a:pt x="63" y="5"/>
                  <a:pt x="60" y="2"/>
                  <a:pt x="57" y="1"/>
                </a:cubicBezTo>
                <a:cubicBezTo>
                  <a:pt x="55" y="0"/>
                  <a:pt x="52" y="1"/>
                  <a:pt x="50" y="2"/>
                </a:cubicBezTo>
                <a:cubicBezTo>
                  <a:pt x="48" y="2"/>
                  <a:pt x="46" y="3"/>
                  <a:pt x="46" y="5"/>
                </a:cubicBezTo>
                <a:cubicBezTo>
                  <a:pt x="45" y="7"/>
                  <a:pt x="47" y="10"/>
                  <a:pt x="46" y="13"/>
                </a:cubicBezTo>
                <a:cubicBezTo>
                  <a:pt x="45" y="14"/>
                  <a:pt x="43" y="14"/>
                  <a:pt x="41" y="14"/>
                </a:cubicBezTo>
                <a:cubicBezTo>
                  <a:pt x="36" y="13"/>
                  <a:pt x="32" y="11"/>
                  <a:pt x="27" y="10"/>
                </a:cubicBezTo>
                <a:cubicBezTo>
                  <a:pt x="26" y="10"/>
                  <a:pt x="24" y="10"/>
                  <a:pt x="22" y="11"/>
                </a:cubicBezTo>
                <a:cubicBezTo>
                  <a:pt x="20" y="12"/>
                  <a:pt x="18" y="14"/>
                  <a:pt x="16" y="16"/>
                </a:cubicBezTo>
                <a:cubicBezTo>
                  <a:pt x="18" y="17"/>
                  <a:pt x="23" y="17"/>
                  <a:pt x="22" y="18"/>
                </a:cubicBezTo>
                <a:cubicBezTo>
                  <a:pt x="20" y="23"/>
                  <a:pt x="14" y="24"/>
                  <a:pt x="11" y="28"/>
                </a:cubicBezTo>
                <a:cubicBezTo>
                  <a:pt x="10" y="29"/>
                  <a:pt x="10" y="31"/>
                  <a:pt x="11" y="32"/>
                </a:cubicBezTo>
                <a:cubicBezTo>
                  <a:pt x="12" y="33"/>
                  <a:pt x="15" y="31"/>
                  <a:pt x="17" y="32"/>
                </a:cubicBezTo>
                <a:cubicBezTo>
                  <a:pt x="18" y="33"/>
                  <a:pt x="16" y="37"/>
                  <a:pt x="17" y="38"/>
                </a:cubicBezTo>
                <a:cubicBezTo>
                  <a:pt x="20" y="40"/>
                  <a:pt x="23" y="40"/>
                  <a:pt x="25" y="38"/>
                </a:cubicBezTo>
                <a:cubicBezTo>
                  <a:pt x="27" y="36"/>
                  <a:pt x="25" y="31"/>
                  <a:pt x="27" y="30"/>
                </a:cubicBezTo>
                <a:cubicBezTo>
                  <a:pt x="30" y="30"/>
                  <a:pt x="31" y="35"/>
                  <a:pt x="33" y="37"/>
                </a:cubicBezTo>
                <a:cubicBezTo>
                  <a:pt x="35" y="38"/>
                  <a:pt x="38" y="37"/>
                  <a:pt x="40" y="38"/>
                </a:cubicBezTo>
                <a:cubicBezTo>
                  <a:pt x="43" y="39"/>
                  <a:pt x="46" y="38"/>
                  <a:pt x="47" y="40"/>
                </a:cubicBezTo>
                <a:cubicBezTo>
                  <a:pt x="48" y="43"/>
                  <a:pt x="46" y="45"/>
                  <a:pt x="44" y="47"/>
                </a:cubicBezTo>
                <a:cubicBezTo>
                  <a:pt x="42" y="48"/>
                  <a:pt x="40" y="46"/>
                  <a:pt x="38" y="47"/>
                </a:cubicBezTo>
                <a:cubicBezTo>
                  <a:pt x="36" y="48"/>
                  <a:pt x="35" y="52"/>
                  <a:pt x="32" y="53"/>
                </a:cubicBezTo>
                <a:cubicBezTo>
                  <a:pt x="31" y="54"/>
                  <a:pt x="30" y="53"/>
                  <a:pt x="28" y="53"/>
                </a:cubicBezTo>
                <a:cubicBezTo>
                  <a:pt x="27" y="52"/>
                  <a:pt x="26" y="51"/>
                  <a:pt x="25" y="51"/>
                </a:cubicBezTo>
                <a:cubicBezTo>
                  <a:pt x="24" y="51"/>
                  <a:pt x="23" y="52"/>
                  <a:pt x="22" y="53"/>
                </a:cubicBezTo>
                <a:cubicBezTo>
                  <a:pt x="21" y="53"/>
                  <a:pt x="20" y="53"/>
                  <a:pt x="19" y="53"/>
                </a:cubicBezTo>
                <a:cubicBezTo>
                  <a:pt x="16" y="54"/>
                  <a:pt x="12" y="54"/>
                  <a:pt x="8" y="55"/>
                </a:cubicBezTo>
                <a:cubicBezTo>
                  <a:pt x="6" y="55"/>
                  <a:pt x="2" y="55"/>
                  <a:pt x="1" y="57"/>
                </a:cubicBezTo>
                <a:cubicBezTo>
                  <a:pt x="0" y="59"/>
                  <a:pt x="2" y="63"/>
                  <a:pt x="4" y="63"/>
                </a:cubicBezTo>
                <a:cubicBezTo>
                  <a:pt x="8" y="64"/>
                  <a:pt x="12" y="61"/>
                  <a:pt x="16" y="62"/>
                </a:cubicBezTo>
                <a:cubicBezTo>
                  <a:pt x="19" y="62"/>
                  <a:pt x="20" y="65"/>
                  <a:pt x="22" y="65"/>
                </a:cubicBezTo>
                <a:cubicBezTo>
                  <a:pt x="25" y="65"/>
                  <a:pt x="28" y="61"/>
                  <a:pt x="31" y="61"/>
                </a:cubicBezTo>
                <a:cubicBezTo>
                  <a:pt x="33" y="61"/>
                  <a:pt x="32" y="65"/>
                  <a:pt x="34" y="66"/>
                </a:cubicBezTo>
                <a:cubicBezTo>
                  <a:pt x="37" y="67"/>
                  <a:pt x="40" y="66"/>
                  <a:pt x="42" y="66"/>
                </a:cubicBezTo>
                <a:cubicBezTo>
                  <a:pt x="47" y="66"/>
                  <a:pt x="52" y="64"/>
                  <a:pt x="58" y="6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4" name="Freeform 2628"/>
          <p:cNvSpPr>
            <a:spLocks noChangeAspect="1"/>
          </p:cNvSpPr>
          <p:nvPr/>
        </p:nvSpPr>
        <p:spPr bwMode="auto">
          <a:xfrm>
            <a:off x="6107113" y="3486365"/>
            <a:ext cx="188913" cy="130175"/>
          </a:xfrm>
          <a:custGeom>
            <a:avLst/>
            <a:gdLst>
              <a:gd name="T0" fmla="*/ 113 w 99"/>
              <a:gd name="T1" fmla="*/ 68 h 68"/>
              <a:gd name="T2" fmla="*/ 119 w 99"/>
              <a:gd name="T3" fmla="*/ 64 h 68"/>
              <a:gd name="T4" fmla="*/ 113 w 99"/>
              <a:gd name="T5" fmla="*/ 48 h 68"/>
              <a:gd name="T6" fmla="*/ 106 w 99"/>
              <a:gd name="T7" fmla="*/ 40 h 68"/>
              <a:gd name="T8" fmla="*/ 95 w 99"/>
              <a:gd name="T9" fmla="*/ 45 h 68"/>
              <a:gd name="T10" fmla="*/ 95 w 99"/>
              <a:gd name="T11" fmla="*/ 39 h 68"/>
              <a:gd name="T12" fmla="*/ 96 w 99"/>
              <a:gd name="T13" fmla="*/ 35 h 68"/>
              <a:gd name="T14" fmla="*/ 94 w 99"/>
              <a:gd name="T15" fmla="*/ 28 h 68"/>
              <a:gd name="T16" fmla="*/ 75 w 99"/>
              <a:gd name="T17" fmla="*/ 30 h 68"/>
              <a:gd name="T18" fmla="*/ 65 w 99"/>
              <a:gd name="T19" fmla="*/ 30 h 68"/>
              <a:gd name="T20" fmla="*/ 61 w 99"/>
              <a:gd name="T21" fmla="*/ 24 h 68"/>
              <a:gd name="T22" fmla="*/ 50 w 99"/>
              <a:gd name="T23" fmla="*/ 29 h 68"/>
              <a:gd name="T24" fmla="*/ 43 w 99"/>
              <a:gd name="T25" fmla="*/ 25 h 68"/>
              <a:gd name="T26" fmla="*/ 29 w 99"/>
              <a:gd name="T27" fmla="*/ 27 h 68"/>
              <a:gd name="T28" fmla="*/ 25 w 99"/>
              <a:gd name="T29" fmla="*/ 19 h 68"/>
              <a:gd name="T30" fmla="*/ 34 w 99"/>
              <a:gd name="T31" fmla="*/ 17 h 68"/>
              <a:gd name="T32" fmla="*/ 47 w 99"/>
              <a:gd name="T33" fmla="*/ 14 h 68"/>
              <a:gd name="T34" fmla="*/ 44 w 99"/>
              <a:gd name="T35" fmla="*/ 10 h 68"/>
              <a:gd name="T36" fmla="*/ 47 w 99"/>
              <a:gd name="T37" fmla="*/ 5 h 68"/>
              <a:gd name="T38" fmla="*/ 38 w 99"/>
              <a:gd name="T39" fmla="*/ 0 h 68"/>
              <a:gd name="T40" fmla="*/ 34 w 99"/>
              <a:gd name="T41" fmla="*/ 6 h 68"/>
              <a:gd name="T42" fmla="*/ 26 w 99"/>
              <a:gd name="T43" fmla="*/ 5 h 68"/>
              <a:gd name="T44" fmla="*/ 24 w 99"/>
              <a:gd name="T45" fmla="*/ 12 h 68"/>
              <a:gd name="T46" fmla="*/ 14 w 99"/>
              <a:gd name="T47" fmla="*/ 14 h 68"/>
              <a:gd name="T48" fmla="*/ 17 w 99"/>
              <a:gd name="T49" fmla="*/ 16 h 68"/>
              <a:gd name="T50" fmla="*/ 17 w 99"/>
              <a:gd name="T51" fmla="*/ 19 h 68"/>
              <a:gd name="T52" fmla="*/ 13 w 99"/>
              <a:gd name="T53" fmla="*/ 25 h 68"/>
              <a:gd name="T54" fmla="*/ 2 w 99"/>
              <a:gd name="T55" fmla="*/ 27 h 68"/>
              <a:gd name="T56" fmla="*/ 0 w 99"/>
              <a:gd name="T57" fmla="*/ 33 h 68"/>
              <a:gd name="T58" fmla="*/ 2 w 99"/>
              <a:gd name="T59" fmla="*/ 35 h 68"/>
              <a:gd name="T60" fmla="*/ 10 w 99"/>
              <a:gd name="T61" fmla="*/ 36 h 68"/>
              <a:gd name="T62" fmla="*/ 10 w 99"/>
              <a:gd name="T63" fmla="*/ 42 h 68"/>
              <a:gd name="T64" fmla="*/ 14 w 99"/>
              <a:gd name="T65" fmla="*/ 47 h 68"/>
              <a:gd name="T66" fmla="*/ 16 w 99"/>
              <a:gd name="T67" fmla="*/ 52 h 68"/>
              <a:gd name="T68" fmla="*/ 7 w 99"/>
              <a:gd name="T69" fmla="*/ 63 h 68"/>
              <a:gd name="T70" fmla="*/ 7 w 99"/>
              <a:gd name="T71" fmla="*/ 68 h 68"/>
              <a:gd name="T72" fmla="*/ 11 w 99"/>
              <a:gd name="T73" fmla="*/ 74 h 68"/>
              <a:gd name="T74" fmla="*/ 18 w 99"/>
              <a:gd name="T75" fmla="*/ 76 h 68"/>
              <a:gd name="T76" fmla="*/ 28 w 99"/>
              <a:gd name="T77" fmla="*/ 69 h 68"/>
              <a:gd name="T78" fmla="*/ 32 w 99"/>
              <a:gd name="T79" fmla="*/ 74 h 68"/>
              <a:gd name="T80" fmla="*/ 32 w 99"/>
              <a:gd name="T81" fmla="*/ 69 h 68"/>
              <a:gd name="T82" fmla="*/ 36 w 99"/>
              <a:gd name="T83" fmla="*/ 63 h 68"/>
              <a:gd name="T84" fmla="*/ 44 w 99"/>
              <a:gd name="T85" fmla="*/ 61 h 68"/>
              <a:gd name="T86" fmla="*/ 40 w 99"/>
              <a:gd name="T87" fmla="*/ 58 h 68"/>
              <a:gd name="T88" fmla="*/ 49 w 99"/>
              <a:gd name="T89" fmla="*/ 47 h 68"/>
              <a:gd name="T90" fmla="*/ 58 w 99"/>
              <a:gd name="T91" fmla="*/ 51 h 68"/>
              <a:gd name="T92" fmla="*/ 58 w 99"/>
              <a:gd name="T93" fmla="*/ 58 h 68"/>
              <a:gd name="T94" fmla="*/ 64 w 99"/>
              <a:gd name="T95" fmla="*/ 58 h 68"/>
              <a:gd name="T96" fmla="*/ 64 w 99"/>
              <a:gd name="T97" fmla="*/ 69 h 68"/>
              <a:gd name="T98" fmla="*/ 66 w 99"/>
              <a:gd name="T99" fmla="*/ 77 h 68"/>
              <a:gd name="T100" fmla="*/ 70 w 99"/>
              <a:gd name="T101" fmla="*/ 82 h 68"/>
              <a:gd name="T102" fmla="*/ 73 w 99"/>
              <a:gd name="T103" fmla="*/ 76 h 68"/>
              <a:gd name="T104" fmla="*/ 78 w 99"/>
              <a:gd name="T105" fmla="*/ 75 h 68"/>
              <a:gd name="T106" fmla="*/ 85 w 99"/>
              <a:gd name="T107" fmla="*/ 72 h 68"/>
              <a:gd name="T108" fmla="*/ 94 w 99"/>
              <a:gd name="T109" fmla="*/ 69 h 68"/>
              <a:gd name="T110" fmla="*/ 99 w 99"/>
              <a:gd name="T111" fmla="*/ 72 h 68"/>
              <a:gd name="T112" fmla="*/ 109 w 99"/>
              <a:gd name="T113" fmla="*/ 68 h 68"/>
              <a:gd name="T114" fmla="*/ 113 w 99"/>
              <a:gd name="T115" fmla="*/ 68 h 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68"/>
              <a:gd name="T176" fmla="*/ 99 w 99"/>
              <a:gd name="T177" fmla="*/ 68 h 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68">
                <a:moveTo>
                  <a:pt x="94" y="56"/>
                </a:moveTo>
                <a:cubicBezTo>
                  <a:pt x="95" y="55"/>
                  <a:pt x="99" y="55"/>
                  <a:pt x="99" y="53"/>
                </a:cubicBezTo>
                <a:cubicBezTo>
                  <a:pt x="99" y="48"/>
                  <a:pt x="96" y="44"/>
                  <a:pt x="94" y="40"/>
                </a:cubicBezTo>
                <a:cubicBezTo>
                  <a:pt x="93" y="38"/>
                  <a:pt x="91" y="34"/>
                  <a:pt x="88" y="33"/>
                </a:cubicBezTo>
                <a:cubicBezTo>
                  <a:pt x="85" y="33"/>
                  <a:pt x="82" y="37"/>
                  <a:pt x="79" y="37"/>
                </a:cubicBezTo>
                <a:cubicBezTo>
                  <a:pt x="78" y="37"/>
                  <a:pt x="79" y="34"/>
                  <a:pt x="79" y="32"/>
                </a:cubicBezTo>
                <a:cubicBezTo>
                  <a:pt x="80" y="31"/>
                  <a:pt x="80" y="30"/>
                  <a:pt x="80" y="29"/>
                </a:cubicBezTo>
                <a:cubicBezTo>
                  <a:pt x="80" y="27"/>
                  <a:pt x="78" y="24"/>
                  <a:pt x="78" y="23"/>
                </a:cubicBezTo>
                <a:cubicBezTo>
                  <a:pt x="72" y="23"/>
                  <a:pt x="67" y="25"/>
                  <a:pt x="62" y="25"/>
                </a:cubicBezTo>
                <a:cubicBezTo>
                  <a:pt x="60" y="25"/>
                  <a:pt x="57" y="26"/>
                  <a:pt x="54" y="25"/>
                </a:cubicBezTo>
                <a:cubicBezTo>
                  <a:pt x="52" y="24"/>
                  <a:pt x="53" y="20"/>
                  <a:pt x="51" y="20"/>
                </a:cubicBezTo>
                <a:cubicBezTo>
                  <a:pt x="48" y="20"/>
                  <a:pt x="45" y="24"/>
                  <a:pt x="42" y="24"/>
                </a:cubicBezTo>
                <a:cubicBezTo>
                  <a:pt x="40" y="24"/>
                  <a:pt x="39" y="21"/>
                  <a:pt x="36" y="21"/>
                </a:cubicBezTo>
                <a:cubicBezTo>
                  <a:pt x="32" y="20"/>
                  <a:pt x="28" y="23"/>
                  <a:pt x="24" y="22"/>
                </a:cubicBezTo>
                <a:cubicBezTo>
                  <a:pt x="22" y="22"/>
                  <a:pt x="20" y="18"/>
                  <a:pt x="21" y="16"/>
                </a:cubicBezTo>
                <a:cubicBezTo>
                  <a:pt x="22" y="14"/>
                  <a:pt x="26" y="14"/>
                  <a:pt x="28" y="14"/>
                </a:cubicBezTo>
                <a:cubicBezTo>
                  <a:pt x="32" y="13"/>
                  <a:pt x="36" y="13"/>
                  <a:pt x="39" y="12"/>
                </a:cubicBezTo>
                <a:cubicBezTo>
                  <a:pt x="38" y="11"/>
                  <a:pt x="37" y="10"/>
                  <a:pt x="37" y="8"/>
                </a:cubicBezTo>
                <a:cubicBezTo>
                  <a:pt x="37" y="7"/>
                  <a:pt x="39" y="6"/>
                  <a:pt x="39" y="4"/>
                </a:cubicBezTo>
                <a:cubicBezTo>
                  <a:pt x="37" y="2"/>
                  <a:pt x="35" y="0"/>
                  <a:pt x="32" y="0"/>
                </a:cubicBezTo>
                <a:cubicBezTo>
                  <a:pt x="30" y="0"/>
                  <a:pt x="30" y="4"/>
                  <a:pt x="28" y="5"/>
                </a:cubicBezTo>
                <a:cubicBezTo>
                  <a:pt x="26" y="5"/>
                  <a:pt x="24" y="3"/>
                  <a:pt x="22" y="4"/>
                </a:cubicBezTo>
                <a:cubicBezTo>
                  <a:pt x="21" y="5"/>
                  <a:pt x="22" y="8"/>
                  <a:pt x="20" y="10"/>
                </a:cubicBezTo>
                <a:cubicBezTo>
                  <a:pt x="18" y="12"/>
                  <a:pt x="15" y="11"/>
                  <a:pt x="12" y="12"/>
                </a:cubicBezTo>
                <a:cubicBezTo>
                  <a:pt x="11" y="13"/>
                  <a:pt x="13" y="12"/>
                  <a:pt x="14" y="13"/>
                </a:cubicBezTo>
                <a:cubicBezTo>
                  <a:pt x="14" y="14"/>
                  <a:pt x="14" y="15"/>
                  <a:pt x="14" y="16"/>
                </a:cubicBezTo>
                <a:cubicBezTo>
                  <a:pt x="13" y="18"/>
                  <a:pt x="13" y="20"/>
                  <a:pt x="11" y="21"/>
                </a:cubicBezTo>
                <a:cubicBezTo>
                  <a:pt x="8" y="22"/>
                  <a:pt x="5" y="21"/>
                  <a:pt x="2" y="22"/>
                </a:cubicBezTo>
                <a:cubicBezTo>
                  <a:pt x="0" y="23"/>
                  <a:pt x="0" y="25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4" y="30"/>
                  <a:pt x="7" y="28"/>
                  <a:pt x="8" y="30"/>
                </a:cubicBezTo>
                <a:cubicBezTo>
                  <a:pt x="10" y="31"/>
                  <a:pt x="8" y="34"/>
                  <a:pt x="8" y="35"/>
                </a:cubicBezTo>
                <a:cubicBezTo>
                  <a:pt x="9" y="37"/>
                  <a:pt x="11" y="38"/>
                  <a:pt x="12" y="39"/>
                </a:cubicBezTo>
                <a:cubicBezTo>
                  <a:pt x="12" y="40"/>
                  <a:pt x="13" y="42"/>
                  <a:pt x="13" y="43"/>
                </a:cubicBezTo>
                <a:cubicBezTo>
                  <a:pt x="11" y="47"/>
                  <a:pt x="8" y="49"/>
                  <a:pt x="6" y="52"/>
                </a:cubicBezTo>
                <a:cubicBezTo>
                  <a:pt x="6" y="53"/>
                  <a:pt x="6" y="55"/>
                  <a:pt x="6" y="56"/>
                </a:cubicBezTo>
                <a:cubicBezTo>
                  <a:pt x="7" y="58"/>
                  <a:pt x="8" y="59"/>
                  <a:pt x="9" y="61"/>
                </a:cubicBezTo>
                <a:cubicBezTo>
                  <a:pt x="11" y="62"/>
                  <a:pt x="13" y="63"/>
                  <a:pt x="15" y="63"/>
                </a:cubicBezTo>
                <a:cubicBezTo>
                  <a:pt x="18" y="62"/>
                  <a:pt x="20" y="57"/>
                  <a:pt x="23" y="57"/>
                </a:cubicBezTo>
                <a:cubicBezTo>
                  <a:pt x="25" y="56"/>
                  <a:pt x="25" y="60"/>
                  <a:pt x="27" y="61"/>
                </a:cubicBezTo>
                <a:cubicBezTo>
                  <a:pt x="28" y="61"/>
                  <a:pt x="27" y="58"/>
                  <a:pt x="27" y="57"/>
                </a:cubicBezTo>
                <a:cubicBezTo>
                  <a:pt x="28" y="55"/>
                  <a:pt x="28" y="53"/>
                  <a:pt x="30" y="52"/>
                </a:cubicBezTo>
                <a:cubicBezTo>
                  <a:pt x="32" y="51"/>
                  <a:pt x="36" y="53"/>
                  <a:pt x="37" y="51"/>
                </a:cubicBezTo>
                <a:cubicBezTo>
                  <a:pt x="38" y="50"/>
                  <a:pt x="33" y="50"/>
                  <a:pt x="33" y="48"/>
                </a:cubicBezTo>
                <a:cubicBezTo>
                  <a:pt x="34" y="44"/>
                  <a:pt x="37" y="40"/>
                  <a:pt x="41" y="39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4"/>
                  <a:pt x="47" y="46"/>
                  <a:pt x="48" y="48"/>
                </a:cubicBezTo>
                <a:cubicBezTo>
                  <a:pt x="49" y="49"/>
                  <a:pt x="52" y="46"/>
                  <a:pt x="53" y="48"/>
                </a:cubicBezTo>
                <a:cubicBezTo>
                  <a:pt x="54" y="50"/>
                  <a:pt x="52" y="54"/>
                  <a:pt x="53" y="57"/>
                </a:cubicBezTo>
                <a:cubicBezTo>
                  <a:pt x="53" y="59"/>
                  <a:pt x="54" y="61"/>
                  <a:pt x="55" y="64"/>
                </a:cubicBezTo>
                <a:cubicBezTo>
                  <a:pt x="56" y="65"/>
                  <a:pt x="56" y="68"/>
                  <a:pt x="58" y="68"/>
                </a:cubicBezTo>
                <a:cubicBezTo>
                  <a:pt x="60" y="67"/>
                  <a:pt x="60" y="64"/>
                  <a:pt x="61" y="63"/>
                </a:cubicBezTo>
                <a:cubicBezTo>
                  <a:pt x="62" y="62"/>
                  <a:pt x="64" y="63"/>
                  <a:pt x="65" y="62"/>
                </a:cubicBezTo>
                <a:cubicBezTo>
                  <a:pt x="67" y="62"/>
                  <a:pt x="69" y="61"/>
                  <a:pt x="71" y="60"/>
                </a:cubicBezTo>
                <a:cubicBezTo>
                  <a:pt x="73" y="59"/>
                  <a:pt x="76" y="57"/>
                  <a:pt x="78" y="57"/>
                </a:cubicBezTo>
                <a:cubicBezTo>
                  <a:pt x="80" y="57"/>
                  <a:pt x="80" y="60"/>
                  <a:pt x="82" y="60"/>
                </a:cubicBezTo>
                <a:cubicBezTo>
                  <a:pt x="85" y="60"/>
                  <a:pt x="88" y="57"/>
                  <a:pt x="91" y="56"/>
                </a:cubicBezTo>
                <a:cubicBezTo>
                  <a:pt x="92" y="56"/>
                  <a:pt x="93" y="56"/>
                  <a:pt x="94" y="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5" name="Freeform 2629"/>
          <p:cNvSpPr>
            <a:spLocks noChangeAspect="1"/>
          </p:cNvSpPr>
          <p:nvPr/>
        </p:nvSpPr>
        <p:spPr bwMode="auto">
          <a:xfrm>
            <a:off x="6161088" y="3653051"/>
            <a:ext cx="687388" cy="784225"/>
          </a:xfrm>
          <a:custGeom>
            <a:avLst/>
            <a:gdLst>
              <a:gd name="T0" fmla="*/ 302 w 361"/>
              <a:gd name="T1" fmla="*/ 247 h 412"/>
              <a:gd name="T2" fmla="*/ 278 w 361"/>
              <a:gd name="T3" fmla="*/ 290 h 412"/>
              <a:gd name="T4" fmla="*/ 234 w 361"/>
              <a:gd name="T5" fmla="*/ 327 h 412"/>
              <a:gd name="T6" fmla="*/ 191 w 361"/>
              <a:gd name="T7" fmla="*/ 360 h 412"/>
              <a:gd name="T8" fmla="*/ 187 w 361"/>
              <a:gd name="T9" fmla="*/ 453 h 412"/>
              <a:gd name="T10" fmla="*/ 158 w 361"/>
              <a:gd name="T11" fmla="*/ 490 h 412"/>
              <a:gd name="T12" fmla="*/ 137 w 361"/>
              <a:gd name="T13" fmla="*/ 463 h 412"/>
              <a:gd name="T14" fmla="*/ 106 w 361"/>
              <a:gd name="T15" fmla="*/ 384 h 412"/>
              <a:gd name="T16" fmla="*/ 85 w 361"/>
              <a:gd name="T17" fmla="*/ 332 h 412"/>
              <a:gd name="T18" fmla="*/ 77 w 361"/>
              <a:gd name="T19" fmla="*/ 297 h 412"/>
              <a:gd name="T20" fmla="*/ 74 w 361"/>
              <a:gd name="T21" fmla="*/ 257 h 412"/>
              <a:gd name="T22" fmla="*/ 64 w 361"/>
              <a:gd name="T23" fmla="*/ 249 h 412"/>
              <a:gd name="T24" fmla="*/ 14 w 361"/>
              <a:gd name="T25" fmla="*/ 249 h 412"/>
              <a:gd name="T26" fmla="*/ 36 w 361"/>
              <a:gd name="T27" fmla="*/ 228 h 412"/>
              <a:gd name="T28" fmla="*/ 6 w 361"/>
              <a:gd name="T29" fmla="*/ 219 h 412"/>
              <a:gd name="T30" fmla="*/ 23 w 361"/>
              <a:gd name="T31" fmla="*/ 210 h 412"/>
              <a:gd name="T32" fmla="*/ 42 w 361"/>
              <a:gd name="T33" fmla="*/ 204 h 412"/>
              <a:gd name="T34" fmla="*/ 28 w 361"/>
              <a:gd name="T35" fmla="*/ 176 h 412"/>
              <a:gd name="T36" fmla="*/ 29 w 361"/>
              <a:gd name="T37" fmla="*/ 141 h 412"/>
              <a:gd name="T38" fmla="*/ 52 w 361"/>
              <a:gd name="T39" fmla="*/ 133 h 412"/>
              <a:gd name="T40" fmla="*/ 80 w 361"/>
              <a:gd name="T41" fmla="*/ 100 h 412"/>
              <a:gd name="T42" fmla="*/ 89 w 361"/>
              <a:gd name="T43" fmla="*/ 76 h 412"/>
              <a:gd name="T44" fmla="*/ 85 w 361"/>
              <a:gd name="T45" fmla="*/ 54 h 412"/>
              <a:gd name="T46" fmla="*/ 83 w 361"/>
              <a:gd name="T47" fmla="*/ 16 h 412"/>
              <a:gd name="T48" fmla="*/ 125 w 361"/>
              <a:gd name="T49" fmla="*/ 2 h 412"/>
              <a:gd name="T50" fmla="*/ 142 w 361"/>
              <a:gd name="T51" fmla="*/ 26 h 412"/>
              <a:gd name="T52" fmla="*/ 148 w 361"/>
              <a:gd name="T53" fmla="*/ 59 h 412"/>
              <a:gd name="T54" fmla="*/ 151 w 361"/>
              <a:gd name="T55" fmla="*/ 80 h 412"/>
              <a:gd name="T56" fmla="*/ 186 w 361"/>
              <a:gd name="T57" fmla="*/ 101 h 412"/>
              <a:gd name="T58" fmla="*/ 178 w 361"/>
              <a:gd name="T59" fmla="*/ 128 h 412"/>
              <a:gd name="T60" fmla="*/ 234 w 361"/>
              <a:gd name="T61" fmla="*/ 151 h 412"/>
              <a:gd name="T62" fmla="*/ 260 w 361"/>
              <a:gd name="T63" fmla="*/ 168 h 412"/>
              <a:gd name="T64" fmla="*/ 293 w 361"/>
              <a:gd name="T65" fmla="*/ 158 h 412"/>
              <a:gd name="T66" fmla="*/ 305 w 361"/>
              <a:gd name="T67" fmla="*/ 147 h 412"/>
              <a:gd name="T68" fmla="*/ 332 w 361"/>
              <a:gd name="T69" fmla="*/ 164 h 412"/>
              <a:gd name="T70" fmla="*/ 345 w 361"/>
              <a:gd name="T71" fmla="*/ 145 h 412"/>
              <a:gd name="T72" fmla="*/ 369 w 361"/>
              <a:gd name="T73" fmla="*/ 127 h 412"/>
              <a:gd name="T74" fmla="*/ 401 w 361"/>
              <a:gd name="T75" fmla="*/ 120 h 412"/>
              <a:gd name="T76" fmla="*/ 419 w 361"/>
              <a:gd name="T77" fmla="*/ 133 h 412"/>
              <a:gd name="T78" fmla="*/ 426 w 361"/>
              <a:gd name="T79" fmla="*/ 146 h 412"/>
              <a:gd name="T80" fmla="*/ 414 w 361"/>
              <a:gd name="T81" fmla="*/ 157 h 412"/>
              <a:gd name="T82" fmla="*/ 404 w 361"/>
              <a:gd name="T83" fmla="*/ 179 h 412"/>
              <a:gd name="T84" fmla="*/ 391 w 361"/>
              <a:gd name="T85" fmla="*/ 216 h 412"/>
              <a:gd name="T86" fmla="*/ 381 w 361"/>
              <a:gd name="T87" fmla="*/ 233 h 412"/>
              <a:gd name="T88" fmla="*/ 369 w 361"/>
              <a:gd name="T89" fmla="*/ 252 h 412"/>
              <a:gd name="T90" fmla="*/ 356 w 361"/>
              <a:gd name="T91" fmla="*/ 230 h 412"/>
              <a:gd name="T92" fmla="*/ 347 w 361"/>
              <a:gd name="T93" fmla="*/ 212 h 412"/>
              <a:gd name="T94" fmla="*/ 354 w 361"/>
              <a:gd name="T95" fmla="*/ 192 h 412"/>
              <a:gd name="T96" fmla="*/ 317 w 361"/>
              <a:gd name="T97" fmla="*/ 179 h 412"/>
              <a:gd name="T98" fmla="*/ 302 w 361"/>
              <a:gd name="T99" fmla="*/ 171 h 412"/>
              <a:gd name="T100" fmla="*/ 305 w 361"/>
              <a:gd name="T101" fmla="*/ 198 h 412"/>
              <a:gd name="T102" fmla="*/ 307 w 361"/>
              <a:gd name="T103" fmla="*/ 217 h 412"/>
              <a:gd name="T104" fmla="*/ 314 w 361"/>
              <a:gd name="T105" fmla="*/ 236 h 4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1"/>
              <a:gd name="T160" fmla="*/ 0 h 412"/>
              <a:gd name="T161" fmla="*/ 361 w 361"/>
              <a:gd name="T162" fmla="*/ 412 h 4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1" h="412">
                <a:moveTo>
                  <a:pt x="266" y="211"/>
                </a:moveTo>
                <a:cubicBezTo>
                  <a:pt x="265" y="212"/>
                  <a:pt x="264" y="215"/>
                  <a:pt x="263" y="214"/>
                </a:cubicBezTo>
                <a:cubicBezTo>
                  <a:pt x="260" y="213"/>
                  <a:pt x="261" y="208"/>
                  <a:pt x="258" y="208"/>
                </a:cubicBezTo>
                <a:cubicBezTo>
                  <a:pt x="256" y="207"/>
                  <a:pt x="258" y="213"/>
                  <a:pt x="256" y="212"/>
                </a:cubicBezTo>
                <a:cubicBezTo>
                  <a:pt x="254" y="212"/>
                  <a:pt x="254" y="206"/>
                  <a:pt x="252" y="206"/>
                </a:cubicBezTo>
                <a:cubicBezTo>
                  <a:pt x="249" y="207"/>
                  <a:pt x="249" y="211"/>
                  <a:pt x="247" y="213"/>
                </a:cubicBezTo>
                <a:cubicBezTo>
                  <a:pt x="245" y="216"/>
                  <a:pt x="239" y="215"/>
                  <a:pt x="238" y="219"/>
                </a:cubicBezTo>
                <a:cubicBezTo>
                  <a:pt x="236" y="221"/>
                  <a:pt x="239" y="225"/>
                  <a:pt x="239" y="228"/>
                </a:cubicBezTo>
                <a:cubicBezTo>
                  <a:pt x="239" y="230"/>
                  <a:pt x="238" y="231"/>
                  <a:pt x="238" y="233"/>
                </a:cubicBezTo>
                <a:cubicBezTo>
                  <a:pt x="236" y="236"/>
                  <a:pt x="234" y="240"/>
                  <a:pt x="232" y="242"/>
                </a:cubicBezTo>
                <a:cubicBezTo>
                  <a:pt x="230" y="244"/>
                  <a:pt x="227" y="245"/>
                  <a:pt x="224" y="245"/>
                </a:cubicBezTo>
                <a:cubicBezTo>
                  <a:pt x="223" y="245"/>
                  <a:pt x="221" y="242"/>
                  <a:pt x="220" y="243"/>
                </a:cubicBezTo>
                <a:cubicBezTo>
                  <a:pt x="217" y="245"/>
                  <a:pt x="217" y="249"/>
                  <a:pt x="215" y="251"/>
                </a:cubicBezTo>
                <a:cubicBezTo>
                  <a:pt x="212" y="255"/>
                  <a:pt x="209" y="260"/>
                  <a:pt x="206" y="264"/>
                </a:cubicBezTo>
                <a:cubicBezTo>
                  <a:pt x="203" y="267"/>
                  <a:pt x="199" y="270"/>
                  <a:pt x="195" y="273"/>
                </a:cubicBezTo>
                <a:cubicBezTo>
                  <a:pt x="191" y="276"/>
                  <a:pt x="185" y="276"/>
                  <a:pt x="182" y="280"/>
                </a:cubicBezTo>
                <a:cubicBezTo>
                  <a:pt x="181" y="283"/>
                  <a:pt x="187" y="286"/>
                  <a:pt x="185" y="288"/>
                </a:cubicBezTo>
                <a:cubicBezTo>
                  <a:pt x="183" y="292"/>
                  <a:pt x="177" y="290"/>
                  <a:pt x="174" y="292"/>
                </a:cubicBezTo>
                <a:cubicBezTo>
                  <a:pt x="171" y="294"/>
                  <a:pt x="170" y="298"/>
                  <a:pt x="167" y="300"/>
                </a:cubicBezTo>
                <a:cubicBezTo>
                  <a:pt x="164" y="301"/>
                  <a:pt x="161" y="298"/>
                  <a:pt x="159" y="300"/>
                </a:cubicBezTo>
                <a:cubicBezTo>
                  <a:pt x="157" y="301"/>
                  <a:pt x="157" y="305"/>
                  <a:pt x="157" y="308"/>
                </a:cubicBezTo>
                <a:cubicBezTo>
                  <a:pt x="158" y="314"/>
                  <a:pt x="160" y="321"/>
                  <a:pt x="160" y="328"/>
                </a:cubicBezTo>
                <a:cubicBezTo>
                  <a:pt x="161" y="333"/>
                  <a:pt x="161" y="338"/>
                  <a:pt x="160" y="342"/>
                </a:cubicBezTo>
                <a:cubicBezTo>
                  <a:pt x="159" y="347"/>
                  <a:pt x="156" y="352"/>
                  <a:pt x="155" y="356"/>
                </a:cubicBezTo>
                <a:cubicBezTo>
                  <a:pt x="154" y="364"/>
                  <a:pt x="158" y="371"/>
                  <a:pt x="156" y="378"/>
                </a:cubicBezTo>
                <a:cubicBezTo>
                  <a:pt x="156" y="380"/>
                  <a:pt x="152" y="377"/>
                  <a:pt x="150" y="378"/>
                </a:cubicBezTo>
                <a:cubicBezTo>
                  <a:pt x="147" y="381"/>
                  <a:pt x="145" y="384"/>
                  <a:pt x="144" y="388"/>
                </a:cubicBezTo>
                <a:cubicBezTo>
                  <a:pt x="144" y="391"/>
                  <a:pt x="148" y="393"/>
                  <a:pt x="147" y="395"/>
                </a:cubicBezTo>
                <a:cubicBezTo>
                  <a:pt x="146" y="397"/>
                  <a:pt x="141" y="396"/>
                  <a:pt x="139" y="398"/>
                </a:cubicBezTo>
                <a:cubicBezTo>
                  <a:pt x="136" y="401"/>
                  <a:pt x="135" y="406"/>
                  <a:pt x="132" y="409"/>
                </a:cubicBezTo>
                <a:cubicBezTo>
                  <a:pt x="131" y="411"/>
                  <a:pt x="128" y="412"/>
                  <a:pt x="126" y="411"/>
                </a:cubicBezTo>
                <a:cubicBezTo>
                  <a:pt x="123" y="409"/>
                  <a:pt x="120" y="405"/>
                  <a:pt x="118" y="402"/>
                </a:cubicBezTo>
                <a:cubicBezTo>
                  <a:pt x="118" y="401"/>
                  <a:pt x="119" y="400"/>
                  <a:pt x="119" y="399"/>
                </a:cubicBezTo>
                <a:cubicBezTo>
                  <a:pt x="119" y="398"/>
                  <a:pt x="117" y="397"/>
                  <a:pt x="116" y="395"/>
                </a:cubicBezTo>
                <a:cubicBezTo>
                  <a:pt x="115" y="392"/>
                  <a:pt x="116" y="389"/>
                  <a:pt x="114" y="386"/>
                </a:cubicBezTo>
                <a:cubicBezTo>
                  <a:pt x="113" y="383"/>
                  <a:pt x="110" y="380"/>
                  <a:pt x="109" y="376"/>
                </a:cubicBezTo>
                <a:cubicBezTo>
                  <a:pt x="108" y="372"/>
                  <a:pt x="109" y="368"/>
                  <a:pt x="107" y="364"/>
                </a:cubicBezTo>
                <a:cubicBezTo>
                  <a:pt x="105" y="359"/>
                  <a:pt x="100" y="354"/>
                  <a:pt x="96" y="348"/>
                </a:cubicBezTo>
                <a:cubicBezTo>
                  <a:pt x="94" y="345"/>
                  <a:pt x="92" y="341"/>
                  <a:pt x="91" y="337"/>
                </a:cubicBezTo>
                <a:cubicBezTo>
                  <a:pt x="89" y="331"/>
                  <a:pt x="90" y="326"/>
                  <a:pt x="88" y="320"/>
                </a:cubicBezTo>
                <a:cubicBezTo>
                  <a:pt x="87" y="318"/>
                  <a:pt x="85" y="316"/>
                  <a:pt x="83" y="313"/>
                </a:cubicBezTo>
                <a:cubicBezTo>
                  <a:pt x="81" y="311"/>
                  <a:pt x="79" y="308"/>
                  <a:pt x="77" y="306"/>
                </a:cubicBezTo>
                <a:cubicBezTo>
                  <a:pt x="77" y="305"/>
                  <a:pt x="77" y="304"/>
                  <a:pt x="77" y="303"/>
                </a:cubicBezTo>
                <a:cubicBezTo>
                  <a:pt x="76" y="300"/>
                  <a:pt x="73" y="298"/>
                  <a:pt x="72" y="295"/>
                </a:cubicBezTo>
                <a:cubicBezTo>
                  <a:pt x="71" y="289"/>
                  <a:pt x="72" y="283"/>
                  <a:pt x="71" y="277"/>
                </a:cubicBezTo>
                <a:cubicBezTo>
                  <a:pt x="70" y="272"/>
                  <a:pt x="67" y="269"/>
                  <a:pt x="66" y="264"/>
                </a:cubicBezTo>
                <a:cubicBezTo>
                  <a:pt x="66" y="263"/>
                  <a:pt x="68" y="262"/>
                  <a:pt x="68" y="261"/>
                </a:cubicBezTo>
                <a:cubicBezTo>
                  <a:pt x="68" y="260"/>
                  <a:pt x="65" y="261"/>
                  <a:pt x="65" y="259"/>
                </a:cubicBezTo>
                <a:cubicBezTo>
                  <a:pt x="64" y="258"/>
                  <a:pt x="65" y="255"/>
                  <a:pt x="65" y="253"/>
                </a:cubicBezTo>
                <a:cubicBezTo>
                  <a:pt x="65" y="252"/>
                  <a:pt x="65" y="250"/>
                  <a:pt x="64" y="248"/>
                </a:cubicBezTo>
                <a:cubicBezTo>
                  <a:pt x="63" y="243"/>
                  <a:pt x="60" y="239"/>
                  <a:pt x="60" y="234"/>
                </a:cubicBezTo>
                <a:cubicBezTo>
                  <a:pt x="60" y="231"/>
                  <a:pt x="63" y="230"/>
                  <a:pt x="63" y="227"/>
                </a:cubicBezTo>
                <a:cubicBezTo>
                  <a:pt x="64" y="224"/>
                  <a:pt x="62" y="221"/>
                  <a:pt x="61" y="219"/>
                </a:cubicBezTo>
                <a:cubicBezTo>
                  <a:pt x="60" y="218"/>
                  <a:pt x="58" y="217"/>
                  <a:pt x="59" y="215"/>
                </a:cubicBezTo>
                <a:cubicBezTo>
                  <a:pt x="59" y="214"/>
                  <a:pt x="62" y="215"/>
                  <a:pt x="62" y="214"/>
                </a:cubicBezTo>
                <a:cubicBezTo>
                  <a:pt x="61" y="212"/>
                  <a:pt x="58" y="214"/>
                  <a:pt x="57" y="213"/>
                </a:cubicBezTo>
                <a:cubicBezTo>
                  <a:pt x="56" y="211"/>
                  <a:pt x="57" y="208"/>
                  <a:pt x="57" y="206"/>
                </a:cubicBezTo>
                <a:cubicBezTo>
                  <a:pt x="58" y="204"/>
                  <a:pt x="60" y="203"/>
                  <a:pt x="59" y="203"/>
                </a:cubicBezTo>
                <a:cubicBezTo>
                  <a:pt x="58" y="201"/>
                  <a:pt x="55" y="201"/>
                  <a:pt x="54" y="203"/>
                </a:cubicBezTo>
                <a:cubicBezTo>
                  <a:pt x="53" y="204"/>
                  <a:pt x="53" y="206"/>
                  <a:pt x="53" y="208"/>
                </a:cubicBezTo>
                <a:cubicBezTo>
                  <a:pt x="53" y="211"/>
                  <a:pt x="53" y="213"/>
                  <a:pt x="53" y="215"/>
                </a:cubicBezTo>
                <a:cubicBezTo>
                  <a:pt x="53" y="217"/>
                  <a:pt x="53" y="219"/>
                  <a:pt x="51" y="220"/>
                </a:cubicBezTo>
                <a:cubicBezTo>
                  <a:pt x="49" y="223"/>
                  <a:pt x="46" y="225"/>
                  <a:pt x="42" y="226"/>
                </a:cubicBezTo>
                <a:cubicBezTo>
                  <a:pt x="38" y="226"/>
                  <a:pt x="34" y="225"/>
                  <a:pt x="31" y="223"/>
                </a:cubicBezTo>
                <a:cubicBezTo>
                  <a:pt x="24" y="219"/>
                  <a:pt x="17" y="214"/>
                  <a:pt x="12" y="208"/>
                </a:cubicBezTo>
                <a:cubicBezTo>
                  <a:pt x="11" y="207"/>
                  <a:pt x="11" y="204"/>
                  <a:pt x="12" y="203"/>
                </a:cubicBezTo>
                <a:cubicBezTo>
                  <a:pt x="14" y="201"/>
                  <a:pt x="16" y="204"/>
                  <a:pt x="18" y="204"/>
                </a:cubicBezTo>
                <a:cubicBezTo>
                  <a:pt x="22" y="202"/>
                  <a:pt x="25" y="199"/>
                  <a:pt x="28" y="197"/>
                </a:cubicBezTo>
                <a:cubicBezTo>
                  <a:pt x="29" y="196"/>
                  <a:pt x="32" y="194"/>
                  <a:pt x="33" y="192"/>
                </a:cubicBezTo>
                <a:cubicBezTo>
                  <a:pt x="33" y="191"/>
                  <a:pt x="31" y="190"/>
                  <a:pt x="30" y="190"/>
                </a:cubicBezTo>
                <a:cubicBezTo>
                  <a:pt x="27" y="191"/>
                  <a:pt x="26" y="194"/>
                  <a:pt x="23" y="194"/>
                </a:cubicBezTo>
                <a:cubicBezTo>
                  <a:pt x="20" y="195"/>
                  <a:pt x="15" y="195"/>
                  <a:pt x="12" y="194"/>
                </a:cubicBezTo>
                <a:cubicBezTo>
                  <a:pt x="10" y="194"/>
                  <a:pt x="8" y="191"/>
                  <a:pt x="7" y="189"/>
                </a:cubicBezTo>
                <a:cubicBezTo>
                  <a:pt x="6" y="188"/>
                  <a:pt x="6" y="187"/>
                  <a:pt x="5" y="186"/>
                </a:cubicBezTo>
                <a:cubicBezTo>
                  <a:pt x="5" y="185"/>
                  <a:pt x="6" y="183"/>
                  <a:pt x="5" y="183"/>
                </a:cubicBezTo>
                <a:cubicBezTo>
                  <a:pt x="4" y="182"/>
                  <a:pt x="2" y="182"/>
                  <a:pt x="0" y="182"/>
                </a:cubicBezTo>
                <a:cubicBezTo>
                  <a:pt x="1" y="181"/>
                  <a:pt x="3" y="180"/>
                  <a:pt x="4" y="179"/>
                </a:cubicBezTo>
                <a:cubicBezTo>
                  <a:pt x="5" y="178"/>
                  <a:pt x="7" y="178"/>
                  <a:pt x="8" y="177"/>
                </a:cubicBezTo>
                <a:cubicBezTo>
                  <a:pt x="9" y="176"/>
                  <a:pt x="7" y="174"/>
                  <a:pt x="8" y="174"/>
                </a:cubicBezTo>
                <a:cubicBezTo>
                  <a:pt x="12" y="173"/>
                  <a:pt x="15" y="174"/>
                  <a:pt x="19" y="175"/>
                </a:cubicBezTo>
                <a:cubicBezTo>
                  <a:pt x="21" y="175"/>
                  <a:pt x="23" y="176"/>
                  <a:pt x="25" y="176"/>
                </a:cubicBezTo>
                <a:cubicBezTo>
                  <a:pt x="28" y="176"/>
                  <a:pt x="30" y="172"/>
                  <a:pt x="33" y="172"/>
                </a:cubicBezTo>
                <a:cubicBezTo>
                  <a:pt x="34" y="172"/>
                  <a:pt x="31" y="175"/>
                  <a:pt x="33" y="175"/>
                </a:cubicBezTo>
                <a:cubicBezTo>
                  <a:pt x="34" y="176"/>
                  <a:pt x="37" y="175"/>
                  <a:pt x="37" y="174"/>
                </a:cubicBezTo>
                <a:cubicBezTo>
                  <a:pt x="38" y="173"/>
                  <a:pt x="35" y="171"/>
                  <a:pt x="35" y="170"/>
                </a:cubicBezTo>
                <a:cubicBezTo>
                  <a:pt x="35" y="169"/>
                  <a:pt x="38" y="169"/>
                  <a:pt x="38" y="169"/>
                </a:cubicBezTo>
                <a:cubicBezTo>
                  <a:pt x="37" y="165"/>
                  <a:pt x="33" y="162"/>
                  <a:pt x="32" y="158"/>
                </a:cubicBezTo>
                <a:cubicBezTo>
                  <a:pt x="31" y="157"/>
                  <a:pt x="33" y="155"/>
                  <a:pt x="32" y="154"/>
                </a:cubicBezTo>
                <a:cubicBezTo>
                  <a:pt x="31" y="154"/>
                  <a:pt x="29" y="155"/>
                  <a:pt x="28" y="154"/>
                </a:cubicBezTo>
                <a:cubicBezTo>
                  <a:pt x="25" y="153"/>
                  <a:pt x="24" y="150"/>
                  <a:pt x="23" y="147"/>
                </a:cubicBezTo>
                <a:cubicBezTo>
                  <a:pt x="22" y="145"/>
                  <a:pt x="24" y="143"/>
                  <a:pt x="23" y="140"/>
                </a:cubicBezTo>
                <a:cubicBezTo>
                  <a:pt x="23" y="139"/>
                  <a:pt x="21" y="139"/>
                  <a:pt x="20" y="138"/>
                </a:cubicBezTo>
                <a:cubicBezTo>
                  <a:pt x="18" y="138"/>
                  <a:pt x="16" y="139"/>
                  <a:pt x="15" y="138"/>
                </a:cubicBezTo>
                <a:cubicBezTo>
                  <a:pt x="13" y="137"/>
                  <a:pt x="12" y="135"/>
                  <a:pt x="13" y="133"/>
                </a:cubicBezTo>
                <a:cubicBezTo>
                  <a:pt x="15" y="127"/>
                  <a:pt x="20" y="123"/>
                  <a:pt x="24" y="118"/>
                </a:cubicBezTo>
                <a:cubicBezTo>
                  <a:pt x="25" y="118"/>
                  <a:pt x="26" y="117"/>
                  <a:pt x="27" y="118"/>
                </a:cubicBezTo>
                <a:cubicBezTo>
                  <a:pt x="29" y="118"/>
                  <a:pt x="30" y="121"/>
                  <a:pt x="32" y="122"/>
                </a:cubicBezTo>
                <a:cubicBezTo>
                  <a:pt x="34" y="122"/>
                  <a:pt x="35" y="119"/>
                  <a:pt x="37" y="118"/>
                </a:cubicBezTo>
                <a:cubicBezTo>
                  <a:pt x="39" y="118"/>
                  <a:pt x="42" y="121"/>
                  <a:pt x="43" y="119"/>
                </a:cubicBezTo>
                <a:cubicBezTo>
                  <a:pt x="45" y="117"/>
                  <a:pt x="43" y="114"/>
                  <a:pt x="43" y="111"/>
                </a:cubicBezTo>
                <a:cubicBezTo>
                  <a:pt x="44" y="110"/>
                  <a:pt x="46" y="111"/>
                  <a:pt x="47" y="110"/>
                </a:cubicBezTo>
                <a:cubicBezTo>
                  <a:pt x="49" y="108"/>
                  <a:pt x="49" y="105"/>
                  <a:pt x="51" y="104"/>
                </a:cubicBezTo>
                <a:cubicBezTo>
                  <a:pt x="53" y="101"/>
                  <a:pt x="58" y="101"/>
                  <a:pt x="59" y="98"/>
                </a:cubicBezTo>
                <a:cubicBezTo>
                  <a:pt x="61" y="95"/>
                  <a:pt x="58" y="90"/>
                  <a:pt x="59" y="87"/>
                </a:cubicBezTo>
                <a:cubicBezTo>
                  <a:pt x="60" y="84"/>
                  <a:pt x="65" y="84"/>
                  <a:pt x="67" y="83"/>
                </a:cubicBezTo>
                <a:cubicBezTo>
                  <a:pt x="67" y="82"/>
                  <a:pt x="66" y="80"/>
                  <a:pt x="67" y="79"/>
                </a:cubicBezTo>
                <a:cubicBezTo>
                  <a:pt x="68" y="77"/>
                  <a:pt x="69" y="74"/>
                  <a:pt x="71" y="72"/>
                </a:cubicBezTo>
                <a:cubicBezTo>
                  <a:pt x="72" y="71"/>
                  <a:pt x="74" y="72"/>
                  <a:pt x="74" y="70"/>
                </a:cubicBezTo>
                <a:cubicBezTo>
                  <a:pt x="75" y="69"/>
                  <a:pt x="72" y="69"/>
                  <a:pt x="72" y="67"/>
                </a:cubicBezTo>
                <a:cubicBezTo>
                  <a:pt x="72" y="66"/>
                  <a:pt x="74" y="65"/>
                  <a:pt x="74" y="63"/>
                </a:cubicBezTo>
                <a:cubicBezTo>
                  <a:pt x="74" y="62"/>
                  <a:pt x="72" y="60"/>
                  <a:pt x="73" y="59"/>
                </a:cubicBezTo>
                <a:cubicBezTo>
                  <a:pt x="73" y="57"/>
                  <a:pt x="75" y="55"/>
                  <a:pt x="76" y="54"/>
                </a:cubicBezTo>
                <a:cubicBezTo>
                  <a:pt x="79" y="52"/>
                  <a:pt x="83" y="52"/>
                  <a:pt x="84" y="50"/>
                </a:cubicBezTo>
                <a:cubicBezTo>
                  <a:pt x="85" y="47"/>
                  <a:pt x="81" y="45"/>
                  <a:pt x="79" y="44"/>
                </a:cubicBezTo>
                <a:cubicBezTo>
                  <a:pt x="76" y="43"/>
                  <a:pt x="73" y="45"/>
                  <a:pt x="71" y="45"/>
                </a:cubicBezTo>
                <a:cubicBezTo>
                  <a:pt x="70" y="44"/>
                  <a:pt x="71" y="43"/>
                  <a:pt x="71" y="42"/>
                </a:cubicBezTo>
                <a:cubicBezTo>
                  <a:pt x="69" y="40"/>
                  <a:pt x="66" y="39"/>
                  <a:pt x="65" y="37"/>
                </a:cubicBezTo>
                <a:cubicBezTo>
                  <a:pt x="64" y="33"/>
                  <a:pt x="65" y="28"/>
                  <a:pt x="65" y="24"/>
                </a:cubicBezTo>
                <a:cubicBezTo>
                  <a:pt x="65" y="21"/>
                  <a:pt x="64" y="18"/>
                  <a:pt x="65" y="15"/>
                </a:cubicBezTo>
                <a:cubicBezTo>
                  <a:pt x="65" y="14"/>
                  <a:pt x="67" y="13"/>
                  <a:pt x="69" y="13"/>
                </a:cubicBezTo>
                <a:cubicBezTo>
                  <a:pt x="72" y="13"/>
                  <a:pt x="74" y="16"/>
                  <a:pt x="77" y="17"/>
                </a:cubicBezTo>
                <a:cubicBezTo>
                  <a:pt x="81" y="18"/>
                  <a:pt x="85" y="17"/>
                  <a:pt x="89" y="17"/>
                </a:cubicBezTo>
                <a:cubicBezTo>
                  <a:pt x="92" y="16"/>
                  <a:pt x="95" y="15"/>
                  <a:pt x="97" y="13"/>
                </a:cubicBezTo>
                <a:cubicBezTo>
                  <a:pt x="98" y="12"/>
                  <a:pt x="99" y="10"/>
                  <a:pt x="100" y="8"/>
                </a:cubicBezTo>
                <a:cubicBezTo>
                  <a:pt x="102" y="6"/>
                  <a:pt x="103" y="4"/>
                  <a:pt x="104" y="2"/>
                </a:cubicBezTo>
                <a:cubicBezTo>
                  <a:pt x="106" y="2"/>
                  <a:pt x="108" y="0"/>
                  <a:pt x="110" y="1"/>
                </a:cubicBezTo>
                <a:cubicBezTo>
                  <a:pt x="112" y="3"/>
                  <a:pt x="111" y="7"/>
                  <a:pt x="113" y="9"/>
                </a:cubicBezTo>
                <a:cubicBezTo>
                  <a:pt x="115" y="12"/>
                  <a:pt x="118" y="13"/>
                  <a:pt x="120" y="16"/>
                </a:cubicBezTo>
                <a:cubicBezTo>
                  <a:pt x="121" y="18"/>
                  <a:pt x="123" y="19"/>
                  <a:pt x="123" y="22"/>
                </a:cubicBezTo>
                <a:cubicBezTo>
                  <a:pt x="122" y="23"/>
                  <a:pt x="118" y="20"/>
                  <a:pt x="118" y="22"/>
                </a:cubicBezTo>
                <a:cubicBezTo>
                  <a:pt x="118" y="25"/>
                  <a:pt x="120" y="28"/>
                  <a:pt x="122" y="31"/>
                </a:cubicBezTo>
                <a:cubicBezTo>
                  <a:pt x="123" y="33"/>
                  <a:pt x="126" y="34"/>
                  <a:pt x="128" y="36"/>
                </a:cubicBezTo>
                <a:cubicBezTo>
                  <a:pt x="131" y="39"/>
                  <a:pt x="135" y="42"/>
                  <a:pt x="135" y="45"/>
                </a:cubicBezTo>
                <a:cubicBezTo>
                  <a:pt x="135" y="49"/>
                  <a:pt x="130" y="51"/>
                  <a:pt x="127" y="52"/>
                </a:cubicBezTo>
                <a:cubicBezTo>
                  <a:pt x="125" y="52"/>
                  <a:pt x="124" y="50"/>
                  <a:pt x="123" y="49"/>
                </a:cubicBezTo>
                <a:cubicBezTo>
                  <a:pt x="123" y="48"/>
                  <a:pt x="124" y="46"/>
                  <a:pt x="123" y="46"/>
                </a:cubicBezTo>
                <a:cubicBezTo>
                  <a:pt x="122" y="46"/>
                  <a:pt x="121" y="48"/>
                  <a:pt x="120" y="49"/>
                </a:cubicBezTo>
                <a:cubicBezTo>
                  <a:pt x="119" y="50"/>
                  <a:pt x="119" y="51"/>
                  <a:pt x="119" y="52"/>
                </a:cubicBezTo>
                <a:cubicBezTo>
                  <a:pt x="120" y="55"/>
                  <a:pt x="122" y="58"/>
                  <a:pt x="123" y="61"/>
                </a:cubicBezTo>
                <a:cubicBezTo>
                  <a:pt x="124" y="63"/>
                  <a:pt x="124" y="66"/>
                  <a:pt x="126" y="67"/>
                </a:cubicBezTo>
                <a:cubicBezTo>
                  <a:pt x="127" y="68"/>
                  <a:pt x="129" y="66"/>
                  <a:pt x="130" y="67"/>
                </a:cubicBezTo>
                <a:cubicBezTo>
                  <a:pt x="133" y="69"/>
                  <a:pt x="133" y="72"/>
                  <a:pt x="136" y="74"/>
                </a:cubicBezTo>
                <a:cubicBezTo>
                  <a:pt x="137" y="75"/>
                  <a:pt x="139" y="74"/>
                  <a:pt x="141" y="74"/>
                </a:cubicBezTo>
                <a:cubicBezTo>
                  <a:pt x="144" y="76"/>
                  <a:pt x="147" y="79"/>
                  <a:pt x="150" y="81"/>
                </a:cubicBezTo>
                <a:cubicBezTo>
                  <a:pt x="152" y="82"/>
                  <a:pt x="153" y="83"/>
                  <a:pt x="155" y="84"/>
                </a:cubicBezTo>
                <a:cubicBezTo>
                  <a:pt x="153" y="86"/>
                  <a:pt x="151" y="88"/>
                  <a:pt x="149" y="90"/>
                </a:cubicBezTo>
                <a:cubicBezTo>
                  <a:pt x="147" y="91"/>
                  <a:pt x="146" y="92"/>
                  <a:pt x="145" y="93"/>
                </a:cubicBezTo>
                <a:cubicBezTo>
                  <a:pt x="144" y="95"/>
                  <a:pt x="146" y="95"/>
                  <a:pt x="145" y="97"/>
                </a:cubicBezTo>
                <a:cubicBezTo>
                  <a:pt x="145" y="99"/>
                  <a:pt x="144" y="101"/>
                  <a:pt x="144" y="104"/>
                </a:cubicBezTo>
                <a:cubicBezTo>
                  <a:pt x="145" y="105"/>
                  <a:pt x="147" y="106"/>
                  <a:pt x="148" y="107"/>
                </a:cubicBezTo>
                <a:cubicBezTo>
                  <a:pt x="150" y="108"/>
                  <a:pt x="152" y="106"/>
                  <a:pt x="153" y="107"/>
                </a:cubicBezTo>
                <a:cubicBezTo>
                  <a:pt x="156" y="110"/>
                  <a:pt x="158" y="114"/>
                  <a:pt x="162" y="117"/>
                </a:cubicBezTo>
                <a:cubicBezTo>
                  <a:pt x="166" y="120"/>
                  <a:pt x="171" y="120"/>
                  <a:pt x="175" y="123"/>
                </a:cubicBezTo>
                <a:cubicBezTo>
                  <a:pt x="176" y="123"/>
                  <a:pt x="177" y="125"/>
                  <a:pt x="178" y="125"/>
                </a:cubicBezTo>
                <a:cubicBezTo>
                  <a:pt x="184" y="126"/>
                  <a:pt x="189" y="125"/>
                  <a:pt x="195" y="126"/>
                </a:cubicBezTo>
                <a:cubicBezTo>
                  <a:pt x="198" y="126"/>
                  <a:pt x="202" y="127"/>
                  <a:pt x="204" y="129"/>
                </a:cubicBezTo>
                <a:cubicBezTo>
                  <a:pt x="205" y="130"/>
                  <a:pt x="203" y="132"/>
                  <a:pt x="204" y="133"/>
                </a:cubicBezTo>
                <a:cubicBezTo>
                  <a:pt x="206" y="135"/>
                  <a:pt x="208" y="137"/>
                  <a:pt x="211" y="138"/>
                </a:cubicBezTo>
                <a:cubicBezTo>
                  <a:pt x="212" y="138"/>
                  <a:pt x="213" y="136"/>
                  <a:pt x="214" y="137"/>
                </a:cubicBezTo>
                <a:cubicBezTo>
                  <a:pt x="215" y="137"/>
                  <a:pt x="215" y="140"/>
                  <a:pt x="217" y="140"/>
                </a:cubicBezTo>
                <a:cubicBezTo>
                  <a:pt x="219" y="141"/>
                  <a:pt x="221" y="140"/>
                  <a:pt x="223" y="140"/>
                </a:cubicBezTo>
                <a:cubicBezTo>
                  <a:pt x="226" y="141"/>
                  <a:pt x="228" y="142"/>
                  <a:pt x="231" y="143"/>
                </a:cubicBezTo>
                <a:cubicBezTo>
                  <a:pt x="235" y="143"/>
                  <a:pt x="239" y="145"/>
                  <a:pt x="243" y="144"/>
                </a:cubicBezTo>
                <a:cubicBezTo>
                  <a:pt x="245" y="144"/>
                  <a:pt x="247" y="142"/>
                  <a:pt x="247" y="141"/>
                </a:cubicBezTo>
                <a:cubicBezTo>
                  <a:pt x="247" y="138"/>
                  <a:pt x="245" y="135"/>
                  <a:pt x="244" y="132"/>
                </a:cubicBezTo>
                <a:cubicBezTo>
                  <a:pt x="244" y="130"/>
                  <a:pt x="245" y="128"/>
                  <a:pt x="245" y="126"/>
                </a:cubicBezTo>
                <a:cubicBezTo>
                  <a:pt x="245" y="124"/>
                  <a:pt x="245" y="122"/>
                  <a:pt x="245" y="121"/>
                </a:cubicBezTo>
                <a:cubicBezTo>
                  <a:pt x="247" y="119"/>
                  <a:pt x="248" y="117"/>
                  <a:pt x="250" y="116"/>
                </a:cubicBezTo>
                <a:cubicBezTo>
                  <a:pt x="251" y="116"/>
                  <a:pt x="253" y="115"/>
                  <a:pt x="254" y="116"/>
                </a:cubicBezTo>
                <a:cubicBezTo>
                  <a:pt x="255" y="118"/>
                  <a:pt x="254" y="121"/>
                  <a:pt x="254" y="123"/>
                </a:cubicBezTo>
                <a:cubicBezTo>
                  <a:pt x="254" y="126"/>
                  <a:pt x="255" y="128"/>
                  <a:pt x="255" y="130"/>
                </a:cubicBezTo>
                <a:cubicBezTo>
                  <a:pt x="256" y="132"/>
                  <a:pt x="256" y="134"/>
                  <a:pt x="258" y="135"/>
                </a:cubicBezTo>
                <a:cubicBezTo>
                  <a:pt x="261" y="137"/>
                  <a:pt x="265" y="138"/>
                  <a:pt x="269" y="138"/>
                </a:cubicBezTo>
                <a:cubicBezTo>
                  <a:pt x="271" y="138"/>
                  <a:pt x="271" y="135"/>
                  <a:pt x="273" y="135"/>
                </a:cubicBezTo>
                <a:cubicBezTo>
                  <a:pt x="274" y="135"/>
                  <a:pt x="275" y="137"/>
                  <a:pt x="277" y="137"/>
                </a:cubicBezTo>
                <a:cubicBezTo>
                  <a:pt x="281" y="137"/>
                  <a:pt x="285" y="136"/>
                  <a:pt x="288" y="135"/>
                </a:cubicBezTo>
                <a:cubicBezTo>
                  <a:pt x="291" y="135"/>
                  <a:pt x="295" y="136"/>
                  <a:pt x="296" y="134"/>
                </a:cubicBezTo>
                <a:cubicBezTo>
                  <a:pt x="298" y="132"/>
                  <a:pt x="296" y="128"/>
                  <a:pt x="294" y="126"/>
                </a:cubicBezTo>
                <a:cubicBezTo>
                  <a:pt x="293" y="125"/>
                  <a:pt x="289" y="126"/>
                  <a:pt x="287" y="125"/>
                </a:cubicBezTo>
                <a:cubicBezTo>
                  <a:pt x="286" y="124"/>
                  <a:pt x="288" y="122"/>
                  <a:pt x="288" y="121"/>
                </a:cubicBezTo>
                <a:cubicBezTo>
                  <a:pt x="291" y="121"/>
                  <a:pt x="293" y="120"/>
                  <a:pt x="296" y="120"/>
                </a:cubicBezTo>
                <a:cubicBezTo>
                  <a:pt x="298" y="119"/>
                  <a:pt x="301" y="121"/>
                  <a:pt x="302" y="120"/>
                </a:cubicBezTo>
                <a:cubicBezTo>
                  <a:pt x="303" y="119"/>
                  <a:pt x="300" y="116"/>
                  <a:pt x="301" y="115"/>
                </a:cubicBezTo>
                <a:cubicBezTo>
                  <a:pt x="302" y="113"/>
                  <a:pt x="305" y="113"/>
                  <a:pt x="307" y="111"/>
                </a:cubicBezTo>
                <a:cubicBezTo>
                  <a:pt x="308" y="110"/>
                  <a:pt x="307" y="107"/>
                  <a:pt x="308" y="106"/>
                </a:cubicBezTo>
                <a:cubicBezTo>
                  <a:pt x="311" y="104"/>
                  <a:pt x="315" y="106"/>
                  <a:pt x="318" y="105"/>
                </a:cubicBezTo>
                <a:cubicBezTo>
                  <a:pt x="319" y="104"/>
                  <a:pt x="317" y="102"/>
                  <a:pt x="317" y="101"/>
                </a:cubicBezTo>
                <a:cubicBezTo>
                  <a:pt x="319" y="99"/>
                  <a:pt x="322" y="98"/>
                  <a:pt x="324" y="98"/>
                </a:cubicBezTo>
                <a:cubicBezTo>
                  <a:pt x="327" y="98"/>
                  <a:pt x="329" y="101"/>
                  <a:pt x="332" y="101"/>
                </a:cubicBezTo>
                <a:cubicBezTo>
                  <a:pt x="333" y="102"/>
                  <a:pt x="333" y="100"/>
                  <a:pt x="334" y="100"/>
                </a:cubicBezTo>
                <a:cubicBezTo>
                  <a:pt x="336" y="98"/>
                  <a:pt x="338" y="96"/>
                  <a:pt x="341" y="95"/>
                </a:cubicBezTo>
                <a:cubicBezTo>
                  <a:pt x="343" y="95"/>
                  <a:pt x="345" y="97"/>
                  <a:pt x="346" y="98"/>
                </a:cubicBezTo>
                <a:cubicBezTo>
                  <a:pt x="347" y="100"/>
                  <a:pt x="349" y="102"/>
                  <a:pt x="349" y="105"/>
                </a:cubicBezTo>
                <a:cubicBezTo>
                  <a:pt x="348" y="107"/>
                  <a:pt x="344" y="108"/>
                  <a:pt x="344" y="111"/>
                </a:cubicBezTo>
                <a:cubicBezTo>
                  <a:pt x="344" y="112"/>
                  <a:pt x="347" y="110"/>
                  <a:pt x="349" y="111"/>
                </a:cubicBezTo>
                <a:cubicBezTo>
                  <a:pt x="350" y="111"/>
                  <a:pt x="351" y="113"/>
                  <a:pt x="352" y="113"/>
                </a:cubicBezTo>
                <a:cubicBezTo>
                  <a:pt x="354" y="114"/>
                  <a:pt x="357" y="112"/>
                  <a:pt x="359" y="113"/>
                </a:cubicBezTo>
                <a:cubicBezTo>
                  <a:pt x="360" y="113"/>
                  <a:pt x="360" y="115"/>
                  <a:pt x="361" y="116"/>
                </a:cubicBezTo>
                <a:cubicBezTo>
                  <a:pt x="360" y="118"/>
                  <a:pt x="360" y="119"/>
                  <a:pt x="359" y="120"/>
                </a:cubicBezTo>
                <a:cubicBezTo>
                  <a:pt x="358" y="122"/>
                  <a:pt x="356" y="121"/>
                  <a:pt x="355" y="122"/>
                </a:cubicBezTo>
                <a:cubicBezTo>
                  <a:pt x="354" y="123"/>
                  <a:pt x="354" y="125"/>
                  <a:pt x="355" y="126"/>
                </a:cubicBezTo>
                <a:cubicBezTo>
                  <a:pt x="355" y="128"/>
                  <a:pt x="358" y="129"/>
                  <a:pt x="358" y="131"/>
                </a:cubicBezTo>
                <a:cubicBezTo>
                  <a:pt x="358" y="132"/>
                  <a:pt x="356" y="131"/>
                  <a:pt x="355" y="131"/>
                </a:cubicBezTo>
                <a:cubicBezTo>
                  <a:pt x="353" y="131"/>
                  <a:pt x="352" y="129"/>
                  <a:pt x="351" y="129"/>
                </a:cubicBezTo>
                <a:cubicBezTo>
                  <a:pt x="349" y="129"/>
                  <a:pt x="347" y="130"/>
                  <a:pt x="345" y="131"/>
                </a:cubicBezTo>
                <a:cubicBezTo>
                  <a:pt x="343" y="133"/>
                  <a:pt x="342" y="135"/>
                  <a:pt x="340" y="137"/>
                </a:cubicBezTo>
                <a:cubicBezTo>
                  <a:pt x="338" y="138"/>
                  <a:pt x="336" y="138"/>
                  <a:pt x="335" y="139"/>
                </a:cubicBezTo>
                <a:cubicBezTo>
                  <a:pt x="334" y="140"/>
                  <a:pt x="335" y="141"/>
                  <a:pt x="335" y="143"/>
                </a:cubicBezTo>
                <a:cubicBezTo>
                  <a:pt x="335" y="144"/>
                  <a:pt x="334" y="145"/>
                  <a:pt x="335" y="147"/>
                </a:cubicBezTo>
                <a:cubicBezTo>
                  <a:pt x="335" y="147"/>
                  <a:pt x="337" y="148"/>
                  <a:pt x="337" y="149"/>
                </a:cubicBezTo>
                <a:cubicBezTo>
                  <a:pt x="336" y="150"/>
                  <a:pt x="334" y="150"/>
                  <a:pt x="333" y="151"/>
                </a:cubicBezTo>
                <a:cubicBezTo>
                  <a:pt x="333" y="153"/>
                  <a:pt x="334" y="154"/>
                  <a:pt x="333" y="155"/>
                </a:cubicBezTo>
                <a:cubicBezTo>
                  <a:pt x="332" y="157"/>
                  <a:pt x="329" y="156"/>
                  <a:pt x="329" y="158"/>
                </a:cubicBezTo>
                <a:cubicBezTo>
                  <a:pt x="329" y="160"/>
                  <a:pt x="333" y="161"/>
                  <a:pt x="332" y="162"/>
                </a:cubicBezTo>
                <a:cubicBezTo>
                  <a:pt x="330" y="168"/>
                  <a:pt x="328" y="174"/>
                  <a:pt x="326" y="180"/>
                </a:cubicBezTo>
                <a:cubicBezTo>
                  <a:pt x="326" y="181"/>
                  <a:pt x="324" y="181"/>
                  <a:pt x="323" y="181"/>
                </a:cubicBezTo>
                <a:cubicBezTo>
                  <a:pt x="321" y="180"/>
                  <a:pt x="319" y="178"/>
                  <a:pt x="317" y="178"/>
                </a:cubicBezTo>
                <a:cubicBezTo>
                  <a:pt x="316" y="177"/>
                  <a:pt x="315" y="178"/>
                  <a:pt x="315" y="179"/>
                </a:cubicBezTo>
                <a:cubicBezTo>
                  <a:pt x="316" y="181"/>
                  <a:pt x="317" y="183"/>
                  <a:pt x="318" y="185"/>
                </a:cubicBezTo>
                <a:cubicBezTo>
                  <a:pt x="318" y="188"/>
                  <a:pt x="319" y="191"/>
                  <a:pt x="318" y="194"/>
                </a:cubicBezTo>
                <a:cubicBezTo>
                  <a:pt x="318" y="194"/>
                  <a:pt x="315" y="193"/>
                  <a:pt x="315" y="194"/>
                </a:cubicBezTo>
                <a:cubicBezTo>
                  <a:pt x="314" y="197"/>
                  <a:pt x="315" y="201"/>
                  <a:pt x="315" y="204"/>
                </a:cubicBezTo>
                <a:cubicBezTo>
                  <a:pt x="315" y="206"/>
                  <a:pt x="314" y="208"/>
                  <a:pt x="313" y="210"/>
                </a:cubicBezTo>
                <a:cubicBezTo>
                  <a:pt x="313" y="211"/>
                  <a:pt x="312" y="210"/>
                  <a:pt x="311" y="210"/>
                </a:cubicBezTo>
                <a:cubicBezTo>
                  <a:pt x="310" y="210"/>
                  <a:pt x="309" y="210"/>
                  <a:pt x="308" y="210"/>
                </a:cubicBezTo>
                <a:cubicBezTo>
                  <a:pt x="308" y="206"/>
                  <a:pt x="309" y="202"/>
                  <a:pt x="308" y="198"/>
                </a:cubicBezTo>
                <a:cubicBezTo>
                  <a:pt x="307" y="195"/>
                  <a:pt x="304" y="193"/>
                  <a:pt x="303" y="190"/>
                </a:cubicBezTo>
                <a:cubicBezTo>
                  <a:pt x="302" y="187"/>
                  <a:pt x="304" y="185"/>
                  <a:pt x="303" y="183"/>
                </a:cubicBezTo>
                <a:cubicBezTo>
                  <a:pt x="302" y="182"/>
                  <a:pt x="299" y="181"/>
                  <a:pt x="298" y="182"/>
                </a:cubicBezTo>
                <a:cubicBezTo>
                  <a:pt x="296" y="185"/>
                  <a:pt x="298" y="189"/>
                  <a:pt x="297" y="192"/>
                </a:cubicBezTo>
                <a:cubicBezTo>
                  <a:pt x="296" y="194"/>
                  <a:pt x="294" y="195"/>
                  <a:pt x="293" y="194"/>
                </a:cubicBezTo>
                <a:cubicBezTo>
                  <a:pt x="291" y="193"/>
                  <a:pt x="293" y="190"/>
                  <a:pt x="291" y="189"/>
                </a:cubicBezTo>
                <a:cubicBezTo>
                  <a:pt x="290" y="189"/>
                  <a:pt x="289" y="192"/>
                  <a:pt x="287" y="192"/>
                </a:cubicBezTo>
                <a:cubicBezTo>
                  <a:pt x="286" y="192"/>
                  <a:pt x="286" y="190"/>
                  <a:pt x="286" y="188"/>
                </a:cubicBezTo>
                <a:cubicBezTo>
                  <a:pt x="286" y="184"/>
                  <a:pt x="287" y="180"/>
                  <a:pt x="289" y="177"/>
                </a:cubicBezTo>
                <a:cubicBezTo>
                  <a:pt x="290" y="175"/>
                  <a:pt x="294" y="175"/>
                  <a:pt x="296" y="173"/>
                </a:cubicBezTo>
                <a:cubicBezTo>
                  <a:pt x="297" y="171"/>
                  <a:pt x="298" y="169"/>
                  <a:pt x="300" y="167"/>
                </a:cubicBezTo>
                <a:cubicBezTo>
                  <a:pt x="301" y="166"/>
                  <a:pt x="303" y="168"/>
                  <a:pt x="303" y="167"/>
                </a:cubicBezTo>
                <a:cubicBezTo>
                  <a:pt x="303" y="165"/>
                  <a:pt x="302" y="164"/>
                  <a:pt x="301" y="163"/>
                </a:cubicBezTo>
                <a:cubicBezTo>
                  <a:pt x="299" y="162"/>
                  <a:pt x="297" y="160"/>
                  <a:pt x="295" y="160"/>
                </a:cubicBezTo>
                <a:cubicBezTo>
                  <a:pt x="289" y="159"/>
                  <a:pt x="282" y="160"/>
                  <a:pt x="276" y="160"/>
                </a:cubicBezTo>
                <a:cubicBezTo>
                  <a:pt x="274" y="160"/>
                  <a:pt x="272" y="159"/>
                  <a:pt x="271" y="158"/>
                </a:cubicBezTo>
                <a:cubicBezTo>
                  <a:pt x="270" y="156"/>
                  <a:pt x="272" y="154"/>
                  <a:pt x="272" y="151"/>
                </a:cubicBezTo>
                <a:cubicBezTo>
                  <a:pt x="272" y="149"/>
                  <a:pt x="271" y="146"/>
                  <a:pt x="269" y="146"/>
                </a:cubicBezTo>
                <a:cubicBezTo>
                  <a:pt x="267" y="145"/>
                  <a:pt x="266" y="150"/>
                  <a:pt x="264" y="149"/>
                </a:cubicBezTo>
                <a:cubicBezTo>
                  <a:pt x="262" y="148"/>
                  <a:pt x="262" y="144"/>
                  <a:pt x="259" y="143"/>
                </a:cubicBezTo>
                <a:cubicBezTo>
                  <a:pt x="258" y="142"/>
                  <a:pt x="257" y="145"/>
                  <a:pt x="256" y="144"/>
                </a:cubicBezTo>
                <a:cubicBezTo>
                  <a:pt x="254" y="143"/>
                  <a:pt x="253" y="139"/>
                  <a:pt x="250" y="138"/>
                </a:cubicBezTo>
                <a:cubicBezTo>
                  <a:pt x="249" y="138"/>
                  <a:pt x="249" y="140"/>
                  <a:pt x="250" y="141"/>
                </a:cubicBezTo>
                <a:cubicBezTo>
                  <a:pt x="250" y="142"/>
                  <a:pt x="252" y="142"/>
                  <a:pt x="252" y="143"/>
                </a:cubicBezTo>
                <a:cubicBezTo>
                  <a:pt x="252" y="145"/>
                  <a:pt x="249" y="147"/>
                  <a:pt x="249" y="150"/>
                </a:cubicBezTo>
                <a:cubicBezTo>
                  <a:pt x="249" y="152"/>
                  <a:pt x="251" y="153"/>
                  <a:pt x="252" y="154"/>
                </a:cubicBezTo>
                <a:cubicBezTo>
                  <a:pt x="254" y="157"/>
                  <a:pt x="259" y="158"/>
                  <a:pt x="259" y="161"/>
                </a:cubicBezTo>
                <a:cubicBezTo>
                  <a:pt x="259" y="163"/>
                  <a:pt x="255" y="161"/>
                  <a:pt x="254" y="162"/>
                </a:cubicBezTo>
                <a:cubicBezTo>
                  <a:pt x="253" y="162"/>
                  <a:pt x="255" y="164"/>
                  <a:pt x="254" y="165"/>
                </a:cubicBezTo>
                <a:cubicBezTo>
                  <a:pt x="254" y="166"/>
                  <a:pt x="253" y="165"/>
                  <a:pt x="252" y="166"/>
                </a:cubicBezTo>
                <a:cubicBezTo>
                  <a:pt x="252" y="167"/>
                  <a:pt x="251" y="168"/>
                  <a:pt x="251" y="169"/>
                </a:cubicBezTo>
                <a:cubicBezTo>
                  <a:pt x="252" y="171"/>
                  <a:pt x="255" y="171"/>
                  <a:pt x="256" y="172"/>
                </a:cubicBezTo>
                <a:cubicBezTo>
                  <a:pt x="258" y="173"/>
                  <a:pt x="259" y="174"/>
                  <a:pt x="259" y="176"/>
                </a:cubicBezTo>
                <a:cubicBezTo>
                  <a:pt x="259" y="178"/>
                  <a:pt x="256" y="179"/>
                  <a:pt x="256" y="181"/>
                </a:cubicBezTo>
                <a:cubicBezTo>
                  <a:pt x="255" y="182"/>
                  <a:pt x="257" y="183"/>
                  <a:pt x="258" y="184"/>
                </a:cubicBezTo>
                <a:cubicBezTo>
                  <a:pt x="259" y="186"/>
                  <a:pt x="258" y="188"/>
                  <a:pt x="259" y="190"/>
                </a:cubicBezTo>
                <a:cubicBezTo>
                  <a:pt x="260" y="191"/>
                  <a:pt x="262" y="189"/>
                  <a:pt x="263" y="190"/>
                </a:cubicBezTo>
                <a:cubicBezTo>
                  <a:pt x="263" y="191"/>
                  <a:pt x="262" y="192"/>
                  <a:pt x="262" y="193"/>
                </a:cubicBezTo>
                <a:cubicBezTo>
                  <a:pt x="262" y="194"/>
                  <a:pt x="262" y="195"/>
                  <a:pt x="262" y="197"/>
                </a:cubicBezTo>
                <a:cubicBezTo>
                  <a:pt x="262" y="198"/>
                  <a:pt x="263" y="199"/>
                  <a:pt x="263" y="201"/>
                </a:cubicBezTo>
                <a:cubicBezTo>
                  <a:pt x="263" y="202"/>
                  <a:pt x="263" y="203"/>
                  <a:pt x="263" y="205"/>
                </a:cubicBezTo>
                <a:cubicBezTo>
                  <a:pt x="263" y="207"/>
                  <a:pt x="265" y="209"/>
                  <a:pt x="266" y="211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6" name="Freeform 2630"/>
          <p:cNvSpPr>
            <a:spLocks noChangeAspect="1"/>
          </p:cNvSpPr>
          <p:nvPr/>
        </p:nvSpPr>
        <p:spPr bwMode="auto">
          <a:xfrm>
            <a:off x="6646864" y="3868953"/>
            <a:ext cx="80963" cy="47625"/>
          </a:xfrm>
          <a:custGeom>
            <a:avLst/>
            <a:gdLst>
              <a:gd name="T0" fmla="*/ 39 w 43"/>
              <a:gd name="T1" fmla="*/ 10 h 25"/>
              <a:gd name="T2" fmla="*/ 38 w 43"/>
              <a:gd name="T3" fmla="*/ 14 h 25"/>
              <a:gd name="T4" fmla="*/ 46 w 43"/>
              <a:gd name="T5" fmla="*/ 16 h 25"/>
              <a:gd name="T6" fmla="*/ 49 w 43"/>
              <a:gd name="T7" fmla="*/ 25 h 25"/>
              <a:gd name="T8" fmla="*/ 39 w 43"/>
              <a:gd name="T9" fmla="*/ 26 h 25"/>
              <a:gd name="T10" fmla="*/ 26 w 43"/>
              <a:gd name="T11" fmla="*/ 29 h 25"/>
              <a:gd name="T12" fmla="*/ 21 w 43"/>
              <a:gd name="T13" fmla="*/ 26 h 25"/>
              <a:gd name="T14" fmla="*/ 17 w 43"/>
              <a:gd name="T15" fmla="*/ 30 h 25"/>
              <a:gd name="T16" fmla="*/ 4 w 43"/>
              <a:gd name="T17" fmla="*/ 26 h 25"/>
              <a:gd name="T18" fmla="*/ 0 w 43"/>
              <a:gd name="T19" fmla="*/ 20 h 25"/>
              <a:gd name="T20" fmla="*/ 5 w 43"/>
              <a:gd name="T21" fmla="*/ 11 h 25"/>
              <a:gd name="T22" fmla="*/ 6 w 43"/>
              <a:gd name="T23" fmla="*/ 5 h 25"/>
              <a:gd name="T24" fmla="*/ 11 w 43"/>
              <a:gd name="T25" fmla="*/ 1 h 25"/>
              <a:gd name="T26" fmla="*/ 15 w 43"/>
              <a:gd name="T27" fmla="*/ 2 h 25"/>
              <a:gd name="T28" fmla="*/ 20 w 43"/>
              <a:gd name="T29" fmla="*/ 1 h 25"/>
              <a:gd name="T30" fmla="*/ 25 w 43"/>
              <a:gd name="T31" fmla="*/ 5 h 25"/>
              <a:gd name="T32" fmla="*/ 33 w 43"/>
              <a:gd name="T33" fmla="*/ 6 h 25"/>
              <a:gd name="T34" fmla="*/ 38 w 43"/>
              <a:gd name="T35" fmla="*/ 5 h 25"/>
              <a:gd name="T36" fmla="*/ 39 w 43"/>
              <a:gd name="T37" fmla="*/ 10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"/>
              <a:gd name="T58" fmla="*/ 0 h 25"/>
              <a:gd name="T59" fmla="*/ 43 w 43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3" h="25">
                <a:moveTo>
                  <a:pt x="33" y="8"/>
                </a:moveTo>
                <a:cubicBezTo>
                  <a:pt x="33" y="9"/>
                  <a:pt x="31" y="11"/>
                  <a:pt x="32" y="12"/>
                </a:cubicBezTo>
                <a:cubicBezTo>
                  <a:pt x="34" y="13"/>
                  <a:pt x="38" y="12"/>
                  <a:pt x="39" y="13"/>
                </a:cubicBezTo>
                <a:cubicBezTo>
                  <a:pt x="41" y="15"/>
                  <a:pt x="43" y="19"/>
                  <a:pt x="41" y="21"/>
                </a:cubicBezTo>
                <a:cubicBezTo>
                  <a:pt x="40" y="23"/>
                  <a:pt x="36" y="22"/>
                  <a:pt x="33" y="22"/>
                </a:cubicBezTo>
                <a:cubicBezTo>
                  <a:pt x="30" y="23"/>
                  <a:pt x="26" y="24"/>
                  <a:pt x="22" y="24"/>
                </a:cubicBezTo>
                <a:cubicBezTo>
                  <a:pt x="20" y="24"/>
                  <a:pt x="19" y="22"/>
                  <a:pt x="18" y="22"/>
                </a:cubicBezTo>
                <a:cubicBezTo>
                  <a:pt x="16" y="22"/>
                  <a:pt x="16" y="25"/>
                  <a:pt x="14" y="25"/>
                </a:cubicBezTo>
                <a:cubicBezTo>
                  <a:pt x="10" y="25"/>
                  <a:pt x="6" y="24"/>
                  <a:pt x="3" y="22"/>
                </a:cubicBezTo>
                <a:cubicBezTo>
                  <a:pt x="1" y="21"/>
                  <a:pt x="1" y="19"/>
                  <a:pt x="0" y="17"/>
                </a:cubicBezTo>
                <a:cubicBezTo>
                  <a:pt x="2" y="15"/>
                  <a:pt x="4" y="11"/>
                  <a:pt x="4" y="9"/>
                </a:cubicBezTo>
                <a:cubicBezTo>
                  <a:pt x="5" y="7"/>
                  <a:pt x="4" y="6"/>
                  <a:pt x="5" y="4"/>
                </a:cubicBezTo>
                <a:cubicBezTo>
                  <a:pt x="6" y="3"/>
                  <a:pt x="8" y="2"/>
                  <a:pt x="9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2"/>
                  <a:pt x="16" y="0"/>
                  <a:pt x="17" y="1"/>
                </a:cubicBezTo>
                <a:cubicBezTo>
                  <a:pt x="19" y="1"/>
                  <a:pt x="20" y="3"/>
                  <a:pt x="21" y="4"/>
                </a:cubicBezTo>
                <a:cubicBezTo>
                  <a:pt x="23" y="5"/>
                  <a:pt x="25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3" y="5"/>
                  <a:pt x="33" y="7"/>
                  <a:pt x="33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7" name="Freeform 2631"/>
          <p:cNvSpPr>
            <a:spLocks noChangeAspect="1"/>
          </p:cNvSpPr>
          <p:nvPr/>
        </p:nvSpPr>
        <p:spPr bwMode="auto">
          <a:xfrm>
            <a:off x="6435726" y="3808626"/>
            <a:ext cx="195263" cy="120650"/>
          </a:xfrm>
          <a:custGeom>
            <a:avLst/>
            <a:gdLst>
              <a:gd name="T0" fmla="*/ 121 w 103"/>
              <a:gd name="T1" fmla="*/ 47 h 63"/>
              <a:gd name="T2" fmla="*/ 121 w 103"/>
              <a:gd name="T3" fmla="*/ 53 h 63"/>
              <a:gd name="T4" fmla="*/ 119 w 103"/>
              <a:gd name="T5" fmla="*/ 60 h 63"/>
              <a:gd name="T6" fmla="*/ 123 w 103"/>
              <a:gd name="T7" fmla="*/ 71 h 63"/>
              <a:gd name="T8" fmla="*/ 118 w 103"/>
              <a:gd name="T9" fmla="*/ 75 h 63"/>
              <a:gd name="T10" fmla="*/ 104 w 103"/>
              <a:gd name="T11" fmla="*/ 74 h 63"/>
              <a:gd name="T12" fmla="*/ 94 w 103"/>
              <a:gd name="T13" fmla="*/ 70 h 63"/>
              <a:gd name="T14" fmla="*/ 87 w 103"/>
              <a:gd name="T15" fmla="*/ 70 h 63"/>
              <a:gd name="T16" fmla="*/ 84 w 103"/>
              <a:gd name="T17" fmla="*/ 66 h 63"/>
              <a:gd name="T18" fmla="*/ 80 w 103"/>
              <a:gd name="T19" fmla="*/ 68 h 63"/>
              <a:gd name="T20" fmla="*/ 72 w 103"/>
              <a:gd name="T21" fmla="*/ 62 h 63"/>
              <a:gd name="T22" fmla="*/ 72 w 103"/>
              <a:gd name="T23" fmla="*/ 57 h 63"/>
              <a:gd name="T24" fmla="*/ 61 w 103"/>
              <a:gd name="T25" fmla="*/ 53 h 63"/>
              <a:gd name="T26" fmla="*/ 41 w 103"/>
              <a:gd name="T27" fmla="*/ 52 h 63"/>
              <a:gd name="T28" fmla="*/ 37 w 103"/>
              <a:gd name="T29" fmla="*/ 49 h 63"/>
              <a:gd name="T30" fmla="*/ 21 w 103"/>
              <a:gd name="T31" fmla="*/ 42 h 63"/>
              <a:gd name="T32" fmla="*/ 11 w 103"/>
              <a:gd name="T33" fmla="*/ 30 h 63"/>
              <a:gd name="T34" fmla="*/ 5 w 103"/>
              <a:gd name="T35" fmla="*/ 30 h 63"/>
              <a:gd name="T36" fmla="*/ 0 w 103"/>
              <a:gd name="T37" fmla="*/ 27 h 63"/>
              <a:gd name="T38" fmla="*/ 1 w 103"/>
              <a:gd name="T39" fmla="*/ 18 h 63"/>
              <a:gd name="T40" fmla="*/ 1 w 103"/>
              <a:gd name="T41" fmla="*/ 13 h 63"/>
              <a:gd name="T42" fmla="*/ 6 w 103"/>
              <a:gd name="T43" fmla="*/ 10 h 63"/>
              <a:gd name="T44" fmla="*/ 13 w 103"/>
              <a:gd name="T45" fmla="*/ 2 h 63"/>
              <a:gd name="T46" fmla="*/ 18 w 103"/>
              <a:gd name="T47" fmla="*/ 6 h 63"/>
              <a:gd name="T48" fmla="*/ 18 w 103"/>
              <a:gd name="T49" fmla="*/ 1 h 63"/>
              <a:gd name="T50" fmla="*/ 23 w 103"/>
              <a:gd name="T51" fmla="*/ 1 h 63"/>
              <a:gd name="T52" fmla="*/ 32 w 103"/>
              <a:gd name="T53" fmla="*/ 5 h 63"/>
              <a:gd name="T54" fmla="*/ 44 w 103"/>
              <a:gd name="T55" fmla="*/ 13 h 63"/>
              <a:gd name="T56" fmla="*/ 51 w 103"/>
              <a:gd name="T57" fmla="*/ 22 h 63"/>
              <a:gd name="T58" fmla="*/ 55 w 103"/>
              <a:gd name="T59" fmla="*/ 17 h 63"/>
              <a:gd name="T60" fmla="*/ 60 w 103"/>
              <a:gd name="T61" fmla="*/ 17 h 63"/>
              <a:gd name="T62" fmla="*/ 60 w 103"/>
              <a:gd name="T63" fmla="*/ 24 h 63"/>
              <a:gd name="T64" fmla="*/ 62 w 103"/>
              <a:gd name="T65" fmla="*/ 29 h 63"/>
              <a:gd name="T66" fmla="*/ 75 w 103"/>
              <a:gd name="T67" fmla="*/ 30 h 63"/>
              <a:gd name="T68" fmla="*/ 75 w 103"/>
              <a:gd name="T69" fmla="*/ 36 h 63"/>
              <a:gd name="T70" fmla="*/ 82 w 103"/>
              <a:gd name="T71" fmla="*/ 37 h 63"/>
              <a:gd name="T72" fmla="*/ 87 w 103"/>
              <a:gd name="T73" fmla="*/ 43 h 63"/>
              <a:gd name="T74" fmla="*/ 92 w 103"/>
              <a:gd name="T75" fmla="*/ 42 h 63"/>
              <a:gd name="T76" fmla="*/ 96 w 103"/>
              <a:gd name="T77" fmla="*/ 46 h 63"/>
              <a:gd name="T78" fmla="*/ 100 w 103"/>
              <a:gd name="T79" fmla="*/ 42 h 63"/>
              <a:gd name="T80" fmla="*/ 105 w 103"/>
              <a:gd name="T81" fmla="*/ 47 h 63"/>
              <a:gd name="T82" fmla="*/ 110 w 103"/>
              <a:gd name="T83" fmla="*/ 49 h 63"/>
              <a:gd name="T84" fmla="*/ 117 w 103"/>
              <a:gd name="T85" fmla="*/ 46 h 63"/>
              <a:gd name="T86" fmla="*/ 121 w 103"/>
              <a:gd name="T87" fmla="*/ 4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3"/>
              <a:gd name="T133" fmla="*/ 0 h 63"/>
              <a:gd name="T134" fmla="*/ 103 w 103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3" h="63">
                <a:moveTo>
                  <a:pt x="101" y="39"/>
                </a:moveTo>
                <a:cubicBezTo>
                  <a:pt x="101" y="40"/>
                  <a:pt x="101" y="42"/>
                  <a:pt x="101" y="44"/>
                </a:cubicBezTo>
                <a:cubicBezTo>
                  <a:pt x="101" y="46"/>
                  <a:pt x="100" y="48"/>
                  <a:pt x="100" y="50"/>
                </a:cubicBezTo>
                <a:cubicBezTo>
                  <a:pt x="101" y="53"/>
                  <a:pt x="103" y="56"/>
                  <a:pt x="103" y="59"/>
                </a:cubicBezTo>
                <a:cubicBezTo>
                  <a:pt x="103" y="60"/>
                  <a:pt x="101" y="62"/>
                  <a:pt x="99" y="62"/>
                </a:cubicBezTo>
                <a:cubicBezTo>
                  <a:pt x="95" y="63"/>
                  <a:pt x="91" y="61"/>
                  <a:pt x="87" y="61"/>
                </a:cubicBezTo>
                <a:cubicBezTo>
                  <a:pt x="84" y="60"/>
                  <a:pt x="82" y="59"/>
                  <a:pt x="79" y="58"/>
                </a:cubicBezTo>
                <a:cubicBezTo>
                  <a:pt x="77" y="58"/>
                  <a:pt x="75" y="59"/>
                  <a:pt x="73" y="58"/>
                </a:cubicBezTo>
                <a:cubicBezTo>
                  <a:pt x="71" y="58"/>
                  <a:pt x="71" y="55"/>
                  <a:pt x="70" y="55"/>
                </a:cubicBezTo>
                <a:cubicBezTo>
                  <a:pt x="69" y="54"/>
                  <a:pt x="68" y="56"/>
                  <a:pt x="67" y="56"/>
                </a:cubicBezTo>
                <a:cubicBezTo>
                  <a:pt x="64" y="55"/>
                  <a:pt x="62" y="53"/>
                  <a:pt x="60" y="51"/>
                </a:cubicBezTo>
                <a:cubicBezTo>
                  <a:pt x="59" y="50"/>
                  <a:pt x="61" y="48"/>
                  <a:pt x="60" y="47"/>
                </a:cubicBezTo>
                <a:cubicBezTo>
                  <a:pt x="58" y="45"/>
                  <a:pt x="54" y="44"/>
                  <a:pt x="51" y="44"/>
                </a:cubicBezTo>
                <a:cubicBezTo>
                  <a:pt x="45" y="43"/>
                  <a:pt x="40" y="44"/>
                  <a:pt x="34" y="43"/>
                </a:cubicBezTo>
                <a:cubicBezTo>
                  <a:pt x="33" y="43"/>
                  <a:pt x="32" y="41"/>
                  <a:pt x="31" y="41"/>
                </a:cubicBezTo>
                <a:cubicBezTo>
                  <a:pt x="27" y="38"/>
                  <a:pt x="22" y="38"/>
                  <a:pt x="18" y="35"/>
                </a:cubicBezTo>
                <a:cubicBezTo>
                  <a:pt x="14" y="32"/>
                  <a:pt x="12" y="28"/>
                  <a:pt x="9" y="25"/>
                </a:cubicBezTo>
                <a:cubicBezTo>
                  <a:pt x="8" y="24"/>
                  <a:pt x="6" y="26"/>
                  <a:pt x="4" y="25"/>
                </a:cubicBezTo>
                <a:cubicBezTo>
                  <a:pt x="3" y="24"/>
                  <a:pt x="1" y="23"/>
                  <a:pt x="0" y="22"/>
                </a:cubicBezTo>
                <a:cubicBezTo>
                  <a:pt x="0" y="19"/>
                  <a:pt x="1" y="17"/>
                  <a:pt x="1" y="15"/>
                </a:cubicBezTo>
                <a:cubicBezTo>
                  <a:pt x="2" y="13"/>
                  <a:pt x="0" y="13"/>
                  <a:pt x="1" y="11"/>
                </a:cubicBezTo>
                <a:cubicBezTo>
                  <a:pt x="2" y="10"/>
                  <a:pt x="3" y="9"/>
                  <a:pt x="5" y="8"/>
                </a:cubicBezTo>
                <a:cubicBezTo>
                  <a:pt x="7" y="6"/>
                  <a:pt x="9" y="4"/>
                  <a:pt x="11" y="2"/>
                </a:cubicBezTo>
                <a:cubicBezTo>
                  <a:pt x="12" y="3"/>
                  <a:pt x="13" y="6"/>
                  <a:pt x="15" y="5"/>
                </a:cubicBezTo>
                <a:cubicBezTo>
                  <a:pt x="16" y="5"/>
                  <a:pt x="14" y="2"/>
                  <a:pt x="15" y="1"/>
                </a:cubicBezTo>
                <a:cubicBezTo>
                  <a:pt x="16" y="0"/>
                  <a:pt x="18" y="1"/>
                  <a:pt x="19" y="1"/>
                </a:cubicBezTo>
                <a:cubicBezTo>
                  <a:pt x="21" y="2"/>
                  <a:pt x="24" y="3"/>
                  <a:pt x="27" y="4"/>
                </a:cubicBezTo>
                <a:cubicBezTo>
                  <a:pt x="30" y="6"/>
                  <a:pt x="34" y="9"/>
                  <a:pt x="37" y="11"/>
                </a:cubicBezTo>
                <a:cubicBezTo>
                  <a:pt x="39" y="13"/>
                  <a:pt x="40" y="17"/>
                  <a:pt x="43" y="18"/>
                </a:cubicBezTo>
                <a:cubicBezTo>
                  <a:pt x="45" y="18"/>
                  <a:pt x="45" y="14"/>
                  <a:pt x="46" y="14"/>
                </a:cubicBezTo>
                <a:cubicBezTo>
                  <a:pt x="47" y="13"/>
                  <a:pt x="49" y="13"/>
                  <a:pt x="50" y="14"/>
                </a:cubicBezTo>
                <a:cubicBezTo>
                  <a:pt x="51" y="16"/>
                  <a:pt x="49" y="18"/>
                  <a:pt x="50" y="20"/>
                </a:cubicBezTo>
                <a:cubicBezTo>
                  <a:pt x="50" y="22"/>
                  <a:pt x="51" y="23"/>
                  <a:pt x="52" y="24"/>
                </a:cubicBezTo>
                <a:cubicBezTo>
                  <a:pt x="55" y="25"/>
                  <a:pt x="60" y="24"/>
                  <a:pt x="63" y="25"/>
                </a:cubicBezTo>
                <a:cubicBezTo>
                  <a:pt x="64" y="26"/>
                  <a:pt x="62" y="29"/>
                  <a:pt x="63" y="30"/>
                </a:cubicBezTo>
                <a:cubicBezTo>
                  <a:pt x="64" y="31"/>
                  <a:pt x="67" y="30"/>
                  <a:pt x="69" y="31"/>
                </a:cubicBezTo>
                <a:cubicBezTo>
                  <a:pt x="71" y="32"/>
                  <a:pt x="71" y="35"/>
                  <a:pt x="73" y="36"/>
                </a:cubicBezTo>
                <a:cubicBezTo>
                  <a:pt x="74" y="37"/>
                  <a:pt x="76" y="34"/>
                  <a:pt x="77" y="35"/>
                </a:cubicBezTo>
                <a:cubicBezTo>
                  <a:pt x="78" y="35"/>
                  <a:pt x="78" y="38"/>
                  <a:pt x="80" y="38"/>
                </a:cubicBezTo>
                <a:cubicBezTo>
                  <a:pt x="81" y="38"/>
                  <a:pt x="82" y="35"/>
                  <a:pt x="84" y="35"/>
                </a:cubicBezTo>
                <a:cubicBezTo>
                  <a:pt x="86" y="35"/>
                  <a:pt x="86" y="38"/>
                  <a:pt x="88" y="39"/>
                </a:cubicBezTo>
                <a:cubicBezTo>
                  <a:pt x="89" y="40"/>
                  <a:pt x="91" y="41"/>
                  <a:pt x="92" y="41"/>
                </a:cubicBezTo>
                <a:cubicBezTo>
                  <a:pt x="94" y="41"/>
                  <a:pt x="96" y="39"/>
                  <a:pt x="98" y="38"/>
                </a:cubicBezTo>
                <a:cubicBezTo>
                  <a:pt x="99" y="38"/>
                  <a:pt x="100" y="39"/>
                  <a:pt x="101" y="3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8" name="Freeform 2632"/>
          <p:cNvSpPr>
            <a:spLocks noChangeAspect="1"/>
          </p:cNvSpPr>
          <p:nvPr/>
        </p:nvSpPr>
        <p:spPr bwMode="auto">
          <a:xfrm>
            <a:off x="6635750" y="3916578"/>
            <a:ext cx="119063" cy="163513"/>
          </a:xfrm>
          <a:custGeom>
            <a:avLst/>
            <a:gdLst>
              <a:gd name="T0" fmla="*/ 25 w 63"/>
              <a:gd name="T1" fmla="*/ 87 h 86"/>
              <a:gd name="T2" fmla="*/ 29 w 63"/>
              <a:gd name="T3" fmla="*/ 79 h 86"/>
              <a:gd name="T4" fmla="*/ 33 w 63"/>
              <a:gd name="T5" fmla="*/ 85 h 86"/>
              <a:gd name="T6" fmla="*/ 40 w 63"/>
              <a:gd name="T7" fmla="*/ 74 h 86"/>
              <a:gd name="T8" fmla="*/ 36 w 63"/>
              <a:gd name="T9" fmla="*/ 59 h 86"/>
              <a:gd name="T10" fmla="*/ 44 w 63"/>
              <a:gd name="T11" fmla="*/ 68 h 86"/>
              <a:gd name="T12" fmla="*/ 55 w 63"/>
              <a:gd name="T13" fmla="*/ 71 h 86"/>
              <a:gd name="T14" fmla="*/ 60 w 63"/>
              <a:gd name="T15" fmla="*/ 84 h 86"/>
              <a:gd name="T16" fmla="*/ 62 w 63"/>
              <a:gd name="T17" fmla="*/ 92 h 86"/>
              <a:gd name="T18" fmla="*/ 65 w 63"/>
              <a:gd name="T19" fmla="*/ 103 h 86"/>
              <a:gd name="T20" fmla="*/ 73 w 63"/>
              <a:gd name="T21" fmla="*/ 101 h 86"/>
              <a:gd name="T22" fmla="*/ 70 w 63"/>
              <a:gd name="T23" fmla="*/ 72 h 86"/>
              <a:gd name="T24" fmla="*/ 64 w 63"/>
              <a:gd name="T25" fmla="*/ 54 h 86"/>
              <a:gd name="T26" fmla="*/ 57 w 63"/>
              <a:gd name="T27" fmla="*/ 65 h 86"/>
              <a:gd name="T28" fmla="*/ 50 w 63"/>
              <a:gd name="T29" fmla="*/ 61 h 86"/>
              <a:gd name="T30" fmla="*/ 44 w 63"/>
              <a:gd name="T31" fmla="*/ 60 h 86"/>
              <a:gd name="T32" fmla="*/ 56 w 63"/>
              <a:gd name="T33" fmla="*/ 42 h 86"/>
              <a:gd name="T34" fmla="*/ 64 w 63"/>
              <a:gd name="T35" fmla="*/ 35 h 86"/>
              <a:gd name="T36" fmla="*/ 55 w 63"/>
              <a:gd name="T37" fmla="*/ 26 h 86"/>
              <a:gd name="T38" fmla="*/ 26 w 63"/>
              <a:gd name="T39" fmla="*/ 24 h 86"/>
              <a:gd name="T40" fmla="*/ 24 w 63"/>
              <a:gd name="T41" fmla="*/ 10 h 86"/>
              <a:gd name="T42" fmla="*/ 12 w 63"/>
              <a:gd name="T43" fmla="*/ 6 h 86"/>
              <a:gd name="T44" fmla="*/ 1 w 63"/>
              <a:gd name="T45" fmla="*/ 0 h 86"/>
              <a:gd name="T46" fmla="*/ 4 w 63"/>
              <a:gd name="T47" fmla="*/ 6 h 86"/>
              <a:gd name="T48" fmla="*/ 4 w 63"/>
              <a:gd name="T49" fmla="*/ 19 h 86"/>
              <a:gd name="T50" fmla="*/ 6 w 63"/>
              <a:gd name="T51" fmla="*/ 29 h 86"/>
              <a:gd name="T52" fmla="*/ 4 w 63"/>
              <a:gd name="T53" fmla="*/ 34 h 86"/>
              <a:gd name="T54" fmla="*/ 8 w 63"/>
              <a:gd name="T55" fmla="*/ 41 h 86"/>
              <a:gd name="T56" fmla="*/ 8 w 63"/>
              <a:gd name="T57" fmla="*/ 52 h 86"/>
              <a:gd name="T58" fmla="*/ 12 w 63"/>
              <a:gd name="T59" fmla="*/ 62 h 86"/>
              <a:gd name="T60" fmla="*/ 15 w 63"/>
              <a:gd name="T61" fmla="*/ 66 h 86"/>
              <a:gd name="T62" fmla="*/ 17 w 63"/>
              <a:gd name="T63" fmla="*/ 75 h 86"/>
              <a:gd name="T64" fmla="*/ 20 w 63"/>
              <a:gd name="T65" fmla="*/ 87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86"/>
              <a:gd name="T101" fmla="*/ 63 w 63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86">
                <a:moveTo>
                  <a:pt x="17" y="73"/>
                </a:moveTo>
                <a:cubicBezTo>
                  <a:pt x="18" y="73"/>
                  <a:pt x="20" y="74"/>
                  <a:pt x="21" y="73"/>
                </a:cubicBezTo>
                <a:cubicBezTo>
                  <a:pt x="22" y="73"/>
                  <a:pt x="24" y="72"/>
                  <a:pt x="24" y="71"/>
                </a:cubicBezTo>
                <a:cubicBezTo>
                  <a:pt x="24" y="70"/>
                  <a:pt x="23" y="67"/>
                  <a:pt x="24" y="66"/>
                </a:cubicBezTo>
                <a:cubicBezTo>
                  <a:pt x="25" y="65"/>
                  <a:pt x="25" y="68"/>
                  <a:pt x="26" y="69"/>
                </a:cubicBezTo>
                <a:cubicBezTo>
                  <a:pt x="27" y="70"/>
                  <a:pt x="27" y="71"/>
                  <a:pt x="28" y="71"/>
                </a:cubicBezTo>
                <a:cubicBezTo>
                  <a:pt x="30" y="71"/>
                  <a:pt x="32" y="70"/>
                  <a:pt x="32" y="69"/>
                </a:cubicBezTo>
                <a:cubicBezTo>
                  <a:pt x="33" y="67"/>
                  <a:pt x="34" y="64"/>
                  <a:pt x="34" y="62"/>
                </a:cubicBezTo>
                <a:cubicBezTo>
                  <a:pt x="33" y="59"/>
                  <a:pt x="31" y="57"/>
                  <a:pt x="30" y="55"/>
                </a:cubicBezTo>
                <a:cubicBezTo>
                  <a:pt x="30" y="53"/>
                  <a:pt x="29" y="50"/>
                  <a:pt x="30" y="49"/>
                </a:cubicBezTo>
                <a:cubicBezTo>
                  <a:pt x="31" y="48"/>
                  <a:pt x="32" y="50"/>
                  <a:pt x="33" y="52"/>
                </a:cubicBezTo>
                <a:cubicBezTo>
                  <a:pt x="34" y="53"/>
                  <a:pt x="35" y="56"/>
                  <a:pt x="37" y="57"/>
                </a:cubicBezTo>
                <a:cubicBezTo>
                  <a:pt x="38" y="58"/>
                  <a:pt x="40" y="58"/>
                  <a:pt x="41" y="58"/>
                </a:cubicBezTo>
                <a:cubicBezTo>
                  <a:pt x="43" y="58"/>
                  <a:pt x="45" y="58"/>
                  <a:pt x="46" y="59"/>
                </a:cubicBezTo>
                <a:cubicBezTo>
                  <a:pt x="48" y="60"/>
                  <a:pt x="50" y="61"/>
                  <a:pt x="50" y="63"/>
                </a:cubicBezTo>
                <a:cubicBezTo>
                  <a:pt x="51" y="65"/>
                  <a:pt x="51" y="67"/>
                  <a:pt x="50" y="70"/>
                </a:cubicBezTo>
                <a:cubicBezTo>
                  <a:pt x="50" y="71"/>
                  <a:pt x="49" y="73"/>
                  <a:pt x="49" y="74"/>
                </a:cubicBezTo>
                <a:cubicBezTo>
                  <a:pt x="49" y="76"/>
                  <a:pt x="52" y="76"/>
                  <a:pt x="52" y="77"/>
                </a:cubicBezTo>
                <a:cubicBezTo>
                  <a:pt x="53" y="78"/>
                  <a:pt x="52" y="80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5" y="84"/>
                  <a:pt x="54" y="81"/>
                  <a:pt x="55" y="80"/>
                </a:cubicBezTo>
                <a:cubicBezTo>
                  <a:pt x="57" y="79"/>
                  <a:pt x="60" y="85"/>
                  <a:pt x="61" y="84"/>
                </a:cubicBezTo>
                <a:cubicBezTo>
                  <a:pt x="63" y="80"/>
                  <a:pt x="60" y="76"/>
                  <a:pt x="59" y="72"/>
                </a:cubicBezTo>
                <a:cubicBezTo>
                  <a:pt x="59" y="68"/>
                  <a:pt x="60" y="64"/>
                  <a:pt x="59" y="60"/>
                </a:cubicBezTo>
                <a:cubicBezTo>
                  <a:pt x="58" y="57"/>
                  <a:pt x="55" y="55"/>
                  <a:pt x="54" y="52"/>
                </a:cubicBezTo>
                <a:cubicBezTo>
                  <a:pt x="53" y="49"/>
                  <a:pt x="55" y="47"/>
                  <a:pt x="54" y="45"/>
                </a:cubicBezTo>
                <a:cubicBezTo>
                  <a:pt x="53" y="44"/>
                  <a:pt x="50" y="43"/>
                  <a:pt x="49" y="44"/>
                </a:cubicBezTo>
                <a:cubicBezTo>
                  <a:pt x="47" y="47"/>
                  <a:pt x="49" y="51"/>
                  <a:pt x="48" y="54"/>
                </a:cubicBezTo>
                <a:cubicBezTo>
                  <a:pt x="47" y="56"/>
                  <a:pt x="45" y="57"/>
                  <a:pt x="44" y="56"/>
                </a:cubicBezTo>
                <a:cubicBezTo>
                  <a:pt x="42" y="55"/>
                  <a:pt x="44" y="52"/>
                  <a:pt x="42" y="51"/>
                </a:cubicBezTo>
                <a:cubicBezTo>
                  <a:pt x="41" y="51"/>
                  <a:pt x="40" y="54"/>
                  <a:pt x="38" y="54"/>
                </a:cubicBezTo>
                <a:cubicBezTo>
                  <a:pt x="37" y="54"/>
                  <a:pt x="37" y="52"/>
                  <a:pt x="37" y="50"/>
                </a:cubicBezTo>
                <a:cubicBezTo>
                  <a:pt x="37" y="46"/>
                  <a:pt x="38" y="42"/>
                  <a:pt x="40" y="39"/>
                </a:cubicBezTo>
                <a:cubicBezTo>
                  <a:pt x="41" y="37"/>
                  <a:pt x="45" y="37"/>
                  <a:pt x="47" y="35"/>
                </a:cubicBezTo>
                <a:cubicBezTo>
                  <a:pt x="48" y="33"/>
                  <a:pt x="49" y="31"/>
                  <a:pt x="51" y="29"/>
                </a:cubicBezTo>
                <a:cubicBezTo>
                  <a:pt x="52" y="28"/>
                  <a:pt x="54" y="30"/>
                  <a:pt x="54" y="29"/>
                </a:cubicBezTo>
                <a:cubicBezTo>
                  <a:pt x="54" y="27"/>
                  <a:pt x="53" y="26"/>
                  <a:pt x="52" y="25"/>
                </a:cubicBezTo>
                <a:cubicBezTo>
                  <a:pt x="50" y="24"/>
                  <a:pt x="48" y="22"/>
                  <a:pt x="46" y="22"/>
                </a:cubicBezTo>
                <a:cubicBezTo>
                  <a:pt x="40" y="21"/>
                  <a:pt x="33" y="22"/>
                  <a:pt x="27" y="22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3" y="16"/>
                  <a:pt x="23" y="13"/>
                </a:cubicBezTo>
                <a:cubicBezTo>
                  <a:pt x="23" y="11"/>
                  <a:pt x="22" y="8"/>
                  <a:pt x="20" y="8"/>
                </a:cubicBezTo>
                <a:cubicBezTo>
                  <a:pt x="18" y="7"/>
                  <a:pt x="17" y="12"/>
                  <a:pt x="15" y="11"/>
                </a:cubicBezTo>
                <a:cubicBezTo>
                  <a:pt x="13" y="10"/>
                  <a:pt x="13" y="6"/>
                  <a:pt x="10" y="5"/>
                </a:cubicBezTo>
                <a:cubicBezTo>
                  <a:pt x="9" y="4"/>
                  <a:pt x="8" y="7"/>
                  <a:pt x="7" y="6"/>
                </a:cubicBezTo>
                <a:cubicBezTo>
                  <a:pt x="5" y="5"/>
                  <a:pt x="4" y="1"/>
                  <a:pt x="1" y="0"/>
                </a:cubicBezTo>
                <a:cubicBezTo>
                  <a:pt x="0" y="0"/>
                  <a:pt x="0" y="2"/>
                  <a:pt x="1" y="3"/>
                </a:cubicBezTo>
                <a:cubicBezTo>
                  <a:pt x="1" y="4"/>
                  <a:pt x="3" y="4"/>
                  <a:pt x="3" y="5"/>
                </a:cubicBezTo>
                <a:cubicBezTo>
                  <a:pt x="3" y="7"/>
                  <a:pt x="0" y="9"/>
                  <a:pt x="0" y="12"/>
                </a:cubicBezTo>
                <a:cubicBezTo>
                  <a:pt x="0" y="14"/>
                  <a:pt x="2" y="15"/>
                  <a:pt x="3" y="16"/>
                </a:cubicBezTo>
                <a:cubicBezTo>
                  <a:pt x="5" y="19"/>
                  <a:pt x="10" y="20"/>
                  <a:pt x="10" y="23"/>
                </a:cubicBezTo>
                <a:cubicBezTo>
                  <a:pt x="10" y="25"/>
                  <a:pt x="6" y="23"/>
                  <a:pt x="5" y="24"/>
                </a:cubicBezTo>
                <a:cubicBezTo>
                  <a:pt x="4" y="24"/>
                  <a:pt x="6" y="26"/>
                  <a:pt x="5" y="27"/>
                </a:cubicBezTo>
                <a:cubicBezTo>
                  <a:pt x="5" y="28"/>
                  <a:pt x="4" y="27"/>
                  <a:pt x="3" y="28"/>
                </a:cubicBezTo>
                <a:cubicBezTo>
                  <a:pt x="3" y="29"/>
                  <a:pt x="2" y="30"/>
                  <a:pt x="2" y="31"/>
                </a:cubicBezTo>
                <a:cubicBezTo>
                  <a:pt x="3" y="33"/>
                  <a:pt x="6" y="33"/>
                  <a:pt x="7" y="34"/>
                </a:cubicBezTo>
                <a:cubicBezTo>
                  <a:pt x="9" y="35"/>
                  <a:pt x="10" y="36"/>
                  <a:pt x="10" y="38"/>
                </a:cubicBezTo>
                <a:cubicBezTo>
                  <a:pt x="10" y="40"/>
                  <a:pt x="7" y="41"/>
                  <a:pt x="7" y="43"/>
                </a:cubicBezTo>
                <a:cubicBezTo>
                  <a:pt x="6" y="44"/>
                  <a:pt x="8" y="45"/>
                  <a:pt x="9" y="46"/>
                </a:cubicBezTo>
                <a:cubicBezTo>
                  <a:pt x="10" y="48"/>
                  <a:pt x="9" y="50"/>
                  <a:pt x="10" y="52"/>
                </a:cubicBezTo>
                <a:cubicBezTo>
                  <a:pt x="11" y="53"/>
                  <a:pt x="13" y="51"/>
                  <a:pt x="14" y="52"/>
                </a:cubicBezTo>
                <a:cubicBezTo>
                  <a:pt x="14" y="53"/>
                  <a:pt x="13" y="54"/>
                  <a:pt x="13" y="55"/>
                </a:cubicBezTo>
                <a:cubicBezTo>
                  <a:pt x="13" y="56"/>
                  <a:pt x="13" y="57"/>
                  <a:pt x="13" y="59"/>
                </a:cubicBez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4" y="65"/>
                  <a:pt x="14" y="67"/>
                </a:cubicBezTo>
                <a:cubicBezTo>
                  <a:pt x="14" y="69"/>
                  <a:pt x="16" y="71"/>
                  <a:pt x="17" y="73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9" name="Freeform 2633"/>
          <p:cNvSpPr>
            <a:spLocks noChangeAspect="1"/>
          </p:cNvSpPr>
          <p:nvPr/>
        </p:nvSpPr>
        <p:spPr bwMode="auto">
          <a:xfrm>
            <a:off x="6737350" y="3864188"/>
            <a:ext cx="215900" cy="522288"/>
          </a:xfrm>
          <a:custGeom>
            <a:avLst/>
            <a:gdLst>
              <a:gd name="T0" fmla="*/ 122 w 113"/>
              <a:gd name="T1" fmla="*/ 124 h 274"/>
              <a:gd name="T2" fmla="*/ 104 w 113"/>
              <a:gd name="T3" fmla="*/ 116 h 274"/>
              <a:gd name="T4" fmla="*/ 107 w 113"/>
              <a:gd name="T5" fmla="*/ 100 h 274"/>
              <a:gd name="T6" fmla="*/ 100 w 113"/>
              <a:gd name="T7" fmla="*/ 78 h 274"/>
              <a:gd name="T8" fmla="*/ 77 w 113"/>
              <a:gd name="T9" fmla="*/ 82 h 274"/>
              <a:gd name="T10" fmla="*/ 82 w 113"/>
              <a:gd name="T11" fmla="*/ 58 h 274"/>
              <a:gd name="T12" fmla="*/ 91 w 113"/>
              <a:gd name="T13" fmla="*/ 41 h 274"/>
              <a:gd name="T14" fmla="*/ 82 w 113"/>
              <a:gd name="T15" fmla="*/ 17 h 274"/>
              <a:gd name="T16" fmla="*/ 70 w 113"/>
              <a:gd name="T17" fmla="*/ 6 h 274"/>
              <a:gd name="T18" fmla="*/ 63 w 113"/>
              <a:gd name="T19" fmla="*/ 18 h 274"/>
              <a:gd name="T20" fmla="*/ 58 w 113"/>
              <a:gd name="T21" fmla="*/ 22 h 274"/>
              <a:gd name="T22" fmla="*/ 39 w 113"/>
              <a:gd name="T23" fmla="*/ 34 h 274"/>
              <a:gd name="T24" fmla="*/ 41 w 113"/>
              <a:gd name="T25" fmla="*/ 46 h 274"/>
              <a:gd name="T26" fmla="*/ 31 w 113"/>
              <a:gd name="T27" fmla="*/ 56 h 274"/>
              <a:gd name="T28" fmla="*/ 24 w 113"/>
              <a:gd name="T29" fmla="*/ 84 h 274"/>
              <a:gd name="T30" fmla="*/ 18 w 113"/>
              <a:gd name="T31" fmla="*/ 89 h 274"/>
              <a:gd name="T32" fmla="*/ 14 w 113"/>
              <a:gd name="T33" fmla="*/ 112 h 274"/>
              <a:gd name="T34" fmla="*/ 6 w 113"/>
              <a:gd name="T35" fmla="*/ 119 h 274"/>
              <a:gd name="T36" fmla="*/ 1 w 113"/>
              <a:gd name="T37" fmla="*/ 136 h 274"/>
              <a:gd name="T38" fmla="*/ 11 w 113"/>
              <a:gd name="T39" fmla="*/ 148 h 274"/>
              <a:gd name="T40" fmla="*/ 28 w 113"/>
              <a:gd name="T41" fmla="*/ 156 h 274"/>
              <a:gd name="T42" fmla="*/ 36 w 113"/>
              <a:gd name="T43" fmla="*/ 174 h 274"/>
              <a:gd name="T44" fmla="*/ 40 w 113"/>
              <a:gd name="T45" fmla="*/ 211 h 274"/>
              <a:gd name="T46" fmla="*/ 45 w 113"/>
              <a:gd name="T47" fmla="*/ 215 h 274"/>
              <a:gd name="T48" fmla="*/ 52 w 113"/>
              <a:gd name="T49" fmla="*/ 221 h 274"/>
              <a:gd name="T50" fmla="*/ 58 w 113"/>
              <a:gd name="T51" fmla="*/ 225 h 274"/>
              <a:gd name="T52" fmla="*/ 69 w 113"/>
              <a:gd name="T53" fmla="*/ 215 h 274"/>
              <a:gd name="T54" fmla="*/ 75 w 113"/>
              <a:gd name="T55" fmla="*/ 209 h 274"/>
              <a:gd name="T56" fmla="*/ 84 w 113"/>
              <a:gd name="T57" fmla="*/ 211 h 274"/>
              <a:gd name="T58" fmla="*/ 91 w 113"/>
              <a:gd name="T59" fmla="*/ 233 h 274"/>
              <a:gd name="T60" fmla="*/ 99 w 113"/>
              <a:gd name="T61" fmla="*/ 265 h 274"/>
              <a:gd name="T62" fmla="*/ 111 w 113"/>
              <a:gd name="T63" fmla="*/ 285 h 274"/>
              <a:gd name="T64" fmla="*/ 113 w 113"/>
              <a:gd name="T65" fmla="*/ 301 h 274"/>
              <a:gd name="T66" fmla="*/ 106 w 113"/>
              <a:gd name="T67" fmla="*/ 318 h 274"/>
              <a:gd name="T68" fmla="*/ 112 w 113"/>
              <a:gd name="T69" fmla="*/ 315 h 274"/>
              <a:gd name="T70" fmla="*/ 122 w 113"/>
              <a:gd name="T71" fmla="*/ 289 h 274"/>
              <a:gd name="T72" fmla="*/ 118 w 113"/>
              <a:gd name="T73" fmla="*/ 265 h 274"/>
              <a:gd name="T74" fmla="*/ 97 w 113"/>
              <a:gd name="T75" fmla="*/ 238 h 274"/>
              <a:gd name="T76" fmla="*/ 107 w 113"/>
              <a:gd name="T77" fmla="*/ 221 h 274"/>
              <a:gd name="T78" fmla="*/ 102 w 113"/>
              <a:gd name="T79" fmla="*/ 209 h 274"/>
              <a:gd name="T80" fmla="*/ 93 w 113"/>
              <a:gd name="T81" fmla="*/ 190 h 274"/>
              <a:gd name="T82" fmla="*/ 85 w 113"/>
              <a:gd name="T83" fmla="*/ 177 h 274"/>
              <a:gd name="T84" fmla="*/ 99 w 113"/>
              <a:gd name="T85" fmla="*/ 161 h 274"/>
              <a:gd name="T86" fmla="*/ 113 w 113"/>
              <a:gd name="T87" fmla="*/ 152 h 274"/>
              <a:gd name="T88" fmla="*/ 122 w 113"/>
              <a:gd name="T89" fmla="*/ 146 h 274"/>
              <a:gd name="T90" fmla="*/ 126 w 113"/>
              <a:gd name="T91" fmla="*/ 133 h 2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"/>
              <a:gd name="T139" fmla="*/ 0 h 274"/>
              <a:gd name="T140" fmla="*/ 113 w 113"/>
              <a:gd name="T141" fmla="*/ 274 h 2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" h="274">
                <a:moveTo>
                  <a:pt x="112" y="103"/>
                </a:moveTo>
                <a:cubicBezTo>
                  <a:pt x="112" y="102"/>
                  <a:pt x="113" y="101"/>
                  <a:pt x="112" y="101"/>
                </a:cubicBezTo>
                <a:cubicBezTo>
                  <a:pt x="108" y="100"/>
                  <a:pt x="105" y="102"/>
                  <a:pt x="101" y="103"/>
                </a:cubicBezTo>
                <a:cubicBezTo>
                  <a:pt x="100" y="103"/>
                  <a:pt x="98" y="104"/>
                  <a:pt x="97" y="103"/>
                </a:cubicBezTo>
                <a:cubicBezTo>
                  <a:pt x="96" y="102"/>
                  <a:pt x="98" y="98"/>
                  <a:pt x="97" y="97"/>
                </a:cubicBezTo>
                <a:cubicBezTo>
                  <a:pt x="94" y="95"/>
                  <a:pt x="89" y="99"/>
                  <a:pt x="86" y="97"/>
                </a:cubicBezTo>
                <a:cubicBezTo>
                  <a:pt x="84" y="95"/>
                  <a:pt x="88" y="92"/>
                  <a:pt x="88" y="90"/>
                </a:cubicBezTo>
                <a:cubicBezTo>
                  <a:pt x="89" y="88"/>
                  <a:pt x="86" y="87"/>
                  <a:pt x="86" y="85"/>
                </a:cubicBezTo>
                <a:cubicBezTo>
                  <a:pt x="86" y="84"/>
                  <a:pt x="90" y="84"/>
                  <a:pt x="89" y="83"/>
                </a:cubicBezTo>
                <a:cubicBezTo>
                  <a:pt x="87" y="81"/>
                  <a:pt x="83" y="82"/>
                  <a:pt x="81" y="80"/>
                </a:cubicBezTo>
                <a:cubicBezTo>
                  <a:pt x="79" y="77"/>
                  <a:pt x="79" y="73"/>
                  <a:pt x="80" y="69"/>
                </a:cubicBezTo>
                <a:cubicBezTo>
                  <a:pt x="80" y="67"/>
                  <a:pt x="85" y="66"/>
                  <a:pt x="83" y="65"/>
                </a:cubicBezTo>
                <a:cubicBezTo>
                  <a:pt x="80" y="66"/>
                  <a:pt x="76" y="65"/>
                  <a:pt x="73" y="66"/>
                </a:cubicBezTo>
                <a:cubicBezTo>
                  <a:pt x="70" y="67"/>
                  <a:pt x="69" y="70"/>
                  <a:pt x="67" y="71"/>
                </a:cubicBezTo>
                <a:cubicBezTo>
                  <a:pt x="66" y="71"/>
                  <a:pt x="64" y="70"/>
                  <a:pt x="64" y="68"/>
                </a:cubicBezTo>
                <a:cubicBezTo>
                  <a:pt x="63" y="66"/>
                  <a:pt x="67" y="66"/>
                  <a:pt x="67" y="64"/>
                </a:cubicBezTo>
                <a:cubicBezTo>
                  <a:pt x="66" y="61"/>
                  <a:pt x="61" y="62"/>
                  <a:pt x="62" y="59"/>
                </a:cubicBezTo>
                <a:cubicBezTo>
                  <a:pt x="62" y="55"/>
                  <a:pt x="66" y="53"/>
                  <a:pt x="68" y="48"/>
                </a:cubicBezTo>
                <a:cubicBezTo>
                  <a:pt x="70" y="45"/>
                  <a:pt x="74" y="44"/>
                  <a:pt x="75" y="40"/>
                </a:cubicBezTo>
                <a:cubicBezTo>
                  <a:pt x="76" y="38"/>
                  <a:pt x="73" y="37"/>
                  <a:pt x="73" y="34"/>
                </a:cubicBezTo>
                <a:cubicBezTo>
                  <a:pt x="73" y="34"/>
                  <a:pt x="75" y="35"/>
                  <a:pt x="76" y="34"/>
                </a:cubicBezTo>
                <a:cubicBezTo>
                  <a:pt x="76" y="32"/>
                  <a:pt x="74" y="30"/>
                  <a:pt x="74" y="28"/>
                </a:cubicBezTo>
                <a:cubicBezTo>
                  <a:pt x="73" y="23"/>
                  <a:pt x="74" y="18"/>
                  <a:pt x="72" y="14"/>
                </a:cubicBezTo>
                <a:cubicBezTo>
                  <a:pt x="72" y="13"/>
                  <a:pt x="69" y="15"/>
                  <a:pt x="68" y="14"/>
                </a:cubicBezTo>
                <a:cubicBezTo>
                  <a:pt x="66" y="12"/>
                  <a:pt x="67" y="8"/>
                  <a:pt x="66" y="5"/>
                </a:cubicBezTo>
                <a:cubicBezTo>
                  <a:pt x="64" y="3"/>
                  <a:pt x="62" y="0"/>
                  <a:pt x="59" y="0"/>
                </a:cubicBezTo>
                <a:cubicBezTo>
                  <a:pt x="58" y="0"/>
                  <a:pt x="58" y="4"/>
                  <a:pt x="58" y="5"/>
                </a:cubicBezTo>
                <a:cubicBezTo>
                  <a:pt x="57" y="7"/>
                  <a:pt x="57" y="8"/>
                  <a:pt x="56" y="9"/>
                </a:cubicBezTo>
                <a:cubicBezTo>
                  <a:pt x="55" y="11"/>
                  <a:pt x="53" y="10"/>
                  <a:pt x="52" y="11"/>
                </a:cubicBezTo>
                <a:cubicBezTo>
                  <a:pt x="51" y="12"/>
                  <a:pt x="51" y="14"/>
                  <a:pt x="52" y="15"/>
                </a:cubicBezTo>
                <a:cubicBezTo>
                  <a:pt x="52" y="17"/>
                  <a:pt x="55" y="18"/>
                  <a:pt x="55" y="20"/>
                </a:cubicBezTo>
                <a:cubicBezTo>
                  <a:pt x="55" y="21"/>
                  <a:pt x="53" y="20"/>
                  <a:pt x="52" y="20"/>
                </a:cubicBezTo>
                <a:cubicBezTo>
                  <a:pt x="50" y="20"/>
                  <a:pt x="49" y="18"/>
                  <a:pt x="48" y="18"/>
                </a:cubicBezTo>
                <a:cubicBezTo>
                  <a:pt x="46" y="18"/>
                  <a:pt x="44" y="19"/>
                  <a:pt x="42" y="20"/>
                </a:cubicBezTo>
                <a:cubicBezTo>
                  <a:pt x="40" y="22"/>
                  <a:pt x="39" y="24"/>
                  <a:pt x="37" y="26"/>
                </a:cubicBezTo>
                <a:cubicBezTo>
                  <a:pt x="35" y="27"/>
                  <a:pt x="33" y="27"/>
                  <a:pt x="32" y="28"/>
                </a:cubicBezTo>
                <a:cubicBezTo>
                  <a:pt x="31" y="29"/>
                  <a:pt x="32" y="30"/>
                  <a:pt x="32" y="32"/>
                </a:cubicBezTo>
                <a:cubicBezTo>
                  <a:pt x="32" y="33"/>
                  <a:pt x="31" y="34"/>
                  <a:pt x="32" y="36"/>
                </a:cubicBezTo>
                <a:cubicBezTo>
                  <a:pt x="32" y="36"/>
                  <a:pt x="34" y="37"/>
                  <a:pt x="34" y="38"/>
                </a:cubicBezTo>
                <a:cubicBezTo>
                  <a:pt x="33" y="39"/>
                  <a:pt x="31" y="39"/>
                  <a:pt x="30" y="40"/>
                </a:cubicBezTo>
                <a:cubicBezTo>
                  <a:pt x="30" y="42"/>
                  <a:pt x="31" y="43"/>
                  <a:pt x="30" y="44"/>
                </a:cubicBezTo>
                <a:cubicBezTo>
                  <a:pt x="29" y="46"/>
                  <a:pt x="26" y="45"/>
                  <a:pt x="26" y="47"/>
                </a:cubicBezTo>
                <a:cubicBezTo>
                  <a:pt x="26" y="49"/>
                  <a:pt x="30" y="50"/>
                  <a:pt x="29" y="51"/>
                </a:cubicBezTo>
                <a:cubicBezTo>
                  <a:pt x="27" y="57"/>
                  <a:pt x="25" y="63"/>
                  <a:pt x="23" y="69"/>
                </a:cubicBezTo>
                <a:cubicBezTo>
                  <a:pt x="23" y="70"/>
                  <a:pt x="21" y="70"/>
                  <a:pt x="20" y="70"/>
                </a:cubicBezTo>
                <a:cubicBezTo>
                  <a:pt x="18" y="69"/>
                  <a:pt x="16" y="67"/>
                  <a:pt x="14" y="67"/>
                </a:cubicBezTo>
                <a:cubicBezTo>
                  <a:pt x="13" y="66"/>
                  <a:pt x="12" y="67"/>
                  <a:pt x="12" y="68"/>
                </a:cubicBezTo>
                <a:cubicBezTo>
                  <a:pt x="13" y="70"/>
                  <a:pt x="14" y="72"/>
                  <a:pt x="15" y="74"/>
                </a:cubicBezTo>
                <a:cubicBezTo>
                  <a:pt x="15" y="77"/>
                  <a:pt x="16" y="80"/>
                  <a:pt x="15" y="83"/>
                </a:cubicBezTo>
                <a:cubicBezTo>
                  <a:pt x="15" y="83"/>
                  <a:pt x="12" y="82"/>
                  <a:pt x="12" y="83"/>
                </a:cubicBezTo>
                <a:cubicBezTo>
                  <a:pt x="11" y="86"/>
                  <a:pt x="12" y="90"/>
                  <a:pt x="12" y="93"/>
                </a:cubicBezTo>
                <a:cubicBezTo>
                  <a:pt x="12" y="95"/>
                  <a:pt x="11" y="97"/>
                  <a:pt x="10" y="99"/>
                </a:cubicBezTo>
                <a:cubicBezTo>
                  <a:pt x="10" y="100"/>
                  <a:pt x="9" y="99"/>
                  <a:pt x="8" y="99"/>
                </a:cubicBezTo>
                <a:cubicBezTo>
                  <a:pt x="7" y="99"/>
                  <a:pt x="6" y="99"/>
                  <a:pt x="5" y="99"/>
                </a:cubicBezTo>
                <a:cubicBezTo>
                  <a:pt x="6" y="103"/>
                  <a:pt x="9" y="107"/>
                  <a:pt x="7" y="111"/>
                </a:cubicBezTo>
                <a:cubicBezTo>
                  <a:pt x="6" y="112"/>
                  <a:pt x="3" y="106"/>
                  <a:pt x="1" y="107"/>
                </a:cubicBezTo>
                <a:cubicBezTo>
                  <a:pt x="0" y="108"/>
                  <a:pt x="1" y="111"/>
                  <a:pt x="1" y="113"/>
                </a:cubicBezTo>
                <a:cubicBezTo>
                  <a:pt x="2" y="113"/>
                  <a:pt x="4" y="112"/>
                  <a:pt x="5" y="113"/>
                </a:cubicBezTo>
                <a:cubicBezTo>
                  <a:pt x="6" y="114"/>
                  <a:pt x="5" y="116"/>
                  <a:pt x="6" y="118"/>
                </a:cubicBezTo>
                <a:cubicBezTo>
                  <a:pt x="7" y="120"/>
                  <a:pt x="7" y="122"/>
                  <a:pt x="9" y="123"/>
                </a:cubicBezTo>
                <a:cubicBezTo>
                  <a:pt x="10" y="123"/>
                  <a:pt x="11" y="122"/>
                  <a:pt x="12" y="123"/>
                </a:cubicBezTo>
                <a:cubicBezTo>
                  <a:pt x="14" y="124"/>
                  <a:pt x="15" y="126"/>
                  <a:pt x="17" y="127"/>
                </a:cubicBezTo>
                <a:cubicBezTo>
                  <a:pt x="19" y="128"/>
                  <a:pt x="22" y="128"/>
                  <a:pt x="23" y="130"/>
                </a:cubicBezTo>
                <a:cubicBezTo>
                  <a:pt x="24" y="131"/>
                  <a:pt x="23" y="134"/>
                  <a:pt x="24" y="136"/>
                </a:cubicBezTo>
                <a:cubicBezTo>
                  <a:pt x="25" y="137"/>
                  <a:pt x="28" y="137"/>
                  <a:pt x="29" y="139"/>
                </a:cubicBezTo>
                <a:cubicBezTo>
                  <a:pt x="30" y="141"/>
                  <a:pt x="29" y="143"/>
                  <a:pt x="30" y="145"/>
                </a:cubicBezTo>
                <a:cubicBezTo>
                  <a:pt x="31" y="149"/>
                  <a:pt x="32" y="152"/>
                  <a:pt x="33" y="155"/>
                </a:cubicBezTo>
                <a:cubicBezTo>
                  <a:pt x="33" y="158"/>
                  <a:pt x="32" y="160"/>
                  <a:pt x="32" y="163"/>
                </a:cubicBezTo>
                <a:cubicBezTo>
                  <a:pt x="32" y="167"/>
                  <a:pt x="33" y="172"/>
                  <a:pt x="33" y="176"/>
                </a:cubicBezTo>
                <a:cubicBezTo>
                  <a:pt x="32" y="178"/>
                  <a:pt x="32" y="179"/>
                  <a:pt x="32" y="180"/>
                </a:cubicBezTo>
                <a:cubicBezTo>
                  <a:pt x="31" y="183"/>
                  <a:pt x="30" y="185"/>
                  <a:pt x="32" y="187"/>
                </a:cubicBezTo>
                <a:cubicBezTo>
                  <a:pt x="35" y="185"/>
                  <a:pt x="34" y="179"/>
                  <a:pt x="37" y="179"/>
                </a:cubicBezTo>
                <a:cubicBezTo>
                  <a:pt x="40" y="179"/>
                  <a:pt x="37" y="184"/>
                  <a:pt x="38" y="187"/>
                </a:cubicBezTo>
                <a:cubicBezTo>
                  <a:pt x="38" y="188"/>
                  <a:pt x="40" y="189"/>
                  <a:pt x="41" y="189"/>
                </a:cubicBezTo>
                <a:cubicBezTo>
                  <a:pt x="43" y="188"/>
                  <a:pt x="42" y="185"/>
                  <a:pt x="43" y="184"/>
                </a:cubicBezTo>
                <a:cubicBezTo>
                  <a:pt x="44" y="184"/>
                  <a:pt x="44" y="186"/>
                  <a:pt x="45" y="187"/>
                </a:cubicBezTo>
                <a:cubicBezTo>
                  <a:pt x="46" y="187"/>
                  <a:pt x="46" y="185"/>
                  <a:pt x="47" y="185"/>
                </a:cubicBezTo>
                <a:cubicBezTo>
                  <a:pt x="48" y="185"/>
                  <a:pt x="47" y="187"/>
                  <a:pt x="48" y="187"/>
                </a:cubicBezTo>
                <a:cubicBezTo>
                  <a:pt x="51" y="186"/>
                  <a:pt x="53" y="184"/>
                  <a:pt x="54" y="181"/>
                </a:cubicBezTo>
                <a:cubicBezTo>
                  <a:pt x="55" y="180"/>
                  <a:pt x="52" y="180"/>
                  <a:pt x="53" y="179"/>
                </a:cubicBezTo>
                <a:cubicBezTo>
                  <a:pt x="54" y="178"/>
                  <a:pt x="56" y="180"/>
                  <a:pt x="57" y="179"/>
                </a:cubicBezTo>
                <a:cubicBezTo>
                  <a:pt x="58" y="177"/>
                  <a:pt x="54" y="175"/>
                  <a:pt x="55" y="174"/>
                </a:cubicBezTo>
                <a:cubicBezTo>
                  <a:pt x="57" y="173"/>
                  <a:pt x="57" y="177"/>
                  <a:pt x="59" y="177"/>
                </a:cubicBezTo>
                <a:cubicBezTo>
                  <a:pt x="61" y="177"/>
                  <a:pt x="62" y="175"/>
                  <a:pt x="62" y="174"/>
                </a:cubicBezTo>
                <a:cubicBezTo>
                  <a:pt x="63" y="171"/>
                  <a:pt x="61" y="167"/>
                  <a:pt x="63" y="165"/>
                </a:cubicBezTo>
                <a:cubicBezTo>
                  <a:pt x="64" y="163"/>
                  <a:pt x="66" y="167"/>
                  <a:pt x="67" y="168"/>
                </a:cubicBezTo>
                <a:cubicBezTo>
                  <a:pt x="68" y="171"/>
                  <a:pt x="69" y="174"/>
                  <a:pt x="70" y="176"/>
                </a:cubicBezTo>
                <a:cubicBezTo>
                  <a:pt x="71" y="179"/>
                  <a:pt x="71" y="181"/>
                  <a:pt x="73" y="183"/>
                </a:cubicBezTo>
                <a:cubicBezTo>
                  <a:pt x="74" y="184"/>
                  <a:pt x="75" y="180"/>
                  <a:pt x="76" y="181"/>
                </a:cubicBezTo>
                <a:cubicBezTo>
                  <a:pt x="77" y="185"/>
                  <a:pt x="76" y="190"/>
                  <a:pt x="76" y="194"/>
                </a:cubicBezTo>
                <a:cubicBezTo>
                  <a:pt x="77" y="198"/>
                  <a:pt x="77" y="202"/>
                  <a:pt x="78" y="206"/>
                </a:cubicBezTo>
                <a:cubicBezTo>
                  <a:pt x="79" y="209"/>
                  <a:pt x="81" y="210"/>
                  <a:pt x="81" y="212"/>
                </a:cubicBezTo>
                <a:cubicBezTo>
                  <a:pt x="82" y="215"/>
                  <a:pt x="80" y="218"/>
                  <a:pt x="82" y="221"/>
                </a:cubicBezTo>
                <a:cubicBezTo>
                  <a:pt x="83" y="222"/>
                  <a:pt x="83" y="215"/>
                  <a:pt x="84" y="216"/>
                </a:cubicBezTo>
                <a:cubicBezTo>
                  <a:pt x="87" y="220"/>
                  <a:pt x="87" y="224"/>
                  <a:pt x="89" y="228"/>
                </a:cubicBezTo>
                <a:cubicBezTo>
                  <a:pt x="90" y="231"/>
                  <a:pt x="92" y="234"/>
                  <a:pt x="92" y="237"/>
                </a:cubicBezTo>
                <a:cubicBezTo>
                  <a:pt x="92" y="238"/>
                  <a:pt x="90" y="239"/>
                  <a:pt x="90" y="240"/>
                </a:cubicBezTo>
                <a:cubicBezTo>
                  <a:pt x="89" y="242"/>
                  <a:pt x="89" y="245"/>
                  <a:pt x="90" y="247"/>
                </a:cubicBezTo>
                <a:cubicBezTo>
                  <a:pt x="91" y="249"/>
                  <a:pt x="94" y="249"/>
                  <a:pt x="94" y="251"/>
                </a:cubicBezTo>
                <a:cubicBezTo>
                  <a:pt x="94" y="253"/>
                  <a:pt x="90" y="251"/>
                  <a:pt x="90" y="252"/>
                </a:cubicBezTo>
                <a:cubicBezTo>
                  <a:pt x="89" y="255"/>
                  <a:pt x="91" y="257"/>
                  <a:pt x="91" y="260"/>
                </a:cubicBezTo>
                <a:cubicBezTo>
                  <a:pt x="91" y="262"/>
                  <a:pt x="88" y="263"/>
                  <a:pt x="88" y="265"/>
                </a:cubicBezTo>
                <a:cubicBezTo>
                  <a:pt x="88" y="268"/>
                  <a:pt x="88" y="271"/>
                  <a:pt x="90" y="273"/>
                </a:cubicBezTo>
                <a:cubicBezTo>
                  <a:pt x="92" y="274"/>
                  <a:pt x="92" y="270"/>
                  <a:pt x="93" y="269"/>
                </a:cubicBezTo>
                <a:cubicBezTo>
                  <a:pt x="94" y="266"/>
                  <a:pt x="93" y="264"/>
                  <a:pt x="93" y="262"/>
                </a:cubicBezTo>
                <a:cubicBezTo>
                  <a:pt x="94" y="259"/>
                  <a:pt x="97" y="257"/>
                  <a:pt x="99" y="255"/>
                </a:cubicBezTo>
                <a:cubicBezTo>
                  <a:pt x="101" y="251"/>
                  <a:pt x="103" y="247"/>
                  <a:pt x="103" y="243"/>
                </a:cubicBezTo>
                <a:cubicBezTo>
                  <a:pt x="104" y="242"/>
                  <a:pt x="102" y="242"/>
                  <a:pt x="101" y="241"/>
                </a:cubicBezTo>
                <a:cubicBezTo>
                  <a:pt x="99" y="237"/>
                  <a:pt x="97" y="232"/>
                  <a:pt x="95" y="227"/>
                </a:cubicBezTo>
                <a:cubicBezTo>
                  <a:pt x="95" y="226"/>
                  <a:pt x="97" y="227"/>
                  <a:pt x="97" y="226"/>
                </a:cubicBezTo>
                <a:cubicBezTo>
                  <a:pt x="97" y="224"/>
                  <a:pt x="98" y="223"/>
                  <a:pt x="98" y="221"/>
                </a:cubicBezTo>
                <a:cubicBezTo>
                  <a:pt x="97" y="219"/>
                  <a:pt x="96" y="217"/>
                  <a:pt x="95" y="215"/>
                </a:cubicBezTo>
                <a:cubicBezTo>
                  <a:pt x="92" y="212"/>
                  <a:pt x="88" y="211"/>
                  <a:pt x="85" y="208"/>
                </a:cubicBezTo>
                <a:cubicBezTo>
                  <a:pt x="83" y="205"/>
                  <a:pt x="83" y="202"/>
                  <a:pt x="81" y="198"/>
                </a:cubicBezTo>
                <a:cubicBezTo>
                  <a:pt x="81" y="197"/>
                  <a:pt x="85" y="198"/>
                  <a:pt x="86" y="196"/>
                </a:cubicBezTo>
                <a:cubicBezTo>
                  <a:pt x="86" y="193"/>
                  <a:pt x="85" y="189"/>
                  <a:pt x="86" y="186"/>
                </a:cubicBezTo>
                <a:cubicBezTo>
                  <a:pt x="86" y="185"/>
                  <a:pt x="89" y="186"/>
                  <a:pt x="89" y="184"/>
                </a:cubicBezTo>
                <a:cubicBezTo>
                  <a:pt x="90" y="183"/>
                  <a:pt x="89" y="181"/>
                  <a:pt x="88" y="181"/>
                </a:cubicBezTo>
                <a:cubicBezTo>
                  <a:pt x="88" y="180"/>
                  <a:pt x="86" y="182"/>
                  <a:pt x="85" y="181"/>
                </a:cubicBezTo>
                <a:cubicBezTo>
                  <a:pt x="84" y="179"/>
                  <a:pt x="86" y="176"/>
                  <a:pt x="85" y="174"/>
                </a:cubicBezTo>
                <a:cubicBezTo>
                  <a:pt x="85" y="173"/>
                  <a:pt x="83" y="173"/>
                  <a:pt x="82" y="172"/>
                </a:cubicBezTo>
                <a:cubicBezTo>
                  <a:pt x="80" y="167"/>
                  <a:pt x="78" y="162"/>
                  <a:pt x="75" y="158"/>
                </a:cubicBezTo>
                <a:cubicBezTo>
                  <a:pt x="75" y="158"/>
                  <a:pt x="77" y="159"/>
                  <a:pt x="77" y="158"/>
                </a:cubicBezTo>
                <a:cubicBezTo>
                  <a:pt x="77" y="155"/>
                  <a:pt x="76" y="153"/>
                  <a:pt x="74" y="151"/>
                </a:cubicBezTo>
                <a:cubicBezTo>
                  <a:pt x="73" y="150"/>
                  <a:pt x="72" y="152"/>
                  <a:pt x="71" y="151"/>
                </a:cubicBezTo>
                <a:cubicBezTo>
                  <a:pt x="70" y="150"/>
                  <a:pt x="70" y="148"/>
                  <a:pt x="71" y="147"/>
                </a:cubicBezTo>
                <a:cubicBezTo>
                  <a:pt x="71" y="146"/>
                  <a:pt x="74" y="148"/>
                  <a:pt x="74" y="147"/>
                </a:cubicBezTo>
                <a:cubicBezTo>
                  <a:pt x="76" y="142"/>
                  <a:pt x="74" y="136"/>
                  <a:pt x="76" y="132"/>
                </a:cubicBezTo>
                <a:cubicBezTo>
                  <a:pt x="77" y="130"/>
                  <a:pt x="80" y="134"/>
                  <a:pt x="82" y="134"/>
                </a:cubicBezTo>
                <a:cubicBezTo>
                  <a:pt x="84" y="134"/>
                  <a:pt x="87" y="133"/>
                  <a:pt x="88" y="131"/>
                </a:cubicBezTo>
                <a:cubicBezTo>
                  <a:pt x="89" y="130"/>
                  <a:pt x="87" y="128"/>
                  <a:pt x="88" y="127"/>
                </a:cubicBezTo>
                <a:cubicBezTo>
                  <a:pt x="90" y="126"/>
                  <a:pt x="92" y="128"/>
                  <a:pt x="94" y="127"/>
                </a:cubicBezTo>
                <a:cubicBezTo>
                  <a:pt x="95" y="127"/>
                  <a:pt x="93" y="124"/>
                  <a:pt x="94" y="123"/>
                </a:cubicBezTo>
                <a:cubicBezTo>
                  <a:pt x="95" y="122"/>
                  <a:pt x="96" y="122"/>
                  <a:pt x="98" y="122"/>
                </a:cubicBezTo>
                <a:cubicBezTo>
                  <a:pt x="99" y="122"/>
                  <a:pt x="100" y="122"/>
                  <a:pt x="101" y="122"/>
                </a:cubicBezTo>
                <a:cubicBezTo>
                  <a:pt x="101" y="120"/>
                  <a:pt x="101" y="118"/>
                  <a:pt x="102" y="116"/>
                </a:cubicBezTo>
                <a:cubicBezTo>
                  <a:pt x="103" y="115"/>
                  <a:pt x="107" y="116"/>
                  <a:pt x="108" y="115"/>
                </a:cubicBezTo>
                <a:cubicBezTo>
                  <a:pt x="108" y="113"/>
                  <a:pt x="105" y="113"/>
                  <a:pt x="105" y="111"/>
                </a:cubicBezTo>
                <a:cubicBezTo>
                  <a:pt x="105" y="109"/>
                  <a:pt x="106" y="107"/>
                  <a:pt x="108" y="105"/>
                </a:cubicBezTo>
                <a:cubicBezTo>
                  <a:pt x="109" y="104"/>
                  <a:pt x="111" y="104"/>
                  <a:pt x="112" y="1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0" name="Freeform 2634"/>
          <p:cNvSpPr>
            <a:spLocks noChangeAspect="1"/>
          </p:cNvSpPr>
          <p:nvPr/>
        </p:nvSpPr>
        <p:spPr bwMode="auto">
          <a:xfrm>
            <a:off x="7189789" y="4465851"/>
            <a:ext cx="231775" cy="166688"/>
          </a:xfrm>
          <a:custGeom>
            <a:avLst/>
            <a:gdLst>
              <a:gd name="T0" fmla="*/ 123 w 122"/>
              <a:gd name="T1" fmla="*/ 52 h 87"/>
              <a:gd name="T2" fmla="*/ 134 w 122"/>
              <a:gd name="T3" fmla="*/ 48 h 87"/>
              <a:gd name="T4" fmla="*/ 129 w 122"/>
              <a:gd name="T5" fmla="*/ 45 h 87"/>
              <a:gd name="T6" fmla="*/ 124 w 122"/>
              <a:gd name="T7" fmla="*/ 40 h 87"/>
              <a:gd name="T8" fmla="*/ 124 w 122"/>
              <a:gd name="T9" fmla="*/ 36 h 87"/>
              <a:gd name="T10" fmla="*/ 133 w 122"/>
              <a:gd name="T11" fmla="*/ 37 h 87"/>
              <a:gd name="T12" fmla="*/ 144 w 122"/>
              <a:gd name="T13" fmla="*/ 34 h 87"/>
              <a:gd name="T14" fmla="*/ 145 w 122"/>
              <a:gd name="T15" fmla="*/ 28 h 87"/>
              <a:gd name="T16" fmla="*/ 140 w 122"/>
              <a:gd name="T17" fmla="*/ 27 h 87"/>
              <a:gd name="T18" fmla="*/ 132 w 122"/>
              <a:gd name="T19" fmla="*/ 24 h 87"/>
              <a:gd name="T20" fmla="*/ 126 w 122"/>
              <a:gd name="T21" fmla="*/ 28 h 87"/>
              <a:gd name="T22" fmla="*/ 118 w 122"/>
              <a:gd name="T23" fmla="*/ 25 h 87"/>
              <a:gd name="T24" fmla="*/ 117 w 122"/>
              <a:gd name="T25" fmla="*/ 16 h 87"/>
              <a:gd name="T26" fmla="*/ 120 w 122"/>
              <a:gd name="T27" fmla="*/ 12 h 87"/>
              <a:gd name="T28" fmla="*/ 115 w 122"/>
              <a:gd name="T29" fmla="*/ 11 h 87"/>
              <a:gd name="T30" fmla="*/ 109 w 122"/>
              <a:gd name="T31" fmla="*/ 4 h 87"/>
              <a:gd name="T32" fmla="*/ 105 w 122"/>
              <a:gd name="T33" fmla="*/ 7 h 87"/>
              <a:gd name="T34" fmla="*/ 101 w 122"/>
              <a:gd name="T35" fmla="*/ 1 h 87"/>
              <a:gd name="T36" fmla="*/ 96 w 122"/>
              <a:gd name="T37" fmla="*/ 14 h 87"/>
              <a:gd name="T38" fmla="*/ 91 w 122"/>
              <a:gd name="T39" fmla="*/ 28 h 87"/>
              <a:gd name="T40" fmla="*/ 85 w 122"/>
              <a:gd name="T41" fmla="*/ 28 h 87"/>
              <a:gd name="T42" fmla="*/ 84 w 122"/>
              <a:gd name="T43" fmla="*/ 31 h 87"/>
              <a:gd name="T44" fmla="*/ 87 w 122"/>
              <a:gd name="T45" fmla="*/ 33 h 87"/>
              <a:gd name="T46" fmla="*/ 87 w 122"/>
              <a:gd name="T47" fmla="*/ 36 h 87"/>
              <a:gd name="T48" fmla="*/ 78 w 122"/>
              <a:gd name="T49" fmla="*/ 37 h 87"/>
              <a:gd name="T50" fmla="*/ 65 w 122"/>
              <a:gd name="T51" fmla="*/ 42 h 87"/>
              <a:gd name="T52" fmla="*/ 65 w 122"/>
              <a:gd name="T53" fmla="*/ 51 h 87"/>
              <a:gd name="T54" fmla="*/ 44 w 122"/>
              <a:gd name="T55" fmla="*/ 68 h 87"/>
              <a:gd name="T56" fmla="*/ 30 w 122"/>
              <a:gd name="T57" fmla="*/ 71 h 87"/>
              <a:gd name="T58" fmla="*/ 28 w 122"/>
              <a:gd name="T59" fmla="*/ 80 h 87"/>
              <a:gd name="T60" fmla="*/ 23 w 122"/>
              <a:gd name="T61" fmla="*/ 78 h 87"/>
              <a:gd name="T62" fmla="*/ 25 w 122"/>
              <a:gd name="T63" fmla="*/ 84 h 87"/>
              <a:gd name="T64" fmla="*/ 19 w 122"/>
              <a:gd name="T65" fmla="*/ 94 h 87"/>
              <a:gd name="T66" fmla="*/ 11 w 122"/>
              <a:gd name="T67" fmla="*/ 89 h 87"/>
              <a:gd name="T68" fmla="*/ 10 w 122"/>
              <a:gd name="T69" fmla="*/ 91 h 87"/>
              <a:gd name="T70" fmla="*/ 5 w 122"/>
              <a:gd name="T71" fmla="*/ 91 h 87"/>
              <a:gd name="T72" fmla="*/ 0 w 122"/>
              <a:gd name="T73" fmla="*/ 84 h 87"/>
              <a:gd name="T74" fmla="*/ 2 w 122"/>
              <a:gd name="T75" fmla="*/ 94 h 87"/>
              <a:gd name="T76" fmla="*/ 13 w 122"/>
              <a:gd name="T77" fmla="*/ 101 h 87"/>
              <a:gd name="T78" fmla="*/ 16 w 122"/>
              <a:gd name="T79" fmla="*/ 105 h 87"/>
              <a:gd name="T80" fmla="*/ 23 w 122"/>
              <a:gd name="T81" fmla="*/ 101 h 87"/>
              <a:gd name="T82" fmla="*/ 34 w 122"/>
              <a:gd name="T83" fmla="*/ 104 h 87"/>
              <a:gd name="T84" fmla="*/ 39 w 122"/>
              <a:gd name="T85" fmla="*/ 100 h 87"/>
              <a:gd name="T86" fmla="*/ 39 w 122"/>
              <a:gd name="T87" fmla="*/ 95 h 87"/>
              <a:gd name="T88" fmla="*/ 50 w 122"/>
              <a:gd name="T89" fmla="*/ 94 h 87"/>
              <a:gd name="T90" fmla="*/ 49 w 122"/>
              <a:gd name="T91" fmla="*/ 97 h 87"/>
              <a:gd name="T92" fmla="*/ 54 w 122"/>
              <a:gd name="T93" fmla="*/ 95 h 87"/>
              <a:gd name="T94" fmla="*/ 60 w 122"/>
              <a:gd name="T95" fmla="*/ 100 h 87"/>
              <a:gd name="T96" fmla="*/ 65 w 122"/>
              <a:gd name="T97" fmla="*/ 95 h 87"/>
              <a:gd name="T98" fmla="*/ 74 w 122"/>
              <a:gd name="T99" fmla="*/ 95 h 87"/>
              <a:gd name="T100" fmla="*/ 74 w 122"/>
              <a:gd name="T101" fmla="*/ 89 h 87"/>
              <a:gd name="T102" fmla="*/ 83 w 122"/>
              <a:gd name="T103" fmla="*/ 75 h 87"/>
              <a:gd name="T104" fmla="*/ 90 w 122"/>
              <a:gd name="T105" fmla="*/ 64 h 87"/>
              <a:gd name="T106" fmla="*/ 90 w 122"/>
              <a:gd name="T107" fmla="*/ 51 h 87"/>
              <a:gd name="T108" fmla="*/ 101 w 122"/>
              <a:gd name="T109" fmla="*/ 47 h 87"/>
              <a:gd name="T110" fmla="*/ 107 w 122"/>
              <a:gd name="T111" fmla="*/ 51 h 87"/>
              <a:gd name="T112" fmla="*/ 115 w 122"/>
              <a:gd name="T113" fmla="*/ 48 h 87"/>
              <a:gd name="T114" fmla="*/ 123 w 122"/>
              <a:gd name="T115" fmla="*/ 52 h 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87"/>
              <a:gd name="T176" fmla="*/ 122 w 122"/>
              <a:gd name="T177" fmla="*/ 87 h 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87">
                <a:moveTo>
                  <a:pt x="103" y="43"/>
                </a:moveTo>
                <a:cubicBezTo>
                  <a:pt x="106" y="42"/>
                  <a:pt x="110" y="43"/>
                  <a:pt x="112" y="40"/>
                </a:cubicBezTo>
                <a:cubicBezTo>
                  <a:pt x="113" y="39"/>
                  <a:pt x="109" y="38"/>
                  <a:pt x="108" y="37"/>
                </a:cubicBezTo>
                <a:cubicBezTo>
                  <a:pt x="106" y="36"/>
                  <a:pt x="105" y="35"/>
                  <a:pt x="104" y="33"/>
                </a:cubicBezTo>
                <a:cubicBezTo>
                  <a:pt x="104" y="32"/>
                  <a:pt x="103" y="31"/>
                  <a:pt x="104" y="30"/>
                </a:cubicBezTo>
                <a:cubicBezTo>
                  <a:pt x="106" y="29"/>
                  <a:pt x="109" y="31"/>
                  <a:pt x="111" y="31"/>
                </a:cubicBezTo>
                <a:cubicBezTo>
                  <a:pt x="114" y="30"/>
                  <a:pt x="118" y="30"/>
                  <a:pt x="120" y="28"/>
                </a:cubicBezTo>
                <a:cubicBezTo>
                  <a:pt x="122" y="27"/>
                  <a:pt x="122" y="24"/>
                  <a:pt x="121" y="23"/>
                </a:cubicBezTo>
                <a:cubicBezTo>
                  <a:pt x="120" y="21"/>
                  <a:pt x="118" y="22"/>
                  <a:pt x="117" y="22"/>
                </a:cubicBezTo>
                <a:cubicBezTo>
                  <a:pt x="115" y="21"/>
                  <a:pt x="113" y="20"/>
                  <a:pt x="110" y="20"/>
                </a:cubicBezTo>
                <a:cubicBezTo>
                  <a:pt x="108" y="20"/>
                  <a:pt x="107" y="23"/>
                  <a:pt x="105" y="23"/>
                </a:cubicBezTo>
                <a:cubicBezTo>
                  <a:pt x="103" y="24"/>
                  <a:pt x="100" y="23"/>
                  <a:pt x="99" y="21"/>
                </a:cubicBezTo>
                <a:cubicBezTo>
                  <a:pt x="97" y="19"/>
                  <a:pt x="98" y="16"/>
                  <a:pt x="98" y="13"/>
                </a:cubicBezTo>
                <a:cubicBezTo>
                  <a:pt x="98" y="12"/>
                  <a:pt x="101" y="11"/>
                  <a:pt x="100" y="10"/>
                </a:cubicBezTo>
                <a:cubicBezTo>
                  <a:pt x="100" y="8"/>
                  <a:pt x="97" y="10"/>
                  <a:pt x="96" y="9"/>
                </a:cubicBezTo>
                <a:cubicBezTo>
                  <a:pt x="94" y="7"/>
                  <a:pt x="94" y="3"/>
                  <a:pt x="91" y="3"/>
                </a:cubicBezTo>
                <a:cubicBezTo>
                  <a:pt x="90" y="2"/>
                  <a:pt x="89" y="6"/>
                  <a:pt x="88" y="6"/>
                </a:cubicBezTo>
                <a:cubicBezTo>
                  <a:pt x="86" y="5"/>
                  <a:pt x="85" y="0"/>
                  <a:pt x="84" y="1"/>
                </a:cubicBezTo>
                <a:cubicBezTo>
                  <a:pt x="81" y="4"/>
                  <a:pt x="81" y="9"/>
                  <a:pt x="80" y="12"/>
                </a:cubicBezTo>
                <a:cubicBezTo>
                  <a:pt x="79" y="16"/>
                  <a:pt x="78" y="20"/>
                  <a:pt x="76" y="23"/>
                </a:cubicBezTo>
                <a:cubicBezTo>
                  <a:pt x="75" y="25"/>
                  <a:pt x="72" y="22"/>
                  <a:pt x="71" y="23"/>
                </a:cubicBezTo>
                <a:cubicBezTo>
                  <a:pt x="70" y="23"/>
                  <a:pt x="70" y="25"/>
                  <a:pt x="70" y="26"/>
                </a:cubicBezTo>
                <a:cubicBezTo>
                  <a:pt x="71" y="27"/>
                  <a:pt x="72" y="26"/>
                  <a:pt x="73" y="27"/>
                </a:cubicBezTo>
                <a:cubicBezTo>
                  <a:pt x="74" y="28"/>
                  <a:pt x="74" y="30"/>
                  <a:pt x="73" y="30"/>
                </a:cubicBezTo>
                <a:cubicBezTo>
                  <a:pt x="70" y="31"/>
                  <a:pt x="68" y="31"/>
                  <a:pt x="65" y="31"/>
                </a:cubicBezTo>
                <a:cubicBezTo>
                  <a:pt x="61" y="32"/>
                  <a:pt x="57" y="32"/>
                  <a:pt x="54" y="35"/>
                </a:cubicBezTo>
                <a:cubicBezTo>
                  <a:pt x="52" y="37"/>
                  <a:pt x="55" y="40"/>
                  <a:pt x="54" y="42"/>
                </a:cubicBezTo>
                <a:cubicBezTo>
                  <a:pt x="49" y="47"/>
                  <a:pt x="43" y="52"/>
                  <a:pt x="37" y="56"/>
                </a:cubicBezTo>
                <a:cubicBezTo>
                  <a:pt x="34" y="58"/>
                  <a:pt x="29" y="57"/>
                  <a:pt x="25" y="59"/>
                </a:cubicBezTo>
                <a:cubicBezTo>
                  <a:pt x="23" y="61"/>
                  <a:pt x="25" y="65"/>
                  <a:pt x="23" y="66"/>
                </a:cubicBezTo>
                <a:cubicBezTo>
                  <a:pt x="22" y="67"/>
                  <a:pt x="20" y="64"/>
                  <a:pt x="19" y="65"/>
                </a:cubicBezTo>
                <a:cubicBezTo>
                  <a:pt x="18" y="66"/>
                  <a:pt x="21" y="68"/>
                  <a:pt x="21" y="70"/>
                </a:cubicBezTo>
                <a:cubicBezTo>
                  <a:pt x="20" y="73"/>
                  <a:pt x="19" y="76"/>
                  <a:pt x="16" y="78"/>
                </a:cubicBezTo>
                <a:cubicBezTo>
                  <a:pt x="13" y="78"/>
                  <a:pt x="12" y="75"/>
                  <a:pt x="9" y="74"/>
                </a:cubicBezTo>
                <a:cubicBezTo>
                  <a:pt x="9" y="74"/>
                  <a:pt x="9" y="75"/>
                  <a:pt x="8" y="75"/>
                </a:cubicBezTo>
                <a:cubicBezTo>
                  <a:pt x="7" y="75"/>
                  <a:pt x="5" y="75"/>
                  <a:pt x="4" y="75"/>
                </a:cubicBezTo>
                <a:cubicBezTo>
                  <a:pt x="2" y="74"/>
                  <a:pt x="1" y="72"/>
                  <a:pt x="0" y="70"/>
                </a:cubicBezTo>
                <a:cubicBezTo>
                  <a:pt x="1" y="73"/>
                  <a:pt x="0" y="76"/>
                  <a:pt x="2" y="78"/>
                </a:cubicBezTo>
                <a:cubicBezTo>
                  <a:pt x="4" y="81"/>
                  <a:pt x="8" y="82"/>
                  <a:pt x="11" y="84"/>
                </a:cubicBezTo>
                <a:cubicBezTo>
                  <a:pt x="12" y="85"/>
                  <a:pt x="12" y="87"/>
                  <a:pt x="13" y="87"/>
                </a:cubicBezTo>
                <a:cubicBezTo>
                  <a:pt x="15" y="87"/>
                  <a:pt x="17" y="85"/>
                  <a:pt x="19" y="84"/>
                </a:cubicBezTo>
                <a:cubicBezTo>
                  <a:pt x="22" y="84"/>
                  <a:pt x="25" y="86"/>
                  <a:pt x="28" y="86"/>
                </a:cubicBezTo>
                <a:cubicBezTo>
                  <a:pt x="30" y="85"/>
                  <a:pt x="32" y="84"/>
                  <a:pt x="33" y="83"/>
                </a:cubicBezTo>
                <a:cubicBezTo>
                  <a:pt x="34" y="82"/>
                  <a:pt x="32" y="79"/>
                  <a:pt x="33" y="79"/>
                </a:cubicBezTo>
                <a:cubicBezTo>
                  <a:pt x="36" y="77"/>
                  <a:pt x="39" y="78"/>
                  <a:pt x="42" y="78"/>
                </a:cubicBezTo>
                <a:cubicBezTo>
                  <a:pt x="42" y="78"/>
                  <a:pt x="41" y="80"/>
                  <a:pt x="41" y="80"/>
                </a:cubicBezTo>
                <a:cubicBezTo>
                  <a:pt x="42" y="81"/>
                  <a:pt x="43" y="79"/>
                  <a:pt x="45" y="79"/>
                </a:cubicBezTo>
                <a:cubicBezTo>
                  <a:pt x="47" y="80"/>
                  <a:pt x="48" y="83"/>
                  <a:pt x="50" y="83"/>
                </a:cubicBezTo>
                <a:cubicBezTo>
                  <a:pt x="52" y="82"/>
                  <a:pt x="52" y="79"/>
                  <a:pt x="54" y="79"/>
                </a:cubicBezTo>
                <a:cubicBezTo>
                  <a:pt x="57" y="78"/>
                  <a:pt x="60" y="80"/>
                  <a:pt x="62" y="79"/>
                </a:cubicBezTo>
                <a:cubicBezTo>
                  <a:pt x="63" y="78"/>
                  <a:pt x="61" y="76"/>
                  <a:pt x="62" y="74"/>
                </a:cubicBezTo>
                <a:cubicBezTo>
                  <a:pt x="64" y="70"/>
                  <a:pt x="67" y="66"/>
                  <a:pt x="69" y="62"/>
                </a:cubicBezTo>
                <a:cubicBezTo>
                  <a:pt x="71" y="59"/>
                  <a:pt x="74" y="56"/>
                  <a:pt x="75" y="53"/>
                </a:cubicBezTo>
                <a:cubicBezTo>
                  <a:pt x="76" y="49"/>
                  <a:pt x="73" y="45"/>
                  <a:pt x="75" y="42"/>
                </a:cubicBezTo>
                <a:cubicBezTo>
                  <a:pt x="77" y="39"/>
                  <a:pt x="81" y="39"/>
                  <a:pt x="84" y="39"/>
                </a:cubicBezTo>
                <a:cubicBezTo>
                  <a:pt x="86" y="38"/>
                  <a:pt x="87" y="41"/>
                  <a:pt x="89" y="42"/>
                </a:cubicBezTo>
                <a:cubicBezTo>
                  <a:pt x="91" y="42"/>
                  <a:pt x="94" y="40"/>
                  <a:pt x="96" y="40"/>
                </a:cubicBezTo>
                <a:cubicBezTo>
                  <a:pt x="99" y="41"/>
                  <a:pt x="101" y="42"/>
                  <a:pt x="103" y="43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1" name="Freeform 2635"/>
          <p:cNvSpPr>
            <a:spLocks noChangeAspect="1"/>
          </p:cNvSpPr>
          <p:nvPr/>
        </p:nvSpPr>
        <p:spPr bwMode="auto">
          <a:xfrm>
            <a:off x="6954838" y="4475376"/>
            <a:ext cx="104775" cy="139700"/>
          </a:xfrm>
          <a:custGeom>
            <a:avLst/>
            <a:gdLst>
              <a:gd name="T0" fmla="*/ 26 w 55"/>
              <a:gd name="T1" fmla="*/ 8 h 73"/>
              <a:gd name="T2" fmla="*/ 32 w 55"/>
              <a:gd name="T3" fmla="*/ 14 h 73"/>
              <a:gd name="T4" fmla="*/ 37 w 55"/>
              <a:gd name="T5" fmla="*/ 20 h 73"/>
              <a:gd name="T6" fmla="*/ 41 w 55"/>
              <a:gd name="T7" fmla="*/ 20 h 73"/>
              <a:gd name="T8" fmla="*/ 50 w 55"/>
              <a:gd name="T9" fmla="*/ 35 h 73"/>
              <a:gd name="T10" fmla="*/ 49 w 55"/>
              <a:gd name="T11" fmla="*/ 48 h 73"/>
              <a:gd name="T12" fmla="*/ 50 w 55"/>
              <a:gd name="T13" fmla="*/ 57 h 73"/>
              <a:gd name="T14" fmla="*/ 50 w 55"/>
              <a:gd name="T15" fmla="*/ 66 h 73"/>
              <a:gd name="T16" fmla="*/ 58 w 55"/>
              <a:gd name="T17" fmla="*/ 71 h 73"/>
              <a:gd name="T18" fmla="*/ 59 w 55"/>
              <a:gd name="T19" fmla="*/ 76 h 73"/>
              <a:gd name="T20" fmla="*/ 66 w 55"/>
              <a:gd name="T21" fmla="*/ 87 h 73"/>
              <a:gd name="T22" fmla="*/ 62 w 55"/>
              <a:gd name="T23" fmla="*/ 87 h 73"/>
              <a:gd name="T24" fmla="*/ 60 w 55"/>
              <a:gd name="T25" fmla="*/ 83 h 73"/>
              <a:gd name="T26" fmla="*/ 52 w 55"/>
              <a:gd name="T27" fmla="*/ 86 h 73"/>
              <a:gd name="T28" fmla="*/ 40 w 55"/>
              <a:gd name="T29" fmla="*/ 81 h 73"/>
              <a:gd name="T30" fmla="*/ 23 w 55"/>
              <a:gd name="T31" fmla="*/ 72 h 73"/>
              <a:gd name="T32" fmla="*/ 17 w 55"/>
              <a:gd name="T33" fmla="*/ 68 h 73"/>
              <a:gd name="T34" fmla="*/ 19 w 55"/>
              <a:gd name="T35" fmla="*/ 59 h 73"/>
              <a:gd name="T36" fmla="*/ 10 w 55"/>
              <a:gd name="T37" fmla="*/ 49 h 73"/>
              <a:gd name="T38" fmla="*/ 11 w 55"/>
              <a:gd name="T39" fmla="*/ 46 h 73"/>
              <a:gd name="T40" fmla="*/ 7 w 55"/>
              <a:gd name="T41" fmla="*/ 42 h 73"/>
              <a:gd name="T42" fmla="*/ 8 w 55"/>
              <a:gd name="T43" fmla="*/ 31 h 73"/>
              <a:gd name="T44" fmla="*/ 4 w 55"/>
              <a:gd name="T45" fmla="*/ 28 h 73"/>
              <a:gd name="T46" fmla="*/ 4 w 55"/>
              <a:gd name="T47" fmla="*/ 13 h 73"/>
              <a:gd name="T48" fmla="*/ 0 w 55"/>
              <a:gd name="T49" fmla="*/ 5 h 73"/>
              <a:gd name="T50" fmla="*/ 2 w 55"/>
              <a:gd name="T51" fmla="*/ 0 h 73"/>
              <a:gd name="T52" fmla="*/ 5 w 55"/>
              <a:gd name="T53" fmla="*/ 5 h 73"/>
              <a:gd name="T54" fmla="*/ 10 w 55"/>
              <a:gd name="T55" fmla="*/ 5 h 73"/>
              <a:gd name="T56" fmla="*/ 14 w 55"/>
              <a:gd name="T57" fmla="*/ 8 h 73"/>
              <a:gd name="T58" fmla="*/ 12 w 55"/>
              <a:gd name="T59" fmla="*/ 17 h 73"/>
              <a:gd name="T60" fmla="*/ 14 w 55"/>
              <a:gd name="T61" fmla="*/ 20 h 73"/>
              <a:gd name="T62" fmla="*/ 22 w 55"/>
              <a:gd name="T63" fmla="*/ 16 h 73"/>
              <a:gd name="T64" fmla="*/ 25 w 55"/>
              <a:gd name="T65" fmla="*/ 14 h 73"/>
              <a:gd name="T66" fmla="*/ 26 w 55"/>
              <a:gd name="T67" fmla="*/ 8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3"/>
              <a:gd name="T104" fmla="*/ 55 w 55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3">
                <a:moveTo>
                  <a:pt x="22" y="7"/>
                </a:moveTo>
                <a:cubicBezTo>
                  <a:pt x="24" y="9"/>
                  <a:pt x="25" y="11"/>
                  <a:pt x="27" y="12"/>
                </a:cubicBezTo>
                <a:cubicBezTo>
                  <a:pt x="28" y="14"/>
                  <a:pt x="29" y="16"/>
                  <a:pt x="31" y="17"/>
                </a:cubicBezTo>
                <a:cubicBezTo>
                  <a:pt x="32" y="18"/>
                  <a:pt x="34" y="16"/>
                  <a:pt x="34" y="17"/>
                </a:cubicBezTo>
                <a:cubicBezTo>
                  <a:pt x="37" y="20"/>
                  <a:pt x="41" y="24"/>
                  <a:pt x="42" y="29"/>
                </a:cubicBezTo>
                <a:cubicBezTo>
                  <a:pt x="43" y="32"/>
                  <a:pt x="41" y="36"/>
                  <a:pt x="41" y="40"/>
                </a:cubicBezTo>
                <a:cubicBezTo>
                  <a:pt x="41" y="43"/>
                  <a:pt x="42" y="45"/>
                  <a:pt x="42" y="47"/>
                </a:cubicBezTo>
                <a:cubicBezTo>
                  <a:pt x="42" y="50"/>
                  <a:pt x="41" y="53"/>
                  <a:pt x="42" y="55"/>
                </a:cubicBezTo>
                <a:cubicBezTo>
                  <a:pt x="43" y="57"/>
                  <a:pt x="47" y="57"/>
                  <a:pt x="48" y="59"/>
                </a:cubicBezTo>
                <a:cubicBezTo>
                  <a:pt x="49" y="60"/>
                  <a:pt x="49" y="62"/>
                  <a:pt x="49" y="63"/>
                </a:cubicBezTo>
                <a:cubicBezTo>
                  <a:pt x="51" y="67"/>
                  <a:pt x="54" y="68"/>
                  <a:pt x="55" y="72"/>
                </a:cubicBezTo>
                <a:cubicBezTo>
                  <a:pt x="53" y="72"/>
                  <a:pt x="53" y="73"/>
                  <a:pt x="52" y="72"/>
                </a:cubicBezTo>
                <a:cubicBezTo>
                  <a:pt x="51" y="71"/>
                  <a:pt x="51" y="68"/>
                  <a:pt x="50" y="69"/>
                </a:cubicBezTo>
                <a:cubicBezTo>
                  <a:pt x="48" y="70"/>
                  <a:pt x="46" y="72"/>
                  <a:pt x="43" y="71"/>
                </a:cubicBezTo>
                <a:cubicBezTo>
                  <a:pt x="38" y="71"/>
                  <a:pt x="38" y="70"/>
                  <a:pt x="33" y="67"/>
                </a:cubicBezTo>
                <a:cubicBezTo>
                  <a:pt x="28" y="65"/>
                  <a:pt x="23" y="62"/>
                  <a:pt x="19" y="60"/>
                </a:cubicBezTo>
                <a:cubicBezTo>
                  <a:pt x="17" y="59"/>
                  <a:pt x="14" y="58"/>
                  <a:pt x="14" y="56"/>
                </a:cubicBezTo>
                <a:cubicBezTo>
                  <a:pt x="13" y="53"/>
                  <a:pt x="17" y="51"/>
                  <a:pt x="16" y="49"/>
                </a:cubicBezTo>
                <a:cubicBezTo>
                  <a:pt x="14" y="45"/>
                  <a:pt x="10" y="44"/>
                  <a:pt x="8" y="41"/>
                </a:cubicBezTo>
                <a:cubicBezTo>
                  <a:pt x="7" y="40"/>
                  <a:pt x="9" y="39"/>
                  <a:pt x="9" y="38"/>
                </a:cubicBezTo>
                <a:cubicBezTo>
                  <a:pt x="9" y="37"/>
                  <a:pt x="6" y="36"/>
                  <a:pt x="6" y="35"/>
                </a:cubicBezTo>
                <a:cubicBezTo>
                  <a:pt x="5" y="32"/>
                  <a:pt x="7" y="29"/>
                  <a:pt x="7" y="26"/>
                </a:cubicBezTo>
                <a:cubicBezTo>
                  <a:pt x="6" y="25"/>
                  <a:pt x="4" y="25"/>
                  <a:pt x="3" y="23"/>
                </a:cubicBezTo>
                <a:cubicBezTo>
                  <a:pt x="2" y="19"/>
                  <a:pt x="3" y="15"/>
                  <a:pt x="3" y="11"/>
                </a:cubicBezTo>
                <a:cubicBezTo>
                  <a:pt x="2" y="9"/>
                  <a:pt x="1" y="7"/>
                  <a:pt x="0" y="4"/>
                </a:cubicBezTo>
                <a:cubicBezTo>
                  <a:pt x="1" y="3"/>
                  <a:pt x="1" y="0"/>
                  <a:pt x="2" y="0"/>
                </a:cubicBezTo>
                <a:cubicBezTo>
                  <a:pt x="4" y="0"/>
                  <a:pt x="3" y="3"/>
                  <a:pt x="4" y="4"/>
                </a:cubicBezTo>
                <a:cubicBezTo>
                  <a:pt x="5" y="5"/>
                  <a:pt x="7" y="4"/>
                  <a:pt x="8" y="4"/>
                </a:cubicBezTo>
                <a:cubicBezTo>
                  <a:pt x="9" y="5"/>
                  <a:pt x="11" y="6"/>
                  <a:pt x="12" y="7"/>
                </a:cubicBezTo>
                <a:cubicBezTo>
                  <a:pt x="12" y="9"/>
                  <a:pt x="10" y="11"/>
                  <a:pt x="10" y="14"/>
                </a:cubicBezTo>
                <a:cubicBezTo>
                  <a:pt x="10" y="15"/>
                  <a:pt x="10" y="17"/>
                  <a:pt x="12" y="17"/>
                </a:cubicBezTo>
                <a:cubicBezTo>
                  <a:pt x="14" y="16"/>
                  <a:pt x="15" y="14"/>
                  <a:pt x="18" y="13"/>
                </a:cubicBezTo>
                <a:cubicBezTo>
                  <a:pt x="19" y="12"/>
                  <a:pt x="21" y="13"/>
                  <a:pt x="21" y="12"/>
                </a:cubicBezTo>
                <a:cubicBezTo>
                  <a:pt x="22" y="10"/>
                  <a:pt x="22" y="9"/>
                  <a:pt x="22" y="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2" name="Freeform 2636"/>
          <p:cNvSpPr>
            <a:spLocks noChangeAspect="1"/>
          </p:cNvSpPr>
          <p:nvPr/>
        </p:nvSpPr>
        <p:spPr bwMode="auto">
          <a:xfrm>
            <a:off x="6870700" y="4097551"/>
            <a:ext cx="204788" cy="411163"/>
          </a:xfrm>
          <a:custGeom>
            <a:avLst/>
            <a:gdLst>
              <a:gd name="T0" fmla="*/ 68 w 107"/>
              <a:gd name="T1" fmla="*/ 236 h 216"/>
              <a:gd name="T2" fmla="*/ 51 w 107"/>
              <a:gd name="T3" fmla="*/ 219 h 216"/>
              <a:gd name="T4" fmla="*/ 43 w 107"/>
              <a:gd name="T5" fmla="*/ 194 h 216"/>
              <a:gd name="T6" fmla="*/ 35 w 107"/>
              <a:gd name="T7" fmla="*/ 180 h 216"/>
              <a:gd name="T8" fmla="*/ 46 w 107"/>
              <a:gd name="T9" fmla="*/ 144 h 216"/>
              <a:gd name="T10" fmla="*/ 47 w 107"/>
              <a:gd name="T11" fmla="*/ 118 h 216"/>
              <a:gd name="T12" fmla="*/ 60 w 107"/>
              <a:gd name="T13" fmla="*/ 118 h 216"/>
              <a:gd name="T14" fmla="*/ 58 w 107"/>
              <a:gd name="T15" fmla="*/ 135 h 216"/>
              <a:gd name="T16" fmla="*/ 68 w 107"/>
              <a:gd name="T17" fmla="*/ 137 h 216"/>
              <a:gd name="T18" fmla="*/ 78 w 107"/>
              <a:gd name="T19" fmla="*/ 144 h 216"/>
              <a:gd name="T20" fmla="*/ 88 w 107"/>
              <a:gd name="T21" fmla="*/ 145 h 216"/>
              <a:gd name="T22" fmla="*/ 83 w 107"/>
              <a:gd name="T23" fmla="*/ 130 h 216"/>
              <a:gd name="T24" fmla="*/ 84 w 107"/>
              <a:gd name="T25" fmla="*/ 118 h 216"/>
              <a:gd name="T26" fmla="*/ 101 w 107"/>
              <a:gd name="T27" fmla="*/ 106 h 216"/>
              <a:gd name="T28" fmla="*/ 122 w 107"/>
              <a:gd name="T29" fmla="*/ 108 h 216"/>
              <a:gd name="T30" fmla="*/ 125 w 107"/>
              <a:gd name="T31" fmla="*/ 89 h 216"/>
              <a:gd name="T32" fmla="*/ 125 w 107"/>
              <a:gd name="T33" fmla="*/ 77 h 216"/>
              <a:gd name="T34" fmla="*/ 112 w 107"/>
              <a:gd name="T35" fmla="*/ 59 h 216"/>
              <a:gd name="T36" fmla="*/ 102 w 107"/>
              <a:gd name="T37" fmla="*/ 43 h 216"/>
              <a:gd name="T38" fmla="*/ 94 w 107"/>
              <a:gd name="T39" fmla="*/ 35 h 216"/>
              <a:gd name="T40" fmla="*/ 81 w 107"/>
              <a:gd name="T41" fmla="*/ 43 h 216"/>
              <a:gd name="T42" fmla="*/ 76 w 107"/>
              <a:gd name="T43" fmla="*/ 43 h 216"/>
              <a:gd name="T44" fmla="*/ 63 w 107"/>
              <a:gd name="T45" fmla="*/ 44 h 216"/>
              <a:gd name="T46" fmla="*/ 54 w 107"/>
              <a:gd name="T47" fmla="*/ 36 h 216"/>
              <a:gd name="T48" fmla="*/ 55 w 107"/>
              <a:gd name="T49" fmla="*/ 22 h 216"/>
              <a:gd name="T50" fmla="*/ 42 w 107"/>
              <a:gd name="T51" fmla="*/ 12 h 216"/>
              <a:gd name="T52" fmla="*/ 41 w 107"/>
              <a:gd name="T53" fmla="*/ 0 h 216"/>
              <a:gd name="T54" fmla="*/ 29 w 107"/>
              <a:gd name="T55" fmla="*/ 1 h 216"/>
              <a:gd name="T56" fmla="*/ 22 w 107"/>
              <a:gd name="T57" fmla="*/ 11 h 216"/>
              <a:gd name="T58" fmla="*/ 5 w 107"/>
              <a:gd name="T59" fmla="*/ 30 h 216"/>
              <a:gd name="T60" fmla="*/ 5 w 107"/>
              <a:gd name="T61" fmla="*/ 35 h 216"/>
              <a:gd name="T62" fmla="*/ 14 w 107"/>
              <a:gd name="T63" fmla="*/ 60 h 216"/>
              <a:gd name="T64" fmla="*/ 22 w 107"/>
              <a:gd name="T65" fmla="*/ 71 h 216"/>
              <a:gd name="T66" fmla="*/ 19 w 107"/>
              <a:gd name="T67" fmla="*/ 89 h 216"/>
              <a:gd name="T68" fmla="*/ 30 w 107"/>
              <a:gd name="T69" fmla="*/ 112 h 216"/>
              <a:gd name="T70" fmla="*/ 30 w 107"/>
              <a:gd name="T71" fmla="*/ 126 h 216"/>
              <a:gd name="T72" fmla="*/ 35 w 107"/>
              <a:gd name="T73" fmla="*/ 159 h 216"/>
              <a:gd name="T74" fmla="*/ 24 w 107"/>
              <a:gd name="T75" fmla="*/ 181 h 216"/>
              <a:gd name="T76" fmla="*/ 19 w 107"/>
              <a:gd name="T77" fmla="*/ 207 h 216"/>
              <a:gd name="T78" fmla="*/ 25 w 107"/>
              <a:gd name="T79" fmla="*/ 209 h 216"/>
              <a:gd name="T80" fmla="*/ 35 w 107"/>
              <a:gd name="T81" fmla="*/ 225 h 216"/>
              <a:gd name="T82" fmla="*/ 46 w 107"/>
              <a:gd name="T83" fmla="*/ 230 h 216"/>
              <a:gd name="T84" fmla="*/ 49 w 107"/>
              <a:gd name="T85" fmla="*/ 241 h 216"/>
              <a:gd name="T86" fmla="*/ 58 w 107"/>
              <a:gd name="T87" fmla="*/ 243 h 216"/>
              <a:gd name="T88" fmla="*/ 65 w 107"/>
              <a:gd name="T89" fmla="*/ 255 h 216"/>
              <a:gd name="T90" fmla="*/ 78 w 107"/>
              <a:gd name="T91" fmla="*/ 253 h 2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7"/>
              <a:gd name="T139" fmla="*/ 0 h 216"/>
              <a:gd name="T140" fmla="*/ 107 w 107"/>
              <a:gd name="T141" fmla="*/ 216 h 2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7" h="216">
                <a:moveTo>
                  <a:pt x="66" y="206"/>
                </a:moveTo>
                <a:cubicBezTo>
                  <a:pt x="65" y="205"/>
                  <a:pt x="63" y="202"/>
                  <a:pt x="62" y="200"/>
                </a:cubicBezTo>
                <a:cubicBezTo>
                  <a:pt x="60" y="199"/>
                  <a:pt x="58" y="198"/>
                  <a:pt x="56" y="197"/>
                </a:cubicBezTo>
                <a:cubicBezTo>
                  <a:pt x="54" y="196"/>
                  <a:pt x="51" y="197"/>
                  <a:pt x="49" y="196"/>
                </a:cubicBezTo>
                <a:cubicBezTo>
                  <a:pt x="46" y="194"/>
                  <a:pt x="45" y="191"/>
                  <a:pt x="43" y="188"/>
                </a:cubicBezTo>
                <a:cubicBezTo>
                  <a:pt x="42" y="187"/>
                  <a:pt x="42" y="185"/>
                  <a:pt x="42" y="183"/>
                </a:cubicBezTo>
                <a:cubicBezTo>
                  <a:pt x="41" y="182"/>
                  <a:pt x="41" y="180"/>
                  <a:pt x="41" y="178"/>
                </a:cubicBezTo>
                <a:cubicBezTo>
                  <a:pt x="40" y="175"/>
                  <a:pt x="41" y="172"/>
                  <a:pt x="41" y="169"/>
                </a:cubicBezTo>
                <a:cubicBezTo>
                  <a:pt x="40" y="166"/>
                  <a:pt x="38" y="164"/>
                  <a:pt x="36" y="162"/>
                </a:cubicBezTo>
                <a:cubicBezTo>
                  <a:pt x="34" y="162"/>
                  <a:pt x="32" y="165"/>
                  <a:pt x="30" y="164"/>
                </a:cubicBezTo>
                <a:cubicBezTo>
                  <a:pt x="28" y="162"/>
                  <a:pt x="28" y="159"/>
                  <a:pt x="28" y="157"/>
                </a:cubicBezTo>
                <a:cubicBezTo>
                  <a:pt x="28" y="155"/>
                  <a:pt x="28" y="152"/>
                  <a:pt x="29" y="150"/>
                </a:cubicBezTo>
                <a:cubicBezTo>
                  <a:pt x="29" y="147"/>
                  <a:pt x="29" y="145"/>
                  <a:pt x="30" y="142"/>
                </a:cubicBezTo>
                <a:cubicBezTo>
                  <a:pt x="31" y="138"/>
                  <a:pt x="33" y="134"/>
                  <a:pt x="34" y="130"/>
                </a:cubicBezTo>
                <a:cubicBezTo>
                  <a:pt x="36" y="126"/>
                  <a:pt x="38" y="124"/>
                  <a:pt x="38" y="120"/>
                </a:cubicBezTo>
                <a:cubicBezTo>
                  <a:pt x="39" y="117"/>
                  <a:pt x="37" y="114"/>
                  <a:pt x="37" y="111"/>
                </a:cubicBezTo>
                <a:cubicBezTo>
                  <a:pt x="37" y="110"/>
                  <a:pt x="39" y="109"/>
                  <a:pt x="39" y="108"/>
                </a:cubicBezTo>
                <a:cubicBezTo>
                  <a:pt x="40" y="104"/>
                  <a:pt x="38" y="101"/>
                  <a:pt x="39" y="98"/>
                </a:cubicBezTo>
                <a:cubicBezTo>
                  <a:pt x="39" y="97"/>
                  <a:pt x="41" y="97"/>
                  <a:pt x="42" y="97"/>
                </a:cubicBezTo>
                <a:cubicBezTo>
                  <a:pt x="43" y="97"/>
                  <a:pt x="44" y="98"/>
                  <a:pt x="45" y="98"/>
                </a:cubicBezTo>
                <a:cubicBezTo>
                  <a:pt x="47" y="99"/>
                  <a:pt x="49" y="97"/>
                  <a:pt x="50" y="98"/>
                </a:cubicBezTo>
                <a:cubicBezTo>
                  <a:pt x="50" y="100"/>
                  <a:pt x="48" y="101"/>
                  <a:pt x="47" y="103"/>
                </a:cubicBezTo>
                <a:cubicBezTo>
                  <a:pt x="47" y="105"/>
                  <a:pt x="48" y="106"/>
                  <a:pt x="49" y="107"/>
                </a:cubicBezTo>
                <a:cubicBezTo>
                  <a:pt x="49" y="109"/>
                  <a:pt x="48" y="111"/>
                  <a:pt x="48" y="113"/>
                </a:cubicBezTo>
                <a:cubicBezTo>
                  <a:pt x="48" y="114"/>
                  <a:pt x="49" y="114"/>
                  <a:pt x="50" y="114"/>
                </a:cubicBezTo>
                <a:cubicBezTo>
                  <a:pt x="50" y="114"/>
                  <a:pt x="51" y="113"/>
                  <a:pt x="51" y="113"/>
                </a:cubicBezTo>
                <a:cubicBezTo>
                  <a:pt x="53" y="113"/>
                  <a:pt x="54" y="114"/>
                  <a:pt x="56" y="114"/>
                </a:cubicBezTo>
                <a:cubicBezTo>
                  <a:pt x="58" y="114"/>
                  <a:pt x="59" y="112"/>
                  <a:pt x="61" y="113"/>
                </a:cubicBezTo>
                <a:cubicBezTo>
                  <a:pt x="63" y="114"/>
                  <a:pt x="65" y="116"/>
                  <a:pt x="66" y="118"/>
                </a:cubicBezTo>
                <a:cubicBezTo>
                  <a:pt x="66" y="118"/>
                  <a:pt x="65" y="119"/>
                  <a:pt x="65" y="120"/>
                </a:cubicBezTo>
                <a:cubicBezTo>
                  <a:pt x="65" y="121"/>
                  <a:pt x="65" y="123"/>
                  <a:pt x="67" y="123"/>
                </a:cubicBezTo>
                <a:cubicBezTo>
                  <a:pt x="67" y="124"/>
                  <a:pt x="68" y="122"/>
                  <a:pt x="69" y="122"/>
                </a:cubicBezTo>
                <a:cubicBezTo>
                  <a:pt x="70" y="121"/>
                  <a:pt x="72" y="121"/>
                  <a:pt x="73" y="121"/>
                </a:cubicBezTo>
                <a:cubicBezTo>
                  <a:pt x="73" y="119"/>
                  <a:pt x="73" y="117"/>
                  <a:pt x="72" y="115"/>
                </a:cubicBezTo>
                <a:cubicBezTo>
                  <a:pt x="71" y="114"/>
                  <a:pt x="69" y="114"/>
                  <a:pt x="69" y="112"/>
                </a:cubicBezTo>
                <a:cubicBezTo>
                  <a:pt x="68" y="111"/>
                  <a:pt x="69" y="110"/>
                  <a:pt x="69" y="108"/>
                </a:cubicBezTo>
                <a:cubicBezTo>
                  <a:pt x="69" y="107"/>
                  <a:pt x="68" y="106"/>
                  <a:pt x="67" y="104"/>
                </a:cubicBezTo>
                <a:cubicBezTo>
                  <a:pt x="67" y="102"/>
                  <a:pt x="67" y="100"/>
                  <a:pt x="68" y="98"/>
                </a:cubicBezTo>
                <a:cubicBezTo>
                  <a:pt x="68" y="97"/>
                  <a:pt x="70" y="98"/>
                  <a:pt x="70" y="98"/>
                </a:cubicBezTo>
                <a:cubicBezTo>
                  <a:pt x="72" y="96"/>
                  <a:pt x="72" y="93"/>
                  <a:pt x="74" y="92"/>
                </a:cubicBezTo>
                <a:cubicBezTo>
                  <a:pt x="76" y="90"/>
                  <a:pt x="78" y="88"/>
                  <a:pt x="80" y="87"/>
                </a:cubicBezTo>
                <a:cubicBezTo>
                  <a:pt x="81" y="87"/>
                  <a:pt x="83" y="87"/>
                  <a:pt x="84" y="88"/>
                </a:cubicBezTo>
                <a:cubicBezTo>
                  <a:pt x="85" y="88"/>
                  <a:pt x="86" y="88"/>
                  <a:pt x="87" y="88"/>
                </a:cubicBezTo>
                <a:cubicBezTo>
                  <a:pt x="90" y="88"/>
                  <a:pt x="93" y="87"/>
                  <a:pt x="96" y="88"/>
                </a:cubicBezTo>
                <a:cubicBezTo>
                  <a:pt x="98" y="88"/>
                  <a:pt x="100" y="89"/>
                  <a:pt x="101" y="90"/>
                </a:cubicBezTo>
                <a:cubicBezTo>
                  <a:pt x="102" y="90"/>
                  <a:pt x="102" y="89"/>
                  <a:pt x="103" y="88"/>
                </a:cubicBezTo>
                <a:cubicBezTo>
                  <a:pt x="104" y="88"/>
                  <a:pt x="105" y="87"/>
                  <a:pt x="105" y="86"/>
                </a:cubicBezTo>
                <a:cubicBezTo>
                  <a:pt x="106" y="82"/>
                  <a:pt x="104" y="78"/>
                  <a:pt x="104" y="74"/>
                </a:cubicBezTo>
                <a:cubicBezTo>
                  <a:pt x="105" y="72"/>
                  <a:pt x="107" y="71"/>
                  <a:pt x="107" y="70"/>
                </a:cubicBezTo>
                <a:cubicBezTo>
                  <a:pt x="107" y="68"/>
                  <a:pt x="104" y="68"/>
                  <a:pt x="104" y="66"/>
                </a:cubicBezTo>
                <a:cubicBezTo>
                  <a:pt x="103" y="66"/>
                  <a:pt x="105" y="64"/>
                  <a:pt x="104" y="64"/>
                </a:cubicBezTo>
                <a:cubicBezTo>
                  <a:pt x="103" y="63"/>
                  <a:pt x="101" y="64"/>
                  <a:pt x="100" y="63"/>
                </a:cubicBezTo>
                <a:cubicBezTo>
                  <a:pt x="98" y="61"/>
                  <a:pt x="96" y="60"/>
                  <a:pt x="95" y="58"/>
                </a:cubicBezTo>
                <a:cubicBezTo>
                  <a:pt x="94" y="55"/>
                  <a:pt x="93" y="52"/>
                  <a:pt x="93" y="49"/>
                </a:cubicBezTo>
                <a:cubicBezTo>
                  <a:pt x="92" y="47"/>
                  <a:pt x="95" y="45"/>
                  <a:pt x="94" y="44"/>
                </a:cubicBezTo>
                <a:cubicBezTo>
                  <a:pt x="93" y="42"/>
                  <a:pt x="91" y="41"/>
                  <a:pt x="89" y="40"/>
                </a:cubicBezTo>
                <a:cubicBezTo>
                  <a:pt x="88" y="38"/>
                  <a:pt x="86" y="38"/>
                  <a:pt x="85" y="36"/>
                </a:cubicBezTo>
                <a:cubicBezTo>
                  <a:pt x="84" y="34"/>
                  <a:pt x="85" y="32"/>
                  <a:pt x="83" y="30"/>
                </a:cubicBezTo>
                <a:cubicBezTo>
                  <a:pt x="83" y="29"/>
                  <a:pt x="82" y="31"/>
                  <a:pt x="81" y="31"/>
                </a:cubicBezTo>
                <a:cubicBezTo>
                  <a:pt x="80" y="31"/>
                  <a:pt x="79" y="29"/>
                  <a:pt x="78" y="29"/>
                </a:cubicBezTo>
                <a:cubicBezTo>
                  <a:pt x="77" y="28"/>
                  <a:pt x="75" y="28"/>
                  <a:pt x="73" y="29"/>
                </a:cubicBezTo>
                <a:cubicBezTo>
                  <a:pt x="72" y="30"/>
                  <a:pt x="72" y="33"/>
                  <a:pt x="71" y="35"/>
                </a:cubicBezTo>
                <a:cubicBezTo>
                  <a:pt x="70" y="36"/>
                  <a:pt x="68" y="35"/>
                  <a:pt x="67" y="36"/>
                </a:cubicBezTo>
                <a:cubicBezTo>
                  <a:pt x="66" y="37"/>
                  <a:pt x="67" y="39"/>
                  <a:pt x="65" y="40"/>
                </a:cubicBezTo>
                <a:cubicBezTo>
                  <a:pt x="64" y="41"/>
                  <a:pt x="62" y="41"/>
                  <a:pt x="62" y="40"/>
                </a:cubicBezTo>
                <a:cubicBezTo>
                  <a:pt x="61" y="39"/>
                  <a:pt x="63" y="37"/>
                  <a:pt x="63" y="36"/>
                </a:cubicBezTo>
                <a:cubicBezTo>
                  <a:pt x="62" y="34"/>
                  <a:pt x="59" y="33"/>
                  <a:pt x="57" y="32"/>
                </a:cubicBezTo>
                <a:cubicBezTo>
                  <a:pt x="55" y="32"/>
                  <a:pt x="54" y="33"/>
                  <a:pt x="52" y="34"/>
                </a:cubicBezTo>
                <a:cubicBezTo>
                  <a:pt x="52" y="35"/>
                  <a:pt x="53" y="36"/>
                  <a:pt x="52" y="37"/>
                </a:cubicBezTo>
                <a:cubicBezTo>
                  <a:pt x="51" y="39"/>
                  <a:pt x="49" y="42"/>
                  <a:pt x="46" y="43"/>
                </a:cubicBezTo>
                <a:cubicBezTo>
                  <a:pt x="45" y="43"/>
                  <a:pt x="44" y="42"/>
                  <a:pt x="44" y="41"/>
                </a:cubicBezTo>
                <a:cubicBezTo>
                  <a:pt x="43" y="37"/>
                  <a:pt x="45" y="33"/>
                  <a:pt x="45" y="30"/>
                </a:cubicBezTo>
                <a:cubicBezTo>
                  <a:pt x="45" y="28"/>
                  <a:pt x="44" y="27"/>
                  <a:pt x="44" y="25"/>
                </a:cubicBezTo>
                <a:cubicBezTo>
                  <a:pt x="44" y="24"/>
                  <a:pt x="46" y="23"/>
                  <a:pt x="46" y="22"/>
                </a:cubicBezTo>
                <a:cubicBezTo>
                  <a:pt x="47" y="20"/>
                  <a:pt x="46" y="19"/>
                  <a:pt x="46" y="18"/>
                </a:cubicBezTo>
                <a:cubicBezTo>
                  <a:pt x="46" y="16"/>
                  <a:pt x="48" y="14"/>
                  <a:pt x="47" y="13"/>
                </a:cubicBezTo>
                <a:cubicBezTo>
                  <a:pt x="46" y="11"/>
                  <a:pt x="43" y="12"/>
                  <a:pt x="42" y="11"/>
                </a:cubicBezTo>
                <a:cubicBezTo>
                  <a:pt x="39" y="11"/>
                  <a:pt x="37" y="11"/>
                  <a:pt x="35" y="10"/>
                </a:cubicBezTo>
                <a:cubicBezTo>
                  <a:pt x="34" y="9"/>
                  <a:pt x="37" y="8"/>
                  <a:pt x="37" y="7"/>
                </a:cubicBezTo>
                <a:cubicBezTo>
                  <a:pt x="37" y="6"/>
                  <a:pt x="38" y="4"/>
                  <a:pt x="37" y="3"/>
                </a:cubicBezTo>
                <a:cubicBezTo>
                  <a:pt x="37" y="2"/>
                  <a:pt x="35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0" y="0"/>
                  <a:pt x="29" y="0"/>
                  <a:pt x="28" y="0"/>
                </a:cubicBezTo>
                <a:cubicBezTo>
                  <a:pt x="26" y="0"/>
                  <a:pt x="25" y="0"/>
                  <a:pt x="24" y="1"/>
                </a:cubicBezTo>
                <a:cubicBezTo>
                  <a:pt x="23" y="2"/>
                  <a:pt x="25" y="5"/>
                  <a:pt x="24" y="5"/>
                </a:cubicBezTo>
                <a:cubicBezTo>
                  <a:pt x="22" y="6"/>
                  <a:pt x="20" y="4"/>
                  <a:pt x="18" y="5"/>
                </a:cubicBezTo>
                <a:cubicBezTo>
                  <a:pt x="17" y="6"/>
                  <a:pt x="19" y="8"/>
                  <a:pt x="18" y="9"/>
                </a:cubicBezTo>
                <a:cubicBezTo>
                  <a:pt x="17" y="11"/>
                  <a:pt x="14" y="12"/>
                  <a:pt x="12" y="12"/>
                </a:cubicBezTo>
                <a:cubicBezTo>
                  <a:pt x="10" y="12"/>
                  <a:pt x="7" y="8"/>
                  <a:pt x="6" y="10"/>
                </a:cubicBezTo>
                <a:cubicBezTo>
                  <a:pt x="4" y="14"/>
                  <a:pt x="6" y="20"/>
                  <a:pt x="4" y="25"/>
                </a:cubicBezTo>
                <a:cubicBezTo>
                  <a:pt x="4" y="26"/>
                  <a:pt x="1" y="24"/>
                  <a:pt x="1" y="25"/>
                </a:cubicBezTo>
                <a:cubicBezTo>
                  <a:pt x="0" y="26"/>
                  <a:pt x="0" y="28"/>
                  <a:pt x="1" y="29"/>
                </a:cubicBezTo>
                <a:cubicBezTo>
                  <a:pt x="2" y="30"/>
                  <a:pt x="3" y="28"/>
                  <a:pt x="4" y="29"/>
                </a:cubicBezTo>
                <a:cubicBezTo>
                  <a:pt x="6" y="31"/>
                  <a:pt x="7" y="33"/>
                  <a:pt x="7" y="36"/>
                </a:cubicBezTo>
                <a:cubicBezTo>
                  <a:pt x="7" y="37"/>
                  <a:pt x="5" y="36"/>
                  <a:pt x="5" y="36"/>
                </a:cubicBezTo>
                <a:cubicBezTo>
                  <a:pt x="8" y="40"/>
                  <a:pt x="10" y="45"/>
                  <a:pt x="12" y="50"/>
                </a:cubicBezTo>
                <a:cubicBezTo>
                  <a:pt x="13" y="51"/>
                  <a:pt x="15" y="51"/>
                  <a:pt x="15" y="52"/>
                </a:cubicBezTo>
                <a:cubicBezTo>
                  <a:pt x="16" y="54"/>
                  <a:pt x="14" y="57"/>
                  <a:pt x="15" y="59"/>
                </a:cubicBezTo>
                <a:cubicBezTo>
                  <a:pt x="16" y="60"/>
                  <a:pt x="18" y="58"/>
                  <a:pt x="18" y="59"/>
                </a:cubicBezTo>
                <a:cubicBezTo>
                  <a:pt x="19" y="59"/>
                  <a:pt x="20" y="61"/>
                  <a:pt x="19" y="62"/>
                </a:cubicBezTo>
                <a:cubicBezTo>
                  <a:pt x="19" y="64"/>
                  <a:pt x="16" y="63"/>
                  <a:pt x="16" y="64"/>
                </a:cubicBezTo>
                <a:cubicBezTo>
                  <a:pt x="15" y="67"/>
                  <a:pt x="16" y="71"/>
                  <a:pt x="16" y="74"/>
                </a:cubicBezTo>
                <a:cubicBezTo>
                  <a:pt x="15" y="76"/>
                  <a:pt x="11" y="75"/>
                  <a:pt x="11" y="76"/>
                </a:cubicBezTo>
                <a:cubicBezTo>
                  <a:pt x="13" y="80"/>
                  <a:pt x="13" y="83"/>
                  <a:pt x="15" y="86"/>
                </a:cubicBezTo>
                <a:cubicBezTo>
                  <a:pt x="18" y="89"/>
                  <a:pt x="22" y="90"/>
                  <a:pt x="25" y="93"/>
                </a:cubicBezTo>
                <a:cubicBezTo>
                  <a:pt x="26" y="95"/>
                  <a:pt x="27" y="97"/>
                  <a:pt x="28" y="99"/>
                </a:cubicBezTo>
                <a:cubicBezTo>
                  <a:pt x="28" y="101"/>
                  <a:pt x="27" y="102"/>
                  <a:pt x="27" y="104"/>
                </a:cubicBezTo>
                <a:cubicBezTo>
                  <a:pt x="27" y="105"/>
                  <a:pt x="25" y="104"/>
                  <a:pt x="25" y="105"/>
                </a:cubicBezTo>
                <a:cubicBezTo>
                  <a:pt x="27" y="110"/>
                  <a:pt x="29" y="115"/>
                  <a:pt x="31" y="119"/>
                </a:cubicBezTo>
                <a:cubicBezTo>
                  <a:pt x="32" y="120"/>
                  <a:pt x="34" y="120"/>
                  <a:pt x="33" y="121"/>
                </a:cubicBezTo>
                <a:cubicBezTo>
                  <a:pt x="33" y="125"/>
                  <a:pt x="31" y="129"/>
                  <a:pt x="29" y="133"/>
                </a:cubicBezTo>
                <a:cubicBezTo>
                  <a:pt x="27" y="135"/>
                  <a:pt x="24" y="137"/>
                  <a:pt x="23" y="140"/>
                </a:cubicBezTo>
                <a:cubicBezTo>
                  <a:pt x="23" y="142"/>
                  <a:pt x="24" y="144"/>
                  <a:pt x="23" y="147"/>
                </a:cubicBezTo>
                <a:cubicBezTo>
                  <a:pt x="22" y="148"/>
                  <a:pt x="22" y="152"/>
                  <a:pt x="20" y="151"/>
                </a:cubicBezTo>
                <a:cubicBezTo>
                  <a:pt x="21" y="153"/>
                  <a:pt x="22" y="156"/>
                  <a:pt x="22" y="158"/>
                </a:cubicBezTo>
                <a:cubicBezTo>
                  <a:pt x="21" y="162"/>
                  <a:pt x="19" y="165"/>
                  <a:pt x="18" y="168"/>
                </a:cubicBezTo>
                <a:cubicBezTo>
                  <a:pt x="17" y="170"/>
                  <a:pt x="16" y="171"/>
                  <a:pt x="16" y="173"/>
                </a:cubicBezTo>
                <a:cubicBezTo>
                  <a:pt x="16" y="175"/>
                  <a:pt x="17" y="176"/>
                  <a:pt x="18" y="178"/>
                </a:cubicBezTo>
                <a:cubicBezTo>
                  <a:pt x="18" y="178"/>
                  <a:pt x="19" y="178"/>
                  <a:pt x="19" y="178"/>
                </a:cubicBezTo>
                <a:cubicBezTo>
                  <a:pt x="21" y="177"/>
                  <a:pt x="19" y="174"/>
                  <a:pt x="21" y="174"/>
                </a:cubicBezTo>
                <a:cubicBezTo>
                  <a:pt x="23" y="175"/>
                  <a:pt x="26" y="178"/>
                  <a:pt x="27" y="180"/>
                </a:cubicBezTo>
                <a:cubicBezTo>
                  <a:pt x="28" y="182"/>
                  <a:pt x="26" y="184"/>
                  <a:pt x="27" y="186"/>
                </a:cubicBezTo>
                <a:cubicBezTo>
                  <a:pt x="28" y="186"/>
                  <a:pt x="29" y="189"/>
                  <a:pt x="29" y="188"/>
                </a:cubicBezTo>
                <a:cubicBezTo>
                  <a:pt x="29" y="184"/>
                  <a:pt x="29" y="182"/>
                  <a:pt x="30" y="184"/>
                </a:cubicBezTo>
                <a:cubicBezTo>
                  <a:pt x="31" y="186"/>
                  <a:pt x="32" y="188"/>
                  <a:pt x="34" y="189"/>
                </a:cubicBezTo>
                <a:cubicBezTo>
                  <a:pt x="35" y="190"/>
                  <a:pt x="37" y="191"/>
                  <a:pt x="38" y="192"/>
                </a:cubicBezTo>
                <a:cubicBezTo>
                  <a:pt x="39" y="193"/>
                  <a:pt x="39" y="194"/>
                  <a:pt x="39" y="195"/>
                </a:cubicBezTo>
                <a:cubicBezTo>
                  <a:pt x="39" y="196"/>
                  <a:pt x="38" y="197"/>
                  <a:pt x="38" y="198"/>
                </a:cubicBezTo>
                <a:cubicBezTo>
                  <a:pt x="38" y="199"/>
                  <a:pt x="40" y="200"/>
                  <a:pt x="41" y="201"/>
                </a:cubicBezTo>
                <a:cubicBezTo>
                  <a:pt x="42" y="202"/>
                  <a:pt x="43" y="202"/>
                  <a:pt x="44" y="203"/>
                </a:cubicBezTo>
                <a:cubicBezTo>
                  <a:pt x="45" y="202"/>
                  <a:pt x="45" y="199"/>
                  <a:pt x="46" y="199"/>
                </a:cubicBezTo>
                <a:cubicBezTo>
                  <a:pt x="48" y="199"/>
                  <a:pt x="47" y="202"/>
                  <a:pt x="48" y="203"/>
                </a:cubicBezTo>
                <a:cubicBezTo>
                  <a:pt x="49" y="204"/>
                  <a:pt x="51" y="203"/>
                  <a:pt x="52" y="203"/>
                </a:cubicBezTo>
                <a:cubicBezTo>
                  <a:pt x="53" y="204"/>
                  <a:pt x="55" y="205"/>
                  <a:pt x="56" y="206"/>
                </a:cubicBezTo>
                <a:cubicBezTo>
                  <a:pt x="56" y="208"/>
                  <a:pt x="54" y="210"/>
                  <a:pt x="54" y="213"/>
                </a:cubicBezTo>
                <a:cubicBezTo>
                  <a:pt x="54" y="214"/>
                  <a:pt x="54" y="216"/>
                  <a:pt x="56" y="216"/>
                </a:cubicBezTo>
                <a:cubicBezTo>
                  <a:pt x="58" y="215"/>
                  <a:pt x="59" y="213"/>
                  <a:pt x="62" y="212"/>
                </a:cubicBezTo>
                <a:cubicBezTo>
                  <a:pt x="63" y="211"/>
                  <a:pt x="65" y="212"/>
                  <a:pt x="65" y="211"/>
                </a:cubicBezTo>
                <a:cubicBezTo>
                  <a:pt x="66" y="209"/>
                  <a:pt x="66" y="208"/>
                  <a:pt x="66" y="20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3" name="Freeform 2637"/>
          <p:cNvSpPr>
            <a:spLocks noChangeAspect="1"/>
          </p:cNvSpPr>
          <p:nvPr/>
        </p:nvSpPr>
        <p:spPr bwMode="auto">
          <a:xfrm>
            <a:off x="6931026" y="4035640"/>
            <a:ext cx="192088" cy="244475"/>
          </a:xfrm>
          <a:custGeom>
            <a:avLst/>
            <a:gdLst>
              <a:gd name="T0" fmla="*/ 114 w 101"/>
              <a:gd name="T1" fmla="*/ 144 h 128"/>
              <a:gd name="T2" fmla="*/ 105 w 101"/>
              <a:gd name="T3" fmla="*/ 143 h 128"/>
              <a:gd name="T4" fmla="*/ 99 w 101"/>
              <a:gd name="T5" fmla="*/ 153 h 128"/>
              <a:gd name="T6" fmla="*/ 90 w 101"/>
              <a:gd name="T7" fmla="*/ 149 h 128"/>
              <a:gd name="T8" fmla="*/ 84 w 101"/>
              <a:gd name="T9" fmla="*/ 147 h 128"/>
              <a:gd name="T10" fmla="*/ 89 w 101"/>
              <a:gd name="T11" fmla="*/ 142 h 128"/>
              <a:gd name="T12" fmla="*/ 91 w 101"/>
              <a:gd name="T13" fmla="*/ 123 h 128"/>
              <a:gd name="T14" fmla="*/ 87 w 101"/>
              <a:gd name="T15" fmla="*/ 115 h 128"/>
              <a:gd name="T16" fmla="*/ 77 w 101"/>
              <a:gd name="T17" fmla="*/ 108 h 128"/>
              <a:gd name="T18" fmla="*/ 75 w 101"/>
              <a:gd name="T19" fmla="*/ 91 h 128"/>
              <a:gd name="T20" fmla="*/ 65 w 101"/>
              <a:gd name="T21" fmla="*/ 82 h 128"/>
              <a:gd name="T22" fmla="*/ 60 w 101"/>
              <a:gd name="T23" fmla="*/ 76 h 128"/>
              <a:gd name="T24" fmla="*/ 50 w 101"/>
              <a:gd name="T25" fmla="*/ 73 h 128"/>
              <a:gd name="T26" fmla="*/ 43 w 101"/>
              <a:gd name="T27" fmla="*/ 82 h 128"/>
              <a:gd name="T28" fmla="*/ 37 w 101"/>
              <a:gd name="T29" fmla="*/ 87 h 128"/>
              <a:gd name="T30" fmla="*/ 31 w 101"/>
              <a:gd name="T31" fmla="*/ 77 h 128"/>
              <a:gd name="T32" fmla="*/ 25 w 101"/>
              <a:gd name="T33" fmla="*/ 83 h 128"/>
              <a:gd name="T34" fmla="*/ 16 w 101"/>
              <a:gd name="T35" fmla="*/ 88 h 128"/>
              <a:gd name="T36" fmla="*/ 16 w 101"/>
              <a:gd name="T37" fmla="*/ 69 h 128"/>
              <a:gd name="T38" fmla="*/ 18 w 101"/>
              <a:gd name="T39" fmla="*/ 60 h 128"/>
              <a:gd name="T40" fmla="*/ 13 w 101"/>
              <a:gd name="T41" fmla="*/ 52 h 128"/>
              <a:gd name="T42" fmla="*/ 7 w 101"/>
              <a:gd name="T43" fmla="*/ 47 h 128"/>
              <a:gd name="T44" fmla="*/ 4 w 101"/>
              <a:gd name="T45" fmla="*/ 39 h 128"/>
              <a:gd name="T46" fmla="*/ 1 w 101"/>
              <a:gd name="T47" fmla="*/ 31 h 128"/>
              <a:gd name="T48" fmla="*/ 5 w 101"/>
              <a:gd name="T49" fmla="*/ 25 h 128"/>
              <a:gd name="T50" fmla="*/ 13 w 101"/>
              <a:gd name="T51" fmla="*/ 16 h 128"/>
              <a:gd name="T52" fmla="*/ 18 w 101"/>
              <a:gd name="T53" fmla="*/ 22 h 128"/>
              <a:gd name="T54" fmla="*/ 25 w 101"/>
              <a:gd name="T55" fmla="*/ 20 h 128"/>
              <a:gd name="T56" fmla="*/ 20 w 101"/>
              <a:gd name="T57" fmla="*/ 8 h 128"/>
              <a:gd name="T58" fmla="*/ 22 w 101"/>
              <a:gd name="T59" fmla="*/ 0 h 128"/>
              <a:gd name="T60" fmla="*/ 29 w 101"/>
              <a:gd name="T61" fmla="*/ 2 h 128"/>
              <a:gd name="T62" fmla="*/ 36 w 101"/>
              <a:gd name="T63" fmla="*/ 13 h 128"/>
              <a:gd name="T64" fmla="*/ 42 w 101"/>
              <a:gd name="T65" fmla="*/ 14 h 128"/>
              <a:gd name="T66" fmla="*/ 46 w 101"/>
              <a:gd name="T67" fmla="*/ 30 h 128"/>
              <a:gd name="T68" fmla="*/ 53 w 101"/>
              <a:gd name="T69" fmla="*/ 34 h 128"/>
              <a:gd name="T70" fmla="*/ 62 w 101"/>
              <a:gd name="T71" fmla="*/ 29 h 128"/>
              <a:gd name="T72" fmla="*/ 63 w 101"/>
              <a:gd name="T73" fmla="*/ 37 h 128"/>
              <a:gd name="T74" fmla="*/ 73 w 101"/>
              <a:gd name="T75" fmla="*/ 43 h 128"/>
              <a:gd name="T76" fmla="*/ 71 w 101"/>
              <a:gd name="T77" fmla="*/ 47 h 128"/>
              <a:gd name="T78" fmla="*/ 62 w 101"/>
              <a:gd name="T79" fmla="*/ 51 h 128"/>
              <a:gd name="T80" fmla="*/ 58 w 101"/>
              <a:gd name="T81" fmla="*/ 57 h 128"/>
              <a:gd name="T82" fmla="*/ 79 w 101"/>
              <a:gd name="T83" fmla="*/ 75 h 128"/>
              <a:gd name="T84" fmla="*/ 91 w 101"/>
              <a:gd name="T85" fmla="*/ 89 h 128"/>
              <a:gd name="T86" fmla="*/ 101 w 101"/>
              <a:gd name="T87" fmla="*/ 100 h 128"/>
              <a:gd name="T88" fmla="*/ 111 w 101"/>
              <a:gd name="T89" fmla="*/ 112 h 128"/>
              <a:gd name="T90" fmla="*/ 114 w 101"/>
              <a:gd name="T91" fmla="*/ 119 h 128"/>
              <a:gd name="T92" fmla="*/ 117 w 101"/>
              <a:gd name="T93" fmla="*/ 134 h 1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128"/>
              <a:gd name="T143" fmla="*/ 101 w 101"/>
              <a:gd name="T144" fmla="*/ 128 h 1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128">
                <a:moveTo>
                  <a:pt x="99" y="117"/>
                </a:moveTo>
                <a:cubicBezTo>
                  <a:pt x="98" y="118"/>
                  <a:pt x="97" y="120"/>
                  <a:pt x="95" y="120"/>
                </a:cubicBezTo>
                <a:cubicBezTo>
                  <a:pt x="94" y="121"/>
                  <a:pt x="92" y="121"/>
                  <a:pt x="91" y="120"/>
                </a:cubicBezTo>
                <a:cubicBezTo>
                  <a:pt x="90" y="120"/>
                  <a:pt x="89" y="119"/>
                  <a:pt x="88" y="119"/>
                </a:cubicBezTo>
                <a:cubicBezTo>
                  <a:pt x="86" y="120"/>
                  <a:pt x="83" y="120"/>
                  <a:pt x="82" y="121"/>
                </a:cubicBezTo>
                <a:cubicBezTo>
                  <a:pt x="81" y="123"/>
                  <a:pt x="84" y="125"/>
                  <a:pt x="83" y="127"/>
                </a:cubicBezTo>
                <a:cubicBezTo>
                  <a:pt x="82" y="128"/>
                  <a:pt x="81" y="126"/>
                  <a:pt x="80" y="126"/>
                </a:cubicBezTo>
                <a:cubicBezTo>
                  <a:pt x="78" y="125"/>
                  <a:pt x="76" y="124"/>
                  <a:pt x="75" y="124"/>
                </a:cubicBezTo>
                <a:cubicBezTo>
                  <a:pt x="74" y="124"/>
                  <a:pt x="73" y="125"/>
                  <a:pt x="72" y="124"/>
                </a:cubicBezTo>
                <a:cubicBezTo>
                  <a:pt x="71" y="124"/>
                  <a:pt x="71" y="123"/>
                  <a:pt x="70" y="122"/>
                </a:cubicBezTo>
                <a:cubicBezTo>
                  <a:pt x="71" y="122"/>
                  <a:pt x="71" y="121"/>
                  <a:pt x="72" y="120"/>
                </a:cubicBezTo>
                <a:cubicBezTo>
                  <a:pt x="73" y="120"/>
                  <a:pt x="74" y="119"/>
                  <a:pt x="74" y="118"/>
                </a:cubicBezTo>
                <a:cubicBezTo>
                  <a:pt x="75" y="114"/>
                  <a:pt x="73" y="110"/>
                  <a:pt x="73" y="106"/>
                </a:cubicBezTo>
                <a:cubicBezTo>
                  <a:pt x="74" y="104"/>
                  <a:pt x="76" y="103"/>
                  <a:pt x="76" y="102"/>
                </a:cubicBezTo>
                <a:cubicBezTo>
                  <a:pt x="76" y="100"/>
                  <a:pt x="73" y="100"/>
                  <a:pt x="73" y="98"/>
                </a:cubicBezTo>
                <a:cubicBezTo>
                  <a:pt x="72" y="98"/>
                  <a:pt x="74" y="96"/>
                  <a:pt x="73" y="96"/>
                </a:cubicBezTo>
                <a:cubicBezTo>
                  <a:pt x="72" y="95"/>
                  <a:pt x="70" y="96"/>
                  <a:pt x="69" y="95"/>
                </a:cubicBezTo>
                <a:cubicBezTo>
                  <a:pt x="67" y="93"/>
                  <a:pt x="65" y="92"/>
                  <a:pt x="64" y="90"/>
                </a:cubicBezTo>
                <a:cubicBezTo>
                  <a:pt x="63" y="87"/>
                  <a:pt x="62" y="84"/>
                  <a:pt x="62" y="81"/>
                </a:cubicBezTo>
                <a:cubicBezTo>
                  <a:pt x="61" y="79"/>
                  <a:pt x="64" y="77"/>
                  <a:pt x="63" y="76"/>
                </a:cubicBezTo>
                <a:cubicBezTo>
                  <a:pt x="62" y="74"/>
                  <a:pt x="60" y="73"/>
                  <a:pt x="58" y="72"/>
                </a:cubicBezTo>
                <a:cubicBezTo>
                  <a:pt x="57" y="70"/>
                  <a:pt x="55" y="70"/>
                  <a:pt x="54" y="68"/>
                </a:cubicBezTo>
                <a:cubicBezTo>
                  <a:pt x="53" y="66"/>
                  <a:pt x="54" y="64"/>
                  <a:pt x="52" y="62"/>
                </a:cubicBezTo>
                <a:cubicBezTo>
                  <a:pt x="52" y="61"/>
                  <a:pt x="51" y="63"/>
                  <a:pt x="50" y="63"/>
                </a:cubicBezTo>
                <a:cubicBezTo>
                  <a:pt x="49" y="63"/>
                  <a:pt x="48" y="61"/>
                  <a:pt x="47" y="61"/>
                </a:cubicBezTo>
                <a:cubicBezTo>
                  <a:pt x="46" y="60"/>
                  <a:pt x="44" y="60"/>
                  <a:pt x="42" y="61"/>
                </a:cubicBezTo>
                <a:cubicBezTo>
                  <a:pt x="41" y="62"/>
                  <a:pt x="41" y="65"/>
                  <a:pt x="40" y="67"/>
                </a:cubicBezTo>
                <a:cubicBezTo>
                  <a:pt x="39" y="68"/>
                  <a:pt x="37" y="67"/>
                  <a:pt x="36" y="68"/>
                </a:cubicBezTo>
                <a:cubicBezTo>
                  <a:pt x="35" y="69"/>
                  <a:pt x="36" y="71"/>
                  <a:pt x="34" y="72"/>
                </a:cubicBezTo>
                <a:cubicBezTo>
                  <a:pt x="33" y="73"/>
                  <a:pt x="31" y="73"/>
                  <a:pt x="31" y="72"/>
                </a:cubicBezTo>
                <a:cubicBezTo>
                  <a:pt x="30" y="71"/>
                  <a:pt x="32" y="69"/>
                  <a:pt x="32" y="68"/>
                </a:cubicBezTo>
                <a:cubicBezTo>
                  <a:pt x="31" y="66"/>
                  <a:pt x="28" y="65"/>
                  <a:pt x="26" y="64"/>
                </a:cubicBezTo>
                <a:cubicBezTo>
                  <a:pt x="24" y="64"/>
                  <a:pt x="23" y="65"/>
                  <a:pt x="21" y="66"/>
                </a:cubicBezTo>
                <a:cubicBezTo>
                  <a:pt x="21" y="67"/>
                  <a:pt x="22" y="68"/>
                  <a:pt x="21" y="69"/>
                </a:cubicBezTo>
                <a:cubicBezTo>
                  <a:pt x="20" y="71"/>
                  <a:pt x="18" y="74"/>
                  <a:pt x="15" y="75"/>
                </a:cubicBezTo>
                <a:cubicBezTo>
                  <a:pt x="14" y="75"/>
                  <a:pt x="13" y="74"/>
                  <a:pt x="13" y="73"/>
                </a:cubicBezTo>
                <a:cubicBezTo>
                  <a:pt x="12" y="69"/>
                  <a:pt x="14" y="65"/>
                  <a:pt x="14" y="62"/>
                </a:cubicBezTo>
                <a:cubicBezTo>
                  <a:pt x="14" y="60"/>
                  <a:pt x="13" y="59"/>
                  <a:pt x="13" y="57"/>
                </a:cubicBezTo>
                <a:cubicBezTo>
                  <a:pt x="13" y="56"/>
                  <a:pt x="15" y="55"/>
                  <a:pt x="15" y="54"/>
                </a:cubicBezTo>
                <a:cubicBezTo>
                  <a:pt x="16" y="52"/>
                  <a:pt x="15" y="51"/>
                  <a:pt x="15" y="50"/>
                </a:cubicBezTo>
                <a:cubicBezTo>
                  <a:pt x="15" y="48"/>
                  <a:pt x="17" y="46"/>
                  <a:pt x="16" y="45"/>
                </a:cubicBezTo>
                <a:cubicBezTo>
                  <a:pt x="15" y="43"/>
                  <a:pt x="12" y="44"/>
                  <a:pt x="11" y="43"/>
                </a:cubicBezTo>
                <a:cubicBezTo>
                  <a:pt x="8" y="43"/>
                  <a:pt x="6" y="43"/>
                  <a:pt x="4" y="42"/>
                </a:cubicBezTo>
                <a:cubicBezTo>
                  <a:pt x="3" y="41"/>
                  <a:pt x="6" y="40"/>
                  <a:pt x="6" y="39"/>
                </a:cubicBezTo>
                <a:cubicBezTo>
                  <a:pt x="6" y="38"/>
                  <a:pt x="7" y="36"/>
                  <a:pt x="6" y="35"/>
                </a:cubicBezTo>
                <a:cubicBezTo>
                  <a:pt x="6" y="34"/>
                  <a:pt x="4" y="32"/>
                  <a:pt x="3" y="32"/>
                </a:cubicBezTo>
                <a:cubicBezTo>
                  <a:pt x="2" y="32"/>
                  <a:pt x="1" y="32"/>
                  <a:pt x="0" y="32"/>
                </a:cubicBezTo>
                <a:cubicBezTo>
                  <a:pt x="0" y="30"/>
                  <a:pt x="0" y="28"/>
                  <a:pt x="1" y="26"/>
                </a:cubicBezTo>
                <a:cubicBezTo>
                  <a:pt x="2" y="25"/>
                  <a:pt x="6" y="26"/>
                  <a:pt x="7" y="25"/>
                </a:cubicBezTo>
                <a:cubicBezTo>
                  <a:pt x="7" y="23"/>
                  <a:pt x="4" y="23"/>
                  <a:pt x="4" y="21"/>
                </a:cubicBezTo>
                <a:cubicBezTo>
                  <a:pt x="4" y="19"/>
                  <a:pt x="5" y="17"/>
                  <a:pt x="7" y="15"/>
                </a:cubicBezTo>
                <a:cubicBezTo>
                  <a:pt x="8" y="14"/>
                  <a:pt x="10" y="14"/>
                  <a:pt x="11" y="13"/>
                </a:cubicBezTo>
                <a:cubicBezTo>
                  <a:pt x="12" y="14"/>
                  <a:pt x="11" y="16"/>
                  <a:pt x="12" y="17"/>
                </a:cubicBezTo>
                <a:cubicBezTo>
                  <a:pt x="13" y="18"/>
                  <a:pt x="14" y="18"/>
                  <a:pt x="15" y="18"/>
                </a:cubicBezTo>
                <a:cubicBezTo>
                  <a:pt x="16" y="18"/>
                  <a:pt x="18" y="18"/>
                  <a:pt x="19" y="18"/>
                </a:cubicBezTo>
                <a:cubicBezTo>
                  <a:pt x="19" y="17"/>
                  <a:pt x="21" y="17"/>
                  <a:pt x="21" y="17"/>
                </a:cubicBezTo>
                <a:cubicBezTo>
                  <a:pt x="21" y="15"/>
                  <a:pt x="20" y="14"/>
                  <a:pt x="19" y="12"/>
                </a:cubicBezTo>
                <a:cubicBezTo>
                  <a:pt x="19" y="11"/>
                  <a:pt x="18" y="9"/>
                  <a:pt x="17" y="7"/>
                </a:cubicBezTo>
                <a:cubicBezTo>
                  <a:pt x="16" y="6"/>
                  <a:pt x="16" y="4"/>
                  <a:pt x="16" y="3"/>
                </a:cubicBezTo>
                <a:cubicBezTo>
                  <a:pt x="16" y="2"/>
                  <a:pt x="17" y="1"/>
                  <a:pt x="18" y="0"/>
                </a:cubicBezTo>
                <a:cubicBezTo>
                  <a:pt x="19" y="0"/>
                  <a:pt x="20" y="1"/>
                  <a:pt x="21" y="2"/>
                </a:cubicBezTo>
                <a:cubicBezTo>
                  <a:pt x="22" y="2"/>
                  <a:pt x="23" y="2"/>
                  <a:pt x="24" y="2"/>
                </a:cubicBezTo>
                <a:cubicBezTo>
                  <a:pt x="25" y="3"/>
                  <a:pt x="26" y="5"/>
                  <a:pt x="27" y="6"/>
                </a:cubicBezTo>
                <a:cubicBezTo>
                  <a:pt x="27" y="8"/>
                  <a:pt x="28" y="11"/>
                  <a:pt x="30" y="11"/>
                </a:cubicBezTo>
                <a:cubicBezTo>
                  <a:pt x="31" y="12"/>
                  <a:pt x="31" y="8"/>
                  <a:pt x="32" y="9"/>
                </a:cubicBezTo>
                <a:cubicBezTo>
                  <a:pt x="33" y="9"/>
                  <a:pt x="34" y="11"/>
                  <a:pt x="35" y="12"/>
                </a:cubicBezTo>
                <a:cubicBezTo>
                  <a:pt x="35" y="14"/>
                  <a:pt x="33" y="16"/>
                  <a:pt x="33" y="17"/>
                </a:cubicBezTo>
                <a:cubicBezTo>
                  <a:pt x="34" y="20"/>
                  <a:pt x="36" y="23"/>
                  <a:pt x="38" y="25"/>
                </a:cubicBezTo>
                <a:cubicBezTo>
                  <a:pt x="39" y="26"/>
                  <a:pt x="40" y="25"/>
                  <a:pt x="41" y="26"/>
                </a:cubicBezTo>
                <a:cubicBezTo>
                  <a:pt x="42" y="26"/>
                  <a:pt x="43" y="29"/>
                  <a:pt x="44" y="28"/>
                </a:cubicBezTo>
                <a:cubicBezTo>
                  <a:pt x="46" y="28"/>
                  <a:pt x="47" y="25"/>
                  <a:pt x="49" y="24"/>
                </a:cubicBezTo>
                <a:cubicBezTo>
                  <a:pt x="50" y="24"/>
                  <a:pt x="51" y="24"/>
                  <a:pt x="52" y="24"/>
                </a:cubicBezTo>
                <a:cubicBezTo>
                  <a:pt x="54" y="26"/>
                  <a:pt x="56" y="29"/>
                  <a:pt x="56" y="31"/>
                </a:cubicBezTo>
                <a:cubicBezTo>
                  <a:pt x="56" y="32"/>
                  <a:pt x="54" y="31"/>
                  <a:pt x="53" y="31"/>
                </a:cubicBezTo>
                <a:cubicBezTo>
                  <a:pt x="52" y="32"/>
                  <a:pt x="52" y="33"/>
                  <a:pt x="52" y="33"/>
                </a:cubicBezTo>
                <a:cubicBezTo>
                  <a:pt x="55" y="34"/>
                  <a:pt x="59" y="34"/>
                  <a:pt x="61" y="36"/>
                </a:cubicBezTo>
                <a:cubicBezTo>
                  <a:pt x="62" y="36"/>
                  <a:pt x="62" y="38"/>
                  <a:pt x="62" y="39"/>
                </a:cubicBezTo>
                <a:cubicBezTo>
                  <a:pt x="61" y="40"/>
                  <a:pt x="60" y="38"/>
                  <a:pt x="59" y="39"/>
                </a:cubicBezTo>
                <a:cubicBezTo>
                  <a:pt x="58" y="40"/>
                  <a:pt x="58" y="42"/>
                  <a:pt x="57" y="43"/>
                </a:cubicBezTo>
                <a:cubicBezTo>
                  <a:pt x="55" y="44"/>
                  <a:pt x="54" y="42"/>
                  <a:pt x="52" y="42"/>
                </a:cubicBezTo>
                <a:cubicBezTo>
                  <a:pt x="51" y="43"/>
                  <a:pt x="52" y="44"/>
                  <a:pt x="51" y="45"/>
                </a:cubicBezTo>
                <a:cubicBezTo>
                  <a:pt x="50" y="46"/>
                  <a:pt x="47" y="46"/>
                  <a:pt x="48" y="47"/>
                </a:cubicBezTo>
                <a:cubicBezTo>
                  <a:pt x="53" y="51"/>
                  <a:pt x="60" y="52"/>
                  <a:pt x="65" y="56"/>
                </a:cubicBezTo>
                <a:cubicBezTo>
                  <a:pt x="67" y="58"/>
                  <a:pt x="65" y="60"/>
                  <a:pt x="66" y="62"/>
                </a:cubicBezTo>
                <a:cubicBezTo>
                  <a:pt x="66" y="63"/>
                  <a:pt x="68" y="64"/>
                  <a:pt x="69" y="65"/>
                </a:cubicBezTo>
                <a:cubicBezTo>
                  <a:pt x="71" y="68"/>
                  <a:pt x="73" y="72"/>
                  <a:pt x="76" y="74"/>
                </a:cubicBezTo>
                <a:cubicBezTo>
                  <a:pt x="77" y="76"/>
                  <a:pt x="79" y="76"/>
                  <a:pt x="80" y="77"/>
                </a:cubicBezTo>
                <a:cubicBezTo>
                  <a:pt x="82" y="79"/>
                  <a:pt x="83" y="81"/>
                  <a:pt x="84" y="83"/>
                </a:cubicBezTo>
                <a:cubicBezTo>
                  <a:pt x="85" y="85"/>
                  <a:pt x="85" y="87"/>
                  <a:pt x="86" y="89"/>
                </a:cubicBezTo>
                <a:cubicBezTo>
                  <a:pt x="88" y="91"/>
                  <a:pt x="91" y="91"/>
                  <a:pt x="93" y="93"/>
                </a:cubicBezTo>
                <a:cubicBezTo>
                  <a:pt x="95" y="94"/>
                  <a:pt x="98" y="95"/>
                  <a:pt x="98" y="97"/>
                </a:cubicBezTo>
                <a:cubicBezTo>
                  <a:pt x="98" y="98"/>
                  <a:pt x="94" y="98"/>
                  <a:pt x="95" y="99"/>
                </a:cubicBezTo>
                <a:cubicBezTo>
                  <a:pt x="96" y="103"/>
                  <a:pt x="100" y="104"/>
                  <a:pt x="101" y="107"/>
                </a:cubicBezTo>
                <a:cubicBezTo>
                  <a:pt x="101" y="109"/>
                  <a:pt x="98" y="109"/>
                  <a:pt x="98" y="111"/>
                </a:cubicBezTo>
                <a:cubicBezTo>
                  <a:pt x="97" y="113"/>
                  <a:pt x="99" y="115"/>
                  <a:pt x="99" y="1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4" name="Freeform 2638"/>
          <p:cNvSpPr>
            <a:spLocks noChangeAspect="1"/>
          </p:cNvSpPr>
          <p:nvPr/>
        </p:nvSpPr>
        <p:spPr bwMode="auto">
          <a:xfrm>
            <a:off x="6999289" y="4259476"/>
            <a:ext cx="131763" cy="114300"/>
          </a:xfrm>
          <a:custGeom>
            <a:avLst/>
            <a:gdLst>
              <a:gd name="T0" fmla="*/ 32 w 69"/>
              <a:gd name="T1" fmla="*/ 72 h 60"/>
              <a:gd name="T2" fmla="*/ 28 w 69"/>
              <a:gd name="T3" fmla="*/ 70 h 60"/>
              <a:gd name="T4" fmla="*/ 23 w 69"/>
              <a:gd name="T5" fmla="*/ 65 h 60"/>
              <a:gd name="T6" fmla="*/ 23 w 69"/>
              <a:gd name="T7" fmla="*/ 59 h 60"/>
              <a:gd name="T8" fmla="*/ 19 w 69"/>
              <a:gd name="T9" fmla="*/ 61 h 60"/>
              <a:gd name="T10" fmla="*/ 17 w 69"/>
              <a:gd name="T11" fmla="*/ 65 h 60"/>
              <a:gd name="T12" fmla="*/ 12 w 69"/>
              <a:gd name="T13" fmla="*/ 65 h 60"/>
              <a:gd name="T14" fmla="*/ 13 w 69"/>
              <a:gd name="T15" fmla="*/ 58 h 60"/>
              <a:gd name="T16" fmla="*/ 11 w 69"/>
              <a:gd name="T17" fmla="*/ 50 h 60"/>
              <a:gd name="T18" fmla="*/ 7 w 69"/>
              <a:gd name="T19" fmla="*/ 43 h 60"/>
              <a:gd name="T20" fmla="*/ 6 w 69"/>
              <a:gd name="T21" fmla="*/ 36 h 60"/>
              <a:gd name="T22" fmla="*/ 2 w 69"/>
              <a:gd name="T23" fmla="*/ 32 h 60"/>
              <a:gd name="T24" fmla="*/ 2 w 69"/>
              <a:gd name="T25" fmla="*/ 28 h 60"/>
              <a:gd name="T26" fmla="*/ 0 w 69"/>
              <a:gd name="T27" fmla="*/ 23 h 60"/>
              <a:gd name="T28" fmla="*/ 1 w 69"/>
              <a:gd name="T29" fmla="*/ 16 h 60"/>
              <a:gd name="T30" fmla="*/ 4 w 69"/>
              <a:gd name="T31" fmla="*/ 16 h 60"/>
              <a:gd name="T32" fmla="*/ 8 w 69"/>
              <a:gd name="T33" fmla="*/ 8 h 60"/>
              <a:gd name="T34" fmla="*/ 16 w 69"/>
              <a:gd name="T35" fmla="*/ 2 h 60"/>
              <a:gd name="T36" fmla="*/ 20 w 69"/>
              <a:gd name="T37" fmla="*/ 4 h 60"/>
              <a:gd name="T38" fmla="*/ 24 w 69"/>
              <a:gd name="T39" fmla="*/ 4 h 60"/>
              <a:gd name="T40" fmla="*/ 35 w 69"/>
              <a:gd name="T41" fmla="*/ 4 h 60"/>
              <a:gd name="T42" fmla="*/ 41 w 69"/>
              <a:gd name="T43" fmla="*/ 6 h 60"/>
              <a:gd name="T44" fmla="*/ 43 w 69"/>
              <a:gd name="T45" fmla="*/ 8 h 60"/>
              <a:gd name="T46" fmla="*/ 47 w 69"/>
              <a:gd name="T47" fmla="*/ 8 h 60"/>
              <a:gd name="T48" fmla="*/ 53 w 69"/>
              <a:gd name="T49" fmla="*/ 11 h 60"/>
              <a:gd name="T50" fmla="*/ 57 w 69"/>
              <a:gd name="T51" fmla="*/ 12 h 60"/>
              <a:gd name="T52" fmla="*/ 55 w 69"/>
              <a:gd name="T53" fmla="*/ 5 h 60"/>
              <a:gd name="T54" fmla="*/ 63 w 69"/>
              <a:gd name="T55" fmla="*/ 2 h 60"/>
              <a:gd name="T56" fmla="*/ 66 w 69"/>
              <a:gd name="T57" fmla="*/ 4 h 60"/>
              <a:gd name="T58" fmla="*/ 71 w 69"/>
              <a:gd name="T59" fmla="*/ 4 h 60"/>
              <a:gd name="T60" fmla="*/ 76 w 69"/>
              <a:gd name="T61" fmla="*/ 0 h 60"/>
              <a:gd name="T62" fmla="*/ 77 w 69"/>
              <a:gd name="T63" fmla="*/ 5 h 60"/>
              <a:gd name="T64" fmla="*/ 77 w 69"/>
              <a:gd name="T65" fmla="*/ 8 h 60"/>
              <a:gd name="T66" fmla="*/ 77 w 69"/>
              <a:gd name="T67" fmla="*/ 14 h 60"/>
              <a:gd name="T68" fmla="*/ 81 w 69"/>
              <a:gd name="T69" fmla="*/ 17 h 60"/>
              <a:gd name="T70" fmla="*/ 82 w 69"/>
              <a:gd name="T71" fmla="*/ 28 h 60"/>
              <a:gd name="T72" fmla="*/ 78 w 69"/>
              <a:gd name="T73" fmla="*/ 41 h 60"/>
              <a:gd name="T74" fmla="*/ 76 w 69"/>
              <a:gd name="T75" fmla="*/ 40 h 60"/>
              <a:gd name="T76" fmla="*/ 69 w 69"/>
              <a:gd name="T77" fmla="*/ 46 h 60"/>
              <a:gd name="T78" fmla="*/ 61 w 69"/>
              <a:gd name="T79" fmla="*/ 46 h 60"/>
              <a:gd name="T80" fmla="*/ 60 w 69"/>
              <a:gd name="T81" fmla="*/ 50 h 60"/>
              <a:gd name="T82" fmla="*/ 55 w 69"/>
              <a:gd name="T83" fmla="*/ 49 h 60"/>
              <a:gd name="T84" fmla="*/ 53 w 69"/>
              <a:gd name="T85" fmla="*/ 52 h 60"/>
              <a:gd name="T86" fmla="*/ 55 w 69"/>
              <a:gd name="T87" fmla="*/ 58 h 60"/>
              <a:gd name="T88" fmla="*/ 58 w 69"/>
              <a:gd name="T89" fmla="*/ 60 h 60"/>
              <a:gd name="T90" fmla="*/ 59 w 69"/>
              <a:gd name="T91" fmla="*/ 64 h 60"/>
              <a:gd name="T92" fmla="*/ 58 w 69"/>
              <a:gd name="T93" fmla="*/ 67 h 60"/>
              <a:gd name="T94" fmla="*/ 52 w 69"/>
              <a:gd name="T95" fmla="*/ 65 h 60"/>
              <a:gd name="T96" fmla="*/ 41 w 69"/>
              <a:gd name="T97" fmla="*/ 65 h 60"/>
              <a:gd name="T98" fmla="*/ 42 w 69"/>
              <a:gd name="T99" fmla="*/ 70 h 60"/>
              <a:gd name="T100" fmla="*/ 37 w 69"/>
              <a:gd name="T101" fmla="*/ 72 h 60"/>
              <a:gd name="T102" fmla="*/ 32 w 69"/>
              <a:gd name="T103" fmla="*/ 72 h 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0"/>
              <a:gd name="T158" fmla="*/ 69 w 69"/>
              <a:gd name="T159" fmla="*/ 60 h 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0">
                <a:moveTo>
                  <a:pt x="27" y="60"/>
                </a:moveTo>
                <a:cubicBezTo>
                  <a:pt x="25" y="59"/>
                  <a:pt x="24" y="59"/>
                  <a:pt x="23" y="58"/>
                </a:cubicBezTo>
                <a:cubicBezTo>
                  <a:pt x="21" y="57"/>
                  <a:pt x="20" y="55"/>
                  <a:pt x="19" y="54"/>
                </a:cubicBezTo>
                <a:cubicBezTo>
                  <a:pt x="19" y="52"/>
                  <a:pt x="20" y="50"/>
                  <a:pt x="19" y="49"/>
                </a:cubicBezTo>
                <a:cubicBezTo>
                  <a:pt x="18" y="48"/>
                  <a:pt x="17" y="50"/>
                  <a:pt x="16" y="51"/>
                </a:cubicBezTo>
                <a:cubicBezTo>
                  <a:pt x="15" y="51"/>
                  <a:pt x="15" y="53"/>
                  <a:pt x="14" y="54"/>
                </a:cubicBezTo>
                <a:cubicBezTo>
                  <a:pt x="13" y="54"/>
                  <a:pt x="11" y="55"/>
                  <a:pt x="10" y="54"/>
                </a:cubicBezTo>
                <a:cubicBezTo>
                  <a:pt x="9" y="52"/>
                  <a:pt x="11" y="50"/>
                  <a:pt x="11" y="48"/>
                </a:cubicBezTo>
                <a:cubicBezTo>
                  <a:pt x="11" y="46"/>
                  <a:pt x="10" y="44"/>
                  <a:pt x="9" y="42"/>
                </a:cubicBezTo>
                <a:cubicBezTo>
                  <a:pt x="8" y="41"/>
                  <a:pt x="7" y="38"/>
                  <a:pt x="6" y="36"/>
                </a:cubicBezTo>
                <a:cubicBezTo>
                  <a:pt x="6" y="34"/>
                  <a:pt x="6" y="32"/>
                  <a:pt x="5" y="30"/>
                </a:cubicBezTo>
                <a:cubicBezTo>
                  <a:pt x="4" y="29"/>
                  <a:pt x="2" y="29"/>
                  <a:pt x="2" y="27"/>
                </a:cubicBezTo>
                <a:cubicBezTo>
                  <a:pt x="1" y="26"/>
                  <a:pt x="2" y="25"/>
                  <a:pt x="2" y="23"/>
                </a:cubicBezTo>
                <a:cubicBezTo>
                  <a:pt x="2" y="22"/>
                  <a:pt x="1" y="21"/>
                  <a:pt x="0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1" y="12"/>
                  <a:pt x="3" y="13"/>
                  <a:pt x="3" y="13"/>
                </a:cubicBezTo>
                <a:cubicBezTo>
                  <a:pt x="5" y="11"/>
                  <a:pt x="5" y="8"/>
                  <a:pt x="7" y="7"/>
                </a:cubicBezTo>
                <a:cubicBezTo>
                  <a:pt x="9" y="5"/>
                  <a:pt x="11" y="3"/>
                  <a:pt x="13" y="2"/>
                </a:cubicBezTo>
                <a:cubicBezTo>
                  <a:pt x="14" y="2"/>
                  <a:pt x="16" y="2"/>
                  <a:pt x="17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3" y="3"/>
                  <a:pt x="26" y="2"/>
                  <a:pt x="29" y="3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5" y="7"/>
                  <a:pt x="36" y="7"/>
                </a:cubicBezTo>
                <a:cubicBezTo>
                  <a:pt x="37" y="8"/>
                  <a:pt x="38" y="7"/>
                  <a:pt x="39" y="7"/>
                </a:cubicBezTo>
                <a:cubicBezTo>
                  <a:pt x="40" y="7"/>
                  <a:pt x="42" y="8"/>
                  <a:pt x="44" y="9"/>
                </a:cubicBezTo>
                <a:cubicBezTo>
                  <a:pt x="45" y="9"/>
                  <a:pt x="46" y="11"/>
                  <a:pt x="47" y="10"/>
                </a:cubicBezTo>
                <a:cubicBezTo>
                  <a:pt x="48" y="8"/>
                  <a:pt x="45" y="6"/>
                  <a:pt x="46" y="4"/>
                </a:cubicBezTo>
                <a:cubicBezTo>
                  <a:pt x="47" y="3"/>
                  <a:pt x="50" y="3"/>
                  <a:pt x="52" y="2"/>
                </a:cubicBezTo>
                <a:cubicBezTo>
                  <a:pt x="53" y="2"/>
                  <a:pt x="54" y="3"/>
                  <a:pt x="55" y="3"/>
                </a:cubicBezTo>
                <a:cubicBezTo>
                  <a:pt x="56" y="4"/>
                  <a:pt x="58" y="4"/>
                  <a:pt x="59" y="3"/>
                </a:cubicBezTo>
                <a:cubicBezTo>
                  <a:pt x="61" y="3"/>
                  <a:pt x="62" y="1"/>
                  <a:pt x="63" y="0"/>
                </a:cubicBezTo>
                <a:cubicBezTo>
                  <a:pt x="63" y="1"/>
                  <a:pt x="64" y="3"/>
                  <a:pt x="64" y="4"/>
                </a:cubicBezTo>
                <a:cubicBezTo>
                  <a:pt x="64" y="5"/>
                  <a:pt x="65" y="6"/>
                  <a:pt x="64" y="7"/>
                </a:cubicBezTo>
                <a:cubicBezTo>
                  <a:pt x="64" y="9"/>
                  <a:pt x="63" y="10"/>
                  <a:pt x="64" y="12"/>
                </a:cubicBezTo>
                <a:cubicBezTo>
                  <a:pt x="64" y="13"/>
                  <a:pt x="66" y="13"/>
                  <a:pt x="67" y="14"/>
                </a:cubicBezTo>
                <a:cubicBezTo>
                  <a:pt x="68" y="17"/>
                  <a:pt x="69" y="20"/>
                  <a:pt x="68" y="23"/>
                </a:cubicBezTo>
                <a:cubicBezTo>
                  <a:pt x="68" y="27"/>
                  <a:pt x="67" y="30"/>
                  <a:pt x="65" y="34"/>
                </a:cubicBezTo>
                <a:cubicBezTo>
                  <a:pt x="65" y="34"/>
                  <a:pt x="64" y="33"/>
                  <a:pt x="63" y="33"/>
                </a:cubicBezTo>
                <a:cubicBezTo>
                  <a:pt x="61" y="34"/>
                  <a:pt x="59" y="37"/>
                  <a:pt x="57" y="38"/>
                </a:cubicBezTo>
                <a:cubicBezTo>
                  <a:pt x="55" y="39"/>
                  <a:pt x="52" y="37"/>
                  <a:pt x="51" y="38"/>
                </a:cubicBezTo>
                <a:cubicBezTo>
                  <a:pt x="50" y="39"/>
                  <a:pt x="51" y="41"/>
                  <a:pt x="50" y="42"/>
                </a:cubicBezTo>
                <a:cubicBezTo>
                  <a:pt x="49" y="42"/>
                  <a:pt x="47" y="41"/>
                  <a:pt x="46" y="41"/>
                </a:cubicBezTo>
                <a:cubicBezTo>
                  <a:pt x="45" y="41"/>
                  <a:pt x="44" y="42"/>
                  <a:pt x="44" y="43"/>
                </a:cubicBezTo>
                <a:cubicBezTo>
                  <a:pt x="45" y="45"/>
                  <a:pt x="45" y="47"/>
                  <a:pt x="46" y="48"/>
                </a:cubicBezTo>
                <a:cubicBezTo>
                  <a:pt x="46" y="49"/>
                  <a:pt x="48" y="49"/>
                  <a:pt x="48" y="50"/>
                </a:cubicBezTo>
                <a:cubicBezTo>
                  <a:pt x="49" y="51"/>
                  <a:pt x="49" y="52"/>
                  <a:pt x="49" y="53"/>
                </a:cubicBezTo>
                <a:cubicBezTo>
                  <a:pt x="49" y="54"/>
                  <a:pt x="49" y="56"/>
                  <a:pt x="48" y="56"/>
                </a:cubicBezTo>
                <a:cubicBezTo>
                  <a:pt x="46" y="56"/>
                  <a:pt x="45" y="54"/>
                  <a:pt x="43" y="54"/>
                </a:cubicBezTo>
                <a:cubicBezTo>
                  <a:pt x="40" y="53"/>
                  <a:pt x="37" y="53"/>
                  <a:pt x="34" y="54"/>
                </a:cubicBezTo>
                <a:cubicBezTo>
                  <a:pt x="33" y="54"/>
                  <a:pt x="36" y="57"/>
                  <a:pt x="35" y="58"/>
                </a:cubicBezTo>
                <a:cubicBezTo>
                  <a:pt x="34" y="59"/>
                  <a:pt x="33" y="60"/>
                  <a:pt x="31" y="60"/>
                </a:cubicBezTo>
                <a:cubicBezTo>
                  <a:pt x="30" y="60"/>
                  <a:pt x="28" y="60"/>
                  <a:pt x="27" y="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5" name="Freeform 2639"/>
          <p:cNvSpPr>
            <a:spLocks noChangeAspect="1"/>
          </p:cNvSpPr>
          <p:nvPr/>
        </p:nvSpPr>
        <p:spPr bwMode="auto">
          <a:xfrm>
            <a:off x="6975476" y="4008653"/>
            <a:ext cx="193675" cy="417513"/>
          </a:xfrm>
          <a:custGeom>
            <a:avLst/>
            <a:gdLst>
              <a:gd name="T0" fmla="*/ 54 w 101"/>
              <a:gd name="T1" fmla="*/ 232 h 219"/>
              <a:gd name="T2" fmla="*/ 57 w 101"/>
              <a:gd name="T3" fmla="*/ 257 h 219"/>
              <a:gd name="T4" fmla="*/ 64 w 101"/>
              <a:gd name="T5" fmla="*/ 262 h 219"/>
              <a:gd name="T6" fmla="*/ 76 w 101"/>
              <a:gd name="T7" fmla="*/ 249 h 219"/>
              <a:gd name="T8" fmla="*/ 81 w 101"/>
              <a:gd name="T9" fmla="*/ 244 h 219"/>
              <a:gd name="T10" fmla="*/ 80 w 101"/>
              <a:gd name="T11" fmla="*/ 237 h 219"/>
              <a:gd name="T12" fmla="*/ 88 w 101"/>
              <a:gd name="T13" fmla="*/ 231 h 219"/>
              <a:gd name="T14" fmla="*/ 103 w 101"/>
              <a:gd name="T15" fmla="*/ 226 h 219"/>
              <a:gd name="T16" fmla="*/ 115 w 101"/>
              <a:gd name="T17" fmla="*/ 214 h 219"/>
              <a:gd name="T18" fmla="*/ 117 w 101"/>
              <a:gd name="T19" fmla="*/ 193 h 219"/>
              <a:gd name="T20" fmla="*/ 117 w 101"/>
              <a:gd name="T21" fmla="*/ 189 h 219"/>
              <a:gd name="T22" fmla="*/ 118 w 101"/>
              <a:gd name="T23" fmla="*/ 175 h 219"/>
              <a:gd name="T24" fmla="*/ 110 w 101"/>
              <a:gd name="T25" fmla="*/ 143 h 219"/>
              <a:gd name="T26" fmla="*/ 98 w 101"/>
              <a:gd name="T27" fmla="*/ 130 h 219"/>
              <a:gd name="T28" fmla="*/ 85 w 101"/>
              <a:gd name="T29" fmla="*/ 116 h 219"/>
              <a:gd name="T30" fmla="*/ 71 w 101"/>
              <a:gd name="T31" fmla="*/ 96 h 219"/>
              <a:gd name="T32" fmla="*/ 57 w 101"/>
              <a:gd name="T33" fmla="*/ 82 h 219"/>
              <a:gd name="T34" fmla="*/ 69 w 101"/>
              <a:gd name="T35" fmla="*/ 56 h 219"/>
              <a:gd name="T36" fmla="*/ 79 w 101"/>
              <a:gd name="T37" fmla="*/ 44 h 219"/>
              <a:gd name="T38" fmla="*/ 79 w 101"/>
              <a:gd name="T39" fmla="*/ 31 h 219"/>
              <a:gd name="T40" fmla="*/ 69 w 101"/>
              <a:gd name="T41" fmla="*/ 13 h 219"/>
              <a:gd name="T42" fmla="*/ 58 w 101"/>
              <a:gd name="T43" fmla="*/ 8 h 219"/>
              <a:gd name="T44" fmla="*/ 41 w 101"/>
              <a:gd name="T45" fmla="*/ 5 h 219"/>
              <a:gd name="T46" fmla="*/ 29 w 101"/>
              <a:gd name="T47" fmla="*/ 13 h 219"/>
              <a:gd name="T48" fmla="*/ 19 w 101"/>
              <a:gd name="T49" fmla="*/ 18 h 219"/>
              <a:gd name="T50" fmla="*/ 8 w 101"/>
              <a:gd name="T51" fmla="*/ 19 h 219"/>
              <a:gd name="T52" fmla="*/ 0 w 101"/>
              <a:gd name="T53" fmla="*/ 19 h 219"/>
              <a:gd name="T54" fmla="*/ 10 w 101"/>
              <a:gd name="T55" fmla="*/ 28 h 219"/>
              <a:gd name="T56" fmla="*/ 17 w 101"/>
              <a:gd name="T57" fmla="*/ 47 h 219"/>
              <a:gd name="T58" fmla="*/ 30 w 101"/>
              <a:gd name="T59" fmla="*/ 46 h 219"/>
              <a:gd name="T60" fmla="*/ 35 w 101"/>
              <a:gd name="T61" fmla="*/ 54 h 219"/>
              <a:gd name="T62" fmla="*/ 46 w 101"/>
              <a:gd name="T63" fmla="*/ 64 h 219"/>
              <a:gd name="T64" fmla="*/ 34 w 101"/>
              <a:gd name="T65" fmla="*/ 67 h 219"/>
              <a:gd name="T66" fmla="*/ 50 w 101"/>
              <a:gd name="T67" fmla="*/ 84 h 219"/>
              <a:gd name="T68" fmla="*/ 63 w 101"/>
              <a:gd name="T69" fmla="*/ 106 h 219"/>
              <a:gd name="T70" fmla="*/ 75 w 101"/>
              <a:gd name="T71" fmla="*/ 124 h 219"/>
              <a:gd name="T72" fmla="*/ 86 w 101"/>
              <a:gd name="T73" fmla="*/ 136 h 219"/>
              <a:gd name="T74" fmla="*/ 91 w 101"/>
              <a:gd name="T75" fmla="*/ 157 h 219"/>
              <a:gd name="T76" fmla="*/ 92 w 101"/>
              <a:gd name="T77" fmla="*/ 172 h 219"/>
              <a:gd name="T78" fmla="*/ 93 w 101"/>
              <a:gd name="T79" fmla="*/ 198 h 219"/>
              <a:gd name="T80" fmla="*/ 76 w 101"/>
              <a:gd name="T81" fmla="*/ 203 h 219"/>
              <a:gd name="T82" fmla="*/ 68 w 101"/>
              <a:gd name="T83" fmla="*/ 209 h 219"/>
              <a:gd name="T84" fmla="*/ 74 w 101"/>
              <a:gd name="T85" fmla="*/ 221 h 219"/>
              <a:gd name="T86" fmla="*/ 56 w 101"/>
              <a:gd name="T87" fmla="*/ 222 h 219"/>
              <a:gd name="T88" fmla="*/ 47 w 101"/>
              <a:gd name="T89" fmla="*/ 229 h 2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1"/>
              <a:gd name="T136" fmla="*/ 0 h 219"/>
              <a:gd name="T137" fmla="*/ 101 w 101"/>
              <a:gd name="T138" fmla="*/ 219 h 2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1" h="219">
                <a:moveTo>
                  <a:pt x="39" y="191"/>
                </a:moveTo>
                <a:cubicBezTo>
                  <a:pt x="39" y="192"/>
                  <a:pt x="41" y="195"/>
                  <a:pt x="42" y="195"/>
                </a:cubicBezTo>
                <a:cubicBezTo>
                  <a:pt x="43" y="195"/>
                  <a:pt x="44" y="193"/>
                  <a:pt x="45" y="193"/>
                </a:cubicBezTo>
                <a:cubicBezTo>
                  <a:pt x="48" y="195"/>
                  <a:pt x="50" y="197"/>
                  <a:pt x="51" y="199"/>
                </a:cubicBezTo>
                <a:cubicBezTo>
                  <a:pt x="51" y="201"/>
                  <a:pt x="47" y="200"/>
                  <a:pt x="47" y="202"/>
                </a:cubicBezTo>
                <a:cubicBezTo>
                  <a:pt x="45" y="206"/>
                  <a:pt x="46" y="210"/>
                  <a:pt x="47" y="214"/>
                </a:cubicBezTo>
                <a:cubicBezTo>
                  <a:pt x="47" y="215"/>
                  <a:pt x="48" y="216"/>
                  <a:pt x="48" y="218"/>
                </a:cubicBezTo>
                <a:cubicBezTo>
                  <a:pt x="48" y="218"/>
                  <a:pt x="46" y="219"/>
                  <a:pt x="47" y="219"/>
                </a:cubicBezTo>
                <a:cubicBezTo>
                  <a:pt x="49" y="219"/>
                  <a:pt x="51" y="219"/>
                  <a:pt x="53" y="218"/>
                </a:cubicBezTo>
                <a:cubicBezTo>
                  <a:pt x="54" y="217"/>
                  <a:pt x="55" y="216"/>
                  <a:pt x="56" y="214"/>
                </a:cubicBezTo>
                <a:cubicBezTo>
                  <a:pt x="57" y="213"/>
                  <a:pt x="56" y="211"/>
                  <a:pt x="57" y="210"/>
                </a:cubicBezTo>
                <a:cubicBezTo>
                  <a:pt x="59" y="209"/>
                  <a:pt x="62" y="209"/>
                  <a:pt x="63" y="207"/>
                </a:cubicBezTo>
                <a:cubicBezTo>
                  <a:pt x="63" y="204"/>
                  <a:pt x="58" y="201"/>
                  <a:pt x="60" y="200"/>
                </a:cubicBezTo>
                <a:cubicBezTo>
                  <a:pt x="62" y="199"/>
                  <a:pt x="63" y="203"/>
                  <a:pt x="66" y="204"/>
                </a:cubicBezTo>
                <a:cubicBezTo>
                  <a:pt x="66" y="205"/>
                  <a:pt x="67" y="204"/>
                  <a:pt x="67" y="203"/>
                </a:cubicBezTo>
                <a:cubicBezTo>
                  <a:pt x="67" y="201"/>
                  <a:pt x="64" y="199"/>
                  <a:pt x="65" y="198"/>
                </a:cubicBezTo>
                <a:cubicBezTo>
                  <a:pt x="67" y="197"/>
                  <a:pt x="69" y="202"/>
                  <a:pt x="70" y="201"/>
                </a:cubicBezTo>
                <a:cubicBezTo>
                  <a:pt x="71" y="199"/>
                  <a:pt x="66" y="199"/>
                  <a:pt x="66" y="197"/>
                </a:cubicBezTo>
                <a:cubicBezTo>
                  <a:pt x="66" y="196"/>
                  <a:pt x="70" y="199"/>
                  <a:pt x="70" y="197"/>
                </a:cubicBezTo>
                <a:cubicBezTo>
                  <a:pt x="72" y="196"/>
                  <a:pt x="69" y="193"/>
                  <a:pt x="70" y="192"/>
                </a:cubicBezTo>
                <a:cubicBezTo>
                  <a:pt x="70" y="191"/>
                  <a:pt x="72" y="191"/>
                  <a:pt x="73" y="192"/>
                </a:cubicBezTo>
                <a:cubicBezTo>
                  <a:pt x="74" y="192"/>
                  <a:pt x="74" y="194"/>
                  <a:pt x="74" y="194"/>
                </a:cubicBezTo>
                <a:cubicBezTo>
                  <a:pt x="76" y="194"/>
                  <a:pt x="77" y="193"/>
                  <a:pt x="79" y="192"/>
                </a:cubicBezTo>
                <a:cubicBezTo>
                  <a:pt x="81" y="191"/>
                  <a:pt x="83" y="190"/>
                  <a:pt x="85" y="188"/>
                </a:cubicBezTo>
                <a:cubicBezTo>
                  <a:pt x="86" y="187"/>
                  <a:pt x="86" y="185"/>
                  <a:pt x="88" y="184"/>
                </a:cubicBezTo>
                <a:cubicBezTo>
                  <a:pt x="88" y="183"/>
                  <a:pt x="89" y="185"/>
                  <a:pt x="90" y="184"/>
                </a:cubicBezTo>
                <a:cubicBezTo>
                  <a:pt x="91" y="182"/>
                  <a:pt x="92" y="179"/>
                  <a:pt x="95" y="178"/>
                </a:cubicBezTo>
                <a:cubicBezTo>
                  <a:pt x="97" y="177"/>
                  <a:pt x="98" y="175"/>
                  <a:pt x="98" y="173"/>
                </a:cubicBezTo>
                <a:cubicBezTo>
                  <a:pt x="99" y="170"/>
                  <a:pt x="98" y="167"/>
                  <a:pt x="98" y="165"/>
                </a:cubicBezTo>
                <a:cubicBezTo>
                  <a:pt x="98" y="164"/>
                  <a:pt x="96" y="162"/>
                  <a:pt x="97" y="161"/>
                </a:cubicBezTo>
                <a:cubicBezTo>
                  <a:pt x="98" y="161"/>
                  <a:pt x="100" y="164"/>
                  <a:pt x="100" y="163"/>
                </a:cubicBezTo>
                <a:cubicBezTo>
                  <a:pt x="101" y="161"/>
                  <a:pt x="98" y="160"/>
                  <a:pt x="97" y="159"/>
                </a:cubicBezTo>
                <a:cubicBezTo>
                  <a:pt x="97" y="158"/>
                  <a:pt x="96" y="157"/>
                  <a:pt x="97" y="157"/>
                </a:cubicBezTo>
                <a:cubicBezTo>
                  <a:pt x="98" y="156"/>
                  <a:pt x="100" y="159"/>
                  <a:pt x="101" y="158"/>
                </a:cubicBezTo>
                <a:cubicBezTo>
                  <a:pt x="101" y="156"/>
                  <a:pt x="98" y="155"/>
                  <a:pt x="98" y="153"/>
                </a:cubicBezTo>
                <a:cubicBezTo>
                  <a:pt x="98" y="151"/>
                  <a:pt x="99" y="148"/>
                  <a:pt x="98" y="146"/>
                </a:cubicBezTo>
                <a:cubicBezTo>
                  <a:pt x="98" y="143"/>
                  <a:pt x="97" y="141"/>
                  <a:pt x="97" y="139"/>
                </a:cubicBezTo>
                <a:cubicBezTo>
                  <a:pt x="95" y="134"/>
                  <a:pt x="94" y="129"/>
                  <a:pt x="93" y="124"/>
                </a:cubicBezTo>
                <a:cubicBezTo>
                  <a:pt x="92" y="122"/>
                  <a:pt x="92" y="120"/>
                  <a:pt x="91" y="119"/>
                </a:cubicBezTo>
                <a:cubicBezTo>
                  <a:pt x="90" y="118"/>
                  <a:pt x="89" y="120"/>
                  <a:pt x="89" y="119"/>
                </a:cubicBezTo>
                <a:cubicBezTo>
                  <a:pt x="87" y="116"/>
                  <a:pt x="87" y="112"/>
                  <a:pt x="85" y="109"/>
                </a:cubicBezTo>
                <a:cubicBezTo>
                  <a:pt x="84" y="108"/>
                  <a:pt x="82" y="109"/>
                  <a:pt x="81" y="108"/>
                </a:cubicBezTo>
                <a:cubicBezTo>
                  <a:pt x="80" y="107"/>
                  <a:pt x="81" y="105"/>
                  <a:pt x="80" y="104"/>
                </a:cubicBezTo>
                <a:cubicBezTo>
                  <a:pt x="79" y="104"/>
                  <a:pt x="77" y="105"/>
                  <a:pt x="75" y="104"/>
                </a:cubicBezTo>
                <a:cubicBezTo>
                  <a:pt x="73" y="102"/>
                  <a:pt x="72" y="99"/>
                  <a:pt x="70" y="97"/>
                </a:cubicBezTo>
                <a:cubicBezTo>
                  <a:pt x="67" y="94"/>
                  <a:pt x="64" y="92"/>
                  <a:pt x="61" y="89"/>
                </a:cubicBezTo>
                <a:cubicBezTo>
                  <a:pt x="60" y="88"/>
                  <a:pt x="59" y="87"/>
                  <a:pt x="59" y="86"/>
                </a:cubicBezTo>
                <a:cubicBezTo>
                  <a:pt x="58" y="84"/>
                  <a:pt x="59" y="82"/>
                  <a:pt x="59" y="80"/>
                </a:cubicBezTo>
                <a:cubicBezTo>
                  <a:pt x="58" y="78"/>
                  <a:pt x="55" y="77"/>
                  <a:pt x="53" y="76"/>
                </a:cubicBezTo>
                <a:cubicBezTo>
                  <a:pt x="53" y="76"/>
                  <a:pt x="53" y="77"/>
                  <a:pt x="52" y="77"/>
                </a:cubicBezTo>
                <a:cubicBezTo>
                  <a:pt x="50" y="74"/>
                  <a:pt x="48" y="72"/>
                  <a:pt x="47" y="68"/>
                </a:cubicBezTo>
                <a:cubicBezTo>
                  <a:pt x="46" y="67"/>
                  <a:pt x="47" y="65"/>
                  <a:pt x="47" y="63"/>
                </a:cubicBezTo>
                <a:cubicBezTo>
                  <a:pt x="47" y="60"/>
                  <a:pt x="48" y="57"/>
                  <a:pt x="50" y="54"/>
                </a:cubicBezTo>
                <a:cubicBezTo>
                  <a:pt x="51" y="51"/>
                  <a:pt x="55" y="50"/>
                  <a:pt x="57" y="47"/>
                </a:cubicBezTo>
                <a:cubicBezTo>
                  <a:pt x="58" y="46"/>
                  <a:pt x="57" y="43"/>
                  <a:pt x="58" y="42"/>
                </a:cubicBezTo>
                <a:cubicBezTo>
                  <a:pt x="59" y="39"/>
                  <a:pt x="61" y="37"/>
                  <a:pt x="63" y="36"/>
                </a:cubicBezTo>
                <a:cubicBezTo>
                  <a:pt x="63" y="36"/>
                  <a:pt x="64" y="38"/>
                  <a:pt x="65" y="37"/>
                </a:cubicBezTo>
                <a:cubicBezTo>
                  <a:pt x="66" y="36"/>
                  <a:pt x="65" y="33"/>
                  <a:pt x="67" y="32"/>
                </a:cubicBezTo>
                <a:cubicBezTo>
                  <a:pt x="68" y="31"/>
                  <a:pt x="71" y="30"/>
                  <a:pt x="72" y="29"/>
                </a:cubicBezTo>
                <a:cubicBezTo>
                  <a:pt x="70" y="28"/>
                  <a:pt x="67" y="27"/>
                  <a:pt x="65" y="26"/>
                </a:cubicBezTo>
                <a:cubicBezTo>
                  <a:pt x="62" y="25"/>
                  <a:pt x="60" y="23"/>
                  <a:pt x="58" y="23"/>
                </a:cubicBezTo>
                <a:cubicBezTo>
                  <a:pt x="57" y="21"/>
                  <a:pt x="56" y="18"/>
                  <a:pt x="54" y="16"/>
                </a:cubicBezTo>
                <a:cubicBezTo>
                  <a:pt x="54" y="14"/>
                  <a:pt x="57" y="13"/>
                  <a:pt x="57" y="11"/>
                </a:cubicBezTo>
                <a:cubicBezTo>
                  <a:pt x="57" y="10"/>
                  <a:pt x="56" y="8"/>
                  <a:pt x="55" y="8"/>
                </a:cubicBezTo>
                <a:cubicBezTo>
                  <a:pt x="54" y="8"/>
                  <a:pt x="53" y="9"/>
                  <a:pt x="52" y="9"/>
                </a:cubicBezTo>
                <a:cubicBezTo>
                  <a:pt x="50" y="9"/>
                  <a:pt x="49" y="7"/>
                  <a:pt x="48" y="7"/>
                </a:cubicBezTo>
                <a:cubicBezTo>
                  <a:pt x="46" y="7"/>
                  <a:pt x="45" y="8"/>
                  <a:pt x="44" y="8"/>
                </a:cubicBezTo>
                <a:cubicBezTo>
                  <a:pt x="42" y="6"/>
                  <a:pt x="43" y="2"/>
                  <a:pt x="40" y="1"/>
                </a:cubicBezTo>
                <a:cubicBezTo>
                  <a:pt x="38" y="0"/>
                  <a:pt x="36" y="3"/>
                  <a:pt x="34" y="4"/>
                </a:cubicBezTo>
                <a:cubicBezTo>
                  <a:pt x="32" y="6"/>
                  <a:pt x="30" y="8"/>
                  <a:pt x="28" y="10"/>
                </a:cubicBezTo>
                <a:cubicBezTo>
                  <a:pt x="28" y="10"/>
                  <a:pt x="29" y="12"/>
                  <a:pt x="28" y="12"/>
                </a:cubicBezTo>
                <a:cubicBezTo>
                  <a:pt x="26" y="13"/>
                  <a:pt x="25" y="10"/>
                  <a:pt x="24" y="11"/>
                </a:cubicBezTo>
                <a:cubicBezTo>
                  <a:pt x="22" y="11"/>
                  <a:pt x="23" y="13"/>
                  <a:pt x="22" y="14"/>
                </a:cubicBezTo>
                <a:cubicBezTo>
                  <a:pt x="21" y="14"/>
                  <a:pt x="20" y="12"/>
                  <a:pt x="19" y="12"/>
                </a:cubicBezTo>
                <a:cubicBezTo>
                  <a:pt x="18" y="13"/>
                  <a:pt x="17" y="15"/>
                  <a:pt x="16" y="15"/>
                </a:cubicBezTo>
                <a:cubicBezTo>
                  <a:pt x="15" y="15"/>
                  <a:pt x="15" y="12"/>
                  <a:pt x="14" y="12"/>
                </a:cubicBezTo>
                <a:cubicBezTo>
                  <a:pt x="12" y="12"/>
                  <a:pt x="12" y="15"/>
                  <a:pt x="11" y="16"/>
                </a:cubicBezTo>
                <a:cubicBezTo>
                  <a:pt x="9" y="16"/>
                  <a:pt x="8" y="16"/>
                  <a:pt x="7" y="16"/>
                </a:cubicBezTo>
                <a:cubicBezTo>
                  <a:pt x="6" y="15"/>
                  <a:pt x="7" y="13"/>
                  <a:pt x="6" y="12"/>
                </a:cubicBezTo>
                <a:cubicBezTo>
                  <a:pt x="5" y="11"/>
                  <a:pt x="3" y="11"/>
                  <a:pt x="2" y="12"/>
                </a:cubicBezTo>
                <a:cubicBezTo>
                  <a:pt x="1" y="13"/>
                  <a:pt x="1" y="15"/>
                  <a:pt x="0" y="16"/>
                </a:cubicBezTo>
                <a:cubicBezTo>
                  <a:pt x="1" y="17"/>
                  <a:pt x="2" y="19"/>
                  <a:pt x="3" y="20"/>
                </a:cubicBezTo>
                <a:cubicBezTo>
                  <a:pt x="3" y="22"/>
                  <a:pt x="4" y="25"/>
                  <a:pt x="6" y="25"/>
                </a:cubicBezTo>
                <a:cubicBezTo>
                  <a:pt x="7" y="26"/>
                  <a:pt x="7" y="22"/>
                  <a:pt x="8" y="23"/>
                </a:cubicBezTo>
                <a:cubicBezTo>
                  <a:pt x="9" y="23"/>
                  <a:pt x="10" y="25"/>
                  <a:pt x="11" y="26"/>
                </a:cubicBezTo>
                <a:cubicBezTo>
                  <a:pt x="11" y="28"/>
                  <a:pt x="9" y="30"/>
                  <a:pt x="9" y="31"/>
                </a:cubicBezTo>
                <a:cubicBezTo>
                  <a:pt x="10" y="34"/>
                  <a:pt x="12" y="37"/>
                  <a:pt x="14" y="39"/>
                </a:cubicBezTo>
                <a:cubicBezTo>
                  <a:pt x="15" y="40"/>
                  <a:pt x="16" y="39"/>
                  <a:pt x="17" y="40"/>
                </a:cubicBezTo>
                <a:cubicBezTo>
                  <a:pt x="18" y="40"/>
                  <a:pt x="19" y="43"/>
                  <a:pt x="20" y="42"/>
                </a:cubicBezTo>
                <a:cubicBezTo>
                  <a:pt x="22" y="42"/>
                  <a:pt x="23" y="39"/>
                  <a:pt x="25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30" y="40"/>
                  <a:pt x="32" y="43"/>
                  <a:pt x="32" y="45"/>
                </a:cubicBezTo>
                <a:cubicBezTo>
                  <a:pt x="32" y="46"/>
                  <a:pt x="30" y="45"/>
                  <a:pt x="29" y="45"/>
                </a:cubicBezTo>
                <a:cubicBezTo>
                  <a:pt x="28" y="46"/>
                  <a:pt x="28" y="47"/>
                  <a:pt x="28" y="47"/>
                </a:cubicBezTo>
                <a:cubicBezTo>
                  <a:pt x="31" y="48"/>
                  <a:pt x="35" y="48"/>
                  <a:pt x="37" y="50"/>
                </a:cubicBezTo>
                <a:cubicBezTo>
                  <a:pt x="38" y="50"/>
                  <a:pt x="38" y="52"/>
                  <a:pt x="38" y="53"/>
                </a:cubicBezTo>
                <a:cubicBezTo>
                  <a:pt x="37" y="54"/>
                  <a:pt x="36" y="52"/>
                  <a:pt x="35" y="53"/>
                </a:cubicBezTo>
                <a:cubicBezTo>
                  <a:pt x="34" y="54"/>
                  <a:pt x="34" y="56"/>
                  <a:pt x="33" y="57"/>
                </a:cubicBezTo>
                <a:cubicBezTo>
                  <a:pt x="31" y="58"/>
                  <a:pt x="30" y="56"/>
                  <a:pt x="28" y="56"/>
                </a:cubicBezTo>
                <a:cubicBezTo>
                  <a:pt x="27" y="57"/>
                  <a:pt x="28" y="58"/>
                  <a:pt x="27" y="59"/>
                </a:cubicBezTo>
                <a:cubicBezTo>
                  <a:pt x="26" y="60"/>
                  <a:pt x="23" y="60"/>
                  <a:pt x="24" y="61"/>
                </a:cubicBezTo>
                <a:cubicBezTo>
                  <a:pt x="29" y="65"/>
                  <a:pt x="36" y="66"/>
                  <a:pt x="41" y="70"/>
                </a:cubicBezTo>
                <a:cubicBezTo>
                  <a:pt x="43" y="72"/>
                  <a:pt x="41" y="74"/>
                  <a:pt x="42" y="76"/>
                </a:cubicBezTo>
                <a:cubicBezTo>
                  <a:pt x="42" y="77"/>
                  <a:pt x="44" y="78"/>
                  <a:pt x="45" y="79"/>
                </a:cubicBezTo>
                <a:cubicBezTo>
                  <a:pt x="47" y="82"/>
                  <a:pt x="49" y="86"/>
                  <a:pt x="52" y="88"/>
                </a:cubicBezTo>
                <a:cubicBezTo>
                  <a:pt x="53" y="90"/>
                  <a:pt x="55" y="90"/>
                  <a:pt x="56" y="91"/>
                </a:cubicBezTo>
                <a:cubicBezTo>
                  <a:pt x="58" y="93"/>
                  <a:pt x="59" y="95"/>
                  <a:pt x="60" y="97"/>
                </a:cubicBezTo>
                <a:cubicBezTo>
                  <a:pt x="61" y="99"/>
                  <a:pt x="61" y="101"/>
                  <a:pt x="62" y="103"/>
                </a:cubicBezTo>
                <a:cubicBezTo>
                  <a:pt x="64" y="105"/>
                  <a:pt x="67" y="105"/>
                  <a:pt x="69" y="107"/>
                </a:cubicBezTo>
                <a:cubicBezTo>
                  <a:pt x="71" y="108"/>
                  <a:pt x="74" y="109"/>
                  <a:pt x="74" y="111"/>
                </a:cubicBezTo>
                <a:cubicBezTo>
                  <a:pt x="74" y="112"/>
                  <a:pt x="70" y="112"/>
                  <a:pt x="71" y="113"/>
                </a:cubicBezTo>
                <a:cubicBezTo>
                  <a:pt x="72" y="117"/>
                  <a:pt x="76" y="118"/>
                  <a:pt x="77" y="121"/>
                </a:cubicBezTo>
                <a:cubicBezTo>
                  <a:pt x="77" y="123"/>
                  <a:pt x="74" y="123"/>
                  <a:pt x="74" y="125"/>
                </a:cubicBezTo>
                <a:cubicBezTo>
                  <a:pt x="73" y="127"/>
                  <a:pt x="75" y="129"/>
                  <a:pt x="75" y="131"/>
                </a:cubicBezTo>
                <a:cubicBezTo>
                  <a:pt x="75" y="132"/>
                  <a:pt x="76" y="134"/>
                  <a:pt x="76" y="135"/>
                </a:cubicBezTo>
                <a:cubicBezTo>
                  <a:pt x="76" y="136"/>
                  <a:pt x="77" y="137"/>
                  <a:pt x="76" y="138"/>
                </a:cubicBezTo>
                <a:cubicBezTo>
                  <a:pt x="76" y="140"/>
                  <a:pt x="75" y="141"/>
                  <a:pt x="76" y="143"/>
                </a:cubicBezTo>
                <a:cubicBezTo>
                  <a:pt x="76" y="144"/>
                  <a:pt x="78" y="144"/>
                  <a:pt x="79" y="145"/>
                </a:cubicBezTo>
                <a:cubicBezTo>
                  <a:pt x="80" y="148"/>
                  <a:pt x="81" y="151"/>
                  <a:pt x="80" y="154"/>
                </a:cubicBezTo>
                <a:cubicBezTo>
                  <a:pt x="80" y="158"/>
                  <a:pt x="79" y="161"/>
                  <a:pt x="77" y="165"/>
                </a:cubicBezTo>
                <a:cubicBezTo>
                  <a:pt x="77" y="165"/>
                  <a:pt x="76" y="164"/>
                  <a:pt x="75" y="164"/>
                </a:cubicBezTo>
                <a:cubicBezTo>
                  <a:pt x="73" y="165"/>
                  <a:pt x="71" y="168"/>
                  <a:pt x="69" y="169"/>
                </a:cubicBezTo>
                <a:cubicBezTo>
                  <a:pt x="67" y="170"/>
                  <a:pt x="64" y="168"/>
                  <a:pt x="63" y="169"/>
                </a:cubicBezTo>
                <a:cubicBezTo>
                  <a:pt x="62" y="170"/>
                  <a:pt x="63" y="172"/>
                  <a:pt x="62" y="173"/>
                </a:cubicBezTo>
                <a:cubicBezTo>
                  <a:pt x="61" y="173"/>
                  <a:pt x="59" y="172"/>
                  <a:pt x="58" y="172"/>
                </a:cubicBezTo>
                <a:cubicBezTo>
                  <a:pt x="57" y="172"/>
                  <a:pt x="56" y="173"/>
                  <a:pt x="56" y="174"/>
                </a:cubicBezTo>
                <a:cubicBezTo>
                  <a:pt x="57" y="176"/>
                  <a:pt x="57" y="178"/>
                  <a:pt x="58" y="179"/>
                </a:cubicBezTo>
                <a:cubicBezTo>
                  <a:pt x="58" y="180"/>
                  <a:pt x="60" y="180"/>
                  <a:pt x="60" y="181"/>
                </a:cubicBezTo>
                <a:cubicBezTo>
                  <a:pt x="61" y="182"/>
                  <a:pt x="61" y="183"/>
                  <a:pt x="61" y="184"/>
                </a:cubicBezTo>
                <a:cubicBezTo>
                  <a:pt x="61" y="185"/>
                  <a:pt x="61" y="187"/>
                  <a:pt x="60" y="187"/>
                </a:cubicBezTo>
                <a:cubicBezTo>
                  <a:pt x="58" y="187"/>
                  <a:pt x="57" y="185"/>
                  <a:pt x="55" y="185"/>
                </a:cubicBezTo>
                <a:cubicBezTo>
                  <a:pt x="52" y="184"/>
                  <a:pt x="49" y="184"/>
                  <a:pt x="46" y="185"/>
                </a:cubicBezTo>
                <a:cubicBezTo>
                  <a:pt x="45" y="185"/>
                  <a:pt x="48" y="188"/>
                  <a:pt x="47" y="189"/>
                </a:cubicBezTo>
                <a:cubicBezTo>
                  <a:pt x="46" y="190"/>
                  <a:pt x="45" y="191"/>
                  <a:pt x="43" y="191"/>
                </a:cubicBezTo>
                <a:cubicBezTo>
                  <a:pt x="42" y="191"/>
                  <a:pt x="40" y="191"/>
                  <a:pt x="39" y="1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6" name="Freeform 2640"/>
          <p:cNvSpPr>
            <a:spLocks noChangeAspect="1"/>
          </p:cNvSpPr>
          <p:nvPr/>
        </p:nvSpPr>
        <p:spPr bwMode="auto">
          <a:xfrm>
            <a:off x="7427914" y="3414928"/>
            <a:ext cx="123825" cy="174625"/>
          </a:xfrm>
          <a:custGeom>
            <a:avLst/>
            <a:gdLst>
              <a:gd name="T0" fmla="*/ 36 w 65"/>
              <a:gd name="T1" fmla="*/ 106 h 92"/>
              <a:gd name="T2" fmla="*/ 30 w 65"/>
              <a:gd name="T3" fmla="*/ 102 h 92"/>
              <a:gd name="T4" fmla="*/ 22 w 65"/>
              <a:gd name="T5" fmla="*/ 110 h 92"/>
              <a:gd name="T6" fmla="*/ 23 w 65"/>
              <a:gd name="T7" fmla="*/ 105 h 92"/>
              <a:gd name="T8" fmla="*/ 18 w 65"/>
              <a:gd name="T9" fmla="*/ 102 h 92"/>
              <a:gd name="T10" fmla="*/ 20 w 65"/>
              <a:gd name="T11" fmla="*/ 98 h 92"/>
              <a:gd name="T12" fmla="*/ 12 w 65"/>
              <a:gd name="T13" fmla="*/ 98 h 92"/>
              <a:gd name="T14" fmla="*/ 13 w 65"/>
              <a:gd name="T15" fmla="*/ 91 h 92"/>
              <a:gd name="T16" fmla="*/ 20 w 65"/>
              <a:gd name="T17" fmla="*/ 88 h 92"/>
              <a:gd name="T18" fmla="*/ 16 w 65"/>
              <a:gd name="T19" fmla="*/ 85 h 92"/>
              <a:gd name="T20" fmla="*/ 20 w 65"/>
              <a:gd name="T21" fmla="*/ 74 h 92"/>
              <a:gd name="T22" fmla="*/ 19 w 65"/>
              <a:gd name="T23" fmla="*/ 71 h 92"/>
              <a:gd name="T24" fmla="*/ 22 w 65"/>
              <a:gd name="T25" fmla="*/ 65 h 92"/>
              <a:gd name="T26" fmla="*/ 17 w 65"/>
              <a:gd name="T27" fmla="*/ 68 h 92"/>
              <a:gd name="T28" fmla="*/ 5 w 65"/>
              <a:gd name="T29" fmla="*/ 68 h 92"/>
              <a:gd name="T30" fmla="*/ 0 w 65"/>
              <a:gd name="T31" fmla="*/ 63 h 92"/>
              <a:gd name="T32" fmla="*/ 14 w 65"/>
              <a:gd name="T33" fmla="*/ 49 h 92"/>
              <a:gd name="T34" fmla="*/ 20 w 65"/>
              <a:gd name="T35" fmla="*/ 44 h 92"/>
              <a:gd name="T36" fmla="*/ 25 w 65"/>
              <a:gd name="T37" fmla="*/ 37 h 92"/>
              <a:gd name="T38" fmla="*/ 25 w 65"/>
              <a:gd name="T39" fmla="*/ 29 h 92"/>
              <a:gd name="T40" fmla="*/ 31 w 65"/>
              <a:gd name="T41" fmla="*/ 26 h 92"/>
              <a:gd name="T42" fmla="*/ 32 w 65"/>
              <a:gd name="T43" fmla="*/ 30 h 92"/>
              <a:gd name="T44" fmla="*/ 38 w 65"/>
              <a:gd name="T45" fmla="*/ 32 h 92"/>
              <a:gd name="T46" fmla="*/ 47 w 65"/>
              <a:gd name="T47" fmla="*/ 32 h 92"/>
              <a:gd name="T48" fmla="*/ 47 w 65"/>
              <a:gd name="T49" fmla="*/ 28 h 92"/>
              <a:gd name="T50" fmla="*/ 47 w 65"/>
              <a:gd name="T51" fmla="*/ 23 h 92"/>
              <a:gd name="T52" fmla="*/ 56 w 65"/>
              <a:gd name="T53" fmla="*/ 23 h 92"/>
              <a:gd name="T54" fmla="*/ 64 w 65"/>
              <a:gd name="T55" fmla="*/ 10 h 92"/>
              <a:gd name="T56" fmla="*/ 67 w 65"/>
              <a:gd name="T57" fmla="*/ 10 h 92"/>
              <a:gd name="T58" fmla="*/ 68 w 65"/>
              <a:gd name="T59" fmla="*/ 1 h 92"/>
              <a:gd name="T60" fmla="*/ 73 w 65"/>
              <a:gd name="T61" fmla="*/ 1 h 92"/>
              <a:gd name="T62" fmla="*/ 74 w 65"/>
              <a:gd name="T63" fmla="*/ 8 h 92"/>
              <a:gd name="T64" fmla="*/ 78 w 65"/>
              <a:gd name="T65" fmla="*/ 13 h 92"/>
              <a:gd name="T66" fmla="*/ 72 w 65"/>
              <a:gd name="T67" fmla="*/ 30 h 92"/>
              <a:gd name="T68" fmla="*/ 73 w 65"/>
              <a:gd name="T69" fmla="*/ 35 h 92"/>
              <a:gd name="T70" fmla="*/ 76 w 65"/>
              <a:gd name="T71" fmla="*/ 45 h 92"/>
              <a:gd name="T72" fmla="*/ 72 w 65"/>
              <a:gd name="T73" fmla="*/ 49 h 92"/>
              <a:gd name="T74" fmla="*/ 66 w 65"/>
              <a:gd name="T75" fmla="*/ 55 h 92"/>
              <a:gd name="T76" fmla="*/ 59 w 65"/>
              <a:gd name="T77" fmla="*/ 63 h 92"/>
              <a:gd name="T78" fmla="*/ 50 w 65"/>
              <a:gd name="T79" fmla="*/ 63 h 92"/>
              <a:gd name="T80" fmla="*/ 49 w 65"/>
              <a:gd name="T81" fmla="*/ 66 h 92"/>
              <a:gd name="T82" fmla="*/ 46 w 65"/>
              <a:gd name="T83" fmla="*/ 66 h 92"/>
              <a:gd name="T84" fmla="*/ 46 w 65"/>
              <a:gd name="T85" fmla="*/ 71 h 92"/>
              <a:gd name="T86" fmla="*/ 48 w 65"/>
              <a:gd name="T87" fmla="*/ 73 h 92"/>
              <a:gd name="T88" fmla="*/ 46 w 65"/>
              <a:gd name="T89" fmla="*/ 79 h 92"/>
              <a:gd name="T90" fmla="*/ 53 w 65"/>
              <a:gd name="T91" fmla="*/ 81 h 92"/>
              <a:gd name="T92" fmla="*/ 65 w 65"/>
              <a:gd name="T93" fmla="*/ 91 h 92"/>
              <a:gd name="T94" fmla="*/ 60 w 65"/>
              <a:gd name="T95" fmla="*/ 97 h 92"/>
              <a:gd name="T96" fmla="*/ 52 w 65"/>
              <a:gd name="T97" fmla="*/ 97 h 92"/>
              <a:gd name="T98" fmla="*/ 46 w 65"/>
              <a:gd name="T99" fmla="*/ 98 h 92"/>
              <a:gd name="T100" fmla="*/ 42 w 65"/>
              <a:gd name="T101" fmla="*/ 103 h 92"/>
              <a:gd name="T102" fmla="*/ 36 w 65"/>
              <a:gd name="T103" fmla="*/ 106 h 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92"/>
              <a:gd name="T158" fmla="*/ 65 w 65"/>
              <a:gd name="T159" fmla="*/ 92 h 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92">
                <a:moveTo>
                  <a:pt x="30" y="89"/>
                </a:moveTo>
                <a:cubicBezTo>
                  <a:pt x="29" y="87"/>
                  <a:pt x="27" y="85"/>
                  <a:pt x="25" y="85"/>
                </a:cubicBezTo>
                <a:cubicBezTo>
                  <a:pt x="22" y="86"/>
                  <a:pt x="21" y="90"/>
                  <a:pt x="18" y="92"/>
                </a:cubicBezTo>
                <a:cubicBezTo>
                  <a:pt x="17" y="92"/>
                  <a:pt x="20" y="89"/>
                  <a:pt x="19" y="88"/>
                </a:cubicBezTo>
                <a:cubicBezTo>
                  <a:pt x="18" y="87"/>
                  <a:pt x="16" y="87"/>
                  <a:pt x="15" y="85"/>
                </a:cubicBezTo>
                <a:cubicBezTo>
                  <a:pt x="15" y="84"/>
                  <a:pt x="18" y="83"/>
                  <a:pt x="17" y="82"/>
                </a:cubicBezTo>
                <a:cubicBezTo>
                  <a:pt x="15" y="81"/>
                  <a:pt x="12" y="83"/>
                  <a:pt x="10" y="82"/>
                </a:cubicBezTo>
                <a:cubicBezTo>
                  <a:pt x="10" y="80"/>
                  <a:pt x="13" y="77"/>
                  <a:pt x="11" y="76"/>
                </a:cubicBezTo>
                <a:cubicBezTo>
                  <a:pt x="12" y="74"/>
                  <a:pt x="16" y="76"/>
                  <a:pt x="17" y="74"/>
                </a:cubicBezTo>
                <a:cubicBezTo>
                  <a:pt x="18" y="72"/>
                  <a:pt x="13" y="73"/>
                  <a:pt x="13" y="71"/>
                </a:cubicBezTo>
                <a:cubicBezTo>
                  <a:pt x="13" y="68"/>
                  <a:pt x="16" y="65"/>
                  <a:pt x="17" y="62"/>
                </a:cubicBezTo>
                <a:cubicBezTo>
                  <a:pt x="17" y="61"/>
                  <a:pt x="16" y="60"/>
                  <a:pt x="16" y="59"/>
                </a:cubicBezTo>
                <a:cubicBezTo>
                  <a:pt x="16" y="58"/>
                  <a:pt x="19" y="55"/>
                  <a:pt x="18" y="54"/>
                </a:cubicBezTo>
                <a:cubicBezTo>
                  <a:pt x="17" y="53"/>
                  <a:pt x="15" y="57"/>
                  <a:pt x="14" y="57"/>
                </a:cubicBezTo>
                <a:cubicBezTo>
                  <a:pt x="11" y="58"/>
                  <a:pt x="7" y="58"/>
                  <a:pt x="4" y="57"/>
                </a:cubicBezTo>
                <a:cubicBezTo>
                  <a:pt x="2" y="57"/>
                  <a:pt x="1" y="54"/>
                  <a:pt x="0" y="53"/>
                </a:cubicBezTo>
                <a:cubicBezTo>
                  <a:pt x="4" y="49"/>
                  <a:pt x="8" y="45"/>
                  <a:pt x="12" y="41"/>
                </a:cubicBezTo>
                <a:cubicBezTo>
                  <a:pt x="14" y="39"/>
                  <a:pt x="16" y="39"/>
                  <a:pt x="17" y="37"/>
                </a:cubicBezTo>
                <a:cubicBezTo>
                  <a:pt x="19" y="36"/>
                  <a:pt x="21" y="33"/>
                  <a:pt x="21" y="31"/>
                </a:cubicBezTo>
                <a:cubicBezTo>
                  <a:pt x="22" y="28"/>
                  <a:pt x="20" y="26"/>
                  <a:pt x="21" y="24"/>
                </a:cubicBezTo>
                <a:cubicBezTo>
                  <a:pt x="22" y="22"/>
                  <a:pt x="24" y="22"/>
                  <a:pt x="26" y="22"/>
                </a:cubicBezTo>
                <a:cubicBezTo>
                  <a:pt x="27" y="22"/>
                  <a:pt x="27" y="24"/>
                  <a:pt x="27" y="25"/>
                </a:cubicBezTo>
                <a:cubicBezTo>
                  <a:pt x="29" y="26"/>
                  <a:pt x="30" y="27"/>
                  <a:pt x="32" y="27"/>
                </a:cubicBezTo>
                <a:cubicBezTo>
                  <a:pt x="34" y="27"/>
                  <a:pt x="37" y="28"/>
                  <a:pt x="39" y="27"/>
                </a:cubicBezTo>
                <a:cubicBezTo>
                  <a:pt x="40" y="26"/>
                  <a:pt x="39" y="24"/>
                  <a:pt x="39" y="23"/>
                </a:cubicBezTo>
                <a:cubicBezTo>
                  <a:pt x="39" y="22"/>
                  <a:pt x="38" y="20"/>
                  <a:pt x="39" y="19"/>
                </a:cubicBezTo>
                <a:cubicBezTo>
                  <a:pt x="41" y="18"/>
                  <a:pt x="45" y="21"/>
                  <a:pt x="47" y="19"/>
                </a:cubicBezTo>
                <a:cubicBezTo>
                  <a:pt x="51" y="17"/>
                  <a:pt x="51" y="12"/>
                  <a:pt x="53" y="8"/>
                </a:cubicBezTo>
                <a:cubicBezTo>
                  <a:pt x="54" y="8"/>
                  <a:pt x="56" y="9"/>
                  <a:pt x="56" y="8"/>
                </a:cubicBezTo>
                <a:cubicBezTo>
                  <a:pt x="57" y="6"/>
                  <a:pt x="56" y="3"/>
                  <a:pt x="57" y="1"/>
                </a:cubicBezTo>
                <a:cubicBezTo>
                  <a:pt x="58" y="0"/>
                  <a:pt x="60" y="0"/>
                  <a:pt x="61" y="1"/>
                </a:cubicBezTo>
                <a:cubicBezTo>
                  <a:pt x="62" y="3"/>
                  <a:pt x="62" y="5"/>
                  <a:pt x="62" y="7"/>
                </a:cubicBezTo>
                <a:cubicBezTo>
                  <a:pt x="63" y="8"/>
                  <a:pt x="64" y="9"/>
                  <a:pt x="65" y="11"/>
                </a:cubicBezTo>
                <a:cubicBezTo>
                  <a:pt x="64" y="15"/>
                  <a:pt x="61" y="20"/>
                  <a:pt x="60" y="25"/>
                </a:cubicBezTo>
                <a:cubicBezTo>
                  <a:pt x="60" y="26"/>
                  <a:pt x="61" y="28"/>
                  <a:pt x="61" y="29"/>
                </a:cubicBezTo>
                <a:cubicBezTo>
                  <a:pt x="62" y="32"/>
                  <a:pt x="63" y="35"/>
                  <a:pt x="63" y="38"/>
                </a:cubicBezTo>
                <a:cubicBezTo>
                  <a:pt x="63" y="39"/>
                  <a:pt x="61" y="40"/>
                  <a:pt x="60" y="41"/>
                </a:cubicBezTo>
                <a:cubicBezTo>
                  <a:pt x="57" y="41"/>
                  <a:pt x="57" y="44"/>
                  <a:pt x="55" y="46"/>
                </a:cubicBezTo>
                <a:cubicBezTo>
                  <a:pt x="52" y="48"/>
                  <a:pt x="51" y="51"/>
                  <a:pt x="49" y="53"/>
                </a:cubicBezTo>
                <a:cubicBezTo>
                  <a:pt x="47" y="54"/>
                  <a:pt x="44" y="52"/>
                  <a:pt x="42" y="53"/>
                </a:cubicBezTo>
                <a:cubicBezTo>
                  <a:pt x="41" y="53"/>
                  <a:pt x="42" y="55"/>
                  <a:pt x="41" y="55"/>
                </a:cubicBezTo>
                <a:cubicBezTo>
                  <a:pt x="41" y="56"/>
                  <a:pt x="39" y="55"/>
                  <a:pt x="38" y="55"/>
                </a:cubicBezTo>
                <a:cubicBezTo>
                  <a:pt x="38" y="56"/>
                  <a:pt x="38" y="58"/>
                  <a:pt x="38" y="59"/>
                </a:cubicBezTo>
                <a:cubicBezTo>
                  <a:pt x="39" y="60"/>
                  <a:pt x="40" y="60"/>
                  <a:pt x="40" y="61"/>
                </a:cubicBezTo>
                <a:cubicBezTo>
                  <a:pt x="40" y="63"/>
                  <a:pt x="37" y="64"/>
                  <a:pt x="38" y="66"/>
                </a:cubicBezTo>
                <a:cubicBezTo>
                  <a:pt x="39" y="68"/>
                  <a:pt x="43" y="67"/>
                  <a:pt x="44" y="68"/>
                </a:cubicBezTo>
                <a:cubicBezTo>
                  <a:pt x="48" y="71"/>
                  <a:pt x="51" y="73"/>
                  <a:pt x="54" y="76"/>
                </a:cubicBezTo>
                <a:cubicBezTo>
                  <a:pt x="53" y="78"/>
                  <a:pt x="52" y="80"/>
                  <a:pt x="50" y="81"/>
                </a:cubicBezTo>
                <a:cubicBezTo>
                  <a:pt x="48" y="82"/>
                  <a:pt x="45" y="80"/>
                  <a:pt x="43" y="81"/>
                </a:cubicBezTo>
                <a:cubicBezTo>
                  <a:pt x="41" y="81"/>
                  <a:pt x="39" y="81"/>
                  <a:pt x="38" y="82"/>
                </a:cubicBezTo>
                <a:cubicBezTo>
                  <a:pt x="37" y="83"/>
                  <a:pt x="37" y="85"/>
                  <a:pt x="35" y="86"/>
                </a:cubicBezTo>
                <a:cubicBezTo>
                  <a:pt x="34" y="87"/>
                  <a:pt x="32" y="88"/>
                  <a:pt x="30" y="8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7" name="Freeform 2641"/>
          <p:cNvSpPr>
            <a:spLocks noChangeAspect="1"/>
          </p:cNvSpPr>
          <p:nvPr/>
        </p:nvSpPr>
        <p:spPr bwMode="auto">
          <a:xfrm>
            <a:off x="7485064" y="3559390"/>
            <a:ext cx="88900" cy="131763"/>
          </a:xfrm>
          <a:custGeom>
            <a:avLst/>
            <a:gdLst>
              <a:gd name="T0" fmla="*/ 0 w 47"/>
              <a:gd name="T1" fmla="*/ 16 h 69"/>
              <a:gd name="T2" fmla="*/ 6 w 47"/>
              <a:gd name="T3" fmla="*/ 12 h 69"/>
              <a:gd name="T4" fmla="*/ 10 w 47"/>
              <a:gd name="T5" fmla="*/ 7 h 69"/>
              <a:gd name="T6" fmla="*/ 15 w 47"/>
              <a:gd name="T7" fmla="*/ 6 h 69"/>
              <a:gd name="T8" fmla="*/ 24 w 47"/>
              <a:gd name="T9" fmla="*/ 6 h 69"/>
              <a:gd name="T10" fmla="*/ 29 w 47"/>
              <a:gd name="T11" fmla="*/ 0 h 69"/>
              <a:gd name="T12" fmla="*/ 35 w 47"/>
              <a:gd name="T13" fmla="*/ 10 h 69"/>
              <a:gd name="T14" fmla="*/ 46 w 47"/>
              <a:gd name="T15" fmla="*/ 26 h 69"/>
              <a:gd name="T16" fmla="*/ 50 w 47"/>
              <a:gd name="T17" fmla="*/ 43 h 69"/>
              <a:gd name="T18" fmla="*/ 51 w 47"/>
              <a:gd name="T19" fmla="*/ 51 h 69"/>
              <a:gd name="T20" fmla="*/ 54 w 47"/>
              <a:gd name="T21" fmla="*/ 49 h 69"/>
              <a:gd name="T22" fmla="*/ 54 w 47"/>
              <a:gd name="T23" fmla="*/ 66 h 69"/>
              <a:gd name="T24" fmla="*/ 44 w 47"/>
              <a:gd name="T25" fmla="*/ 67 h 69"/>
              <a:gd name="T26" fmla="*/ 43 w 47"/>
              <a:gd name="T27" fmla="*/ 73 h 69"/>
              <a:gd name="T28" fmla="*/ 35 w 47"/>
              <a:gd name="T29" fmla="*/ 70 h 69"/>
              <a:gd name="T30" fmla="*/ 36 w 47"/>
              <a:gd name="T31" fmla="*/ 75 h 69"/>
              <a:gd name="T32" fmla="*/ 32 w 47"/>
              <a:gd name="T33" fmla="*/ 71 h 69"/>
              <a:gd name="T34" fmla="*/ 32 w 47"/>
              <a:gd name="T35" fmla="*/ 77 h 69"/>
              <a:gd name="T36" fmla="*/ 27 w 47"/>
              <a:gd name="T37" fmla="*/ 72 h 69"/>
              <a:gd name="T38" fmla="*/ 27 w 47"/>
              <a:gd name="T39" fmla="*/ 77 h 69"/>
              <a:gd name="T40" fmla="*/ 24 w 47"/>
              <a:gd name="T41" fmla="*/ 78 h 69"/>
              <a:gd name="T42" fmla="*/ 24 w 47"/>
              <a:gd name="T43" fmla="*/ 73 h 69"/>
              <a:gd name="T44" fmla="*/ 19 w 47"/>
              <a:gd name="T45" fmla="*/ 79 h 69"/>
              <a:gd name="T46" fmla="*/ 18 w 47"/>
              <a:gd name="T47" fmla="*/ 77 h 69"/>
              <a:gd name="T48" fmla="*/ 13 w 47"/>
              <a:gd name="T49" fmla="*/ 83 h 69"/>
              <a:gd name="T50" fmla="*/ 11 w 47"/>
              <a:gd name="T51" fmla="*/ 76 h 69"/>
              <a:gd name="T52" fmla="*/ 13 w 47"/>
              <a:gd name="T53" fmla="*/ 72 h 69"/>
              <a:gd name="T54" fmla="*/ 10 w 47"/>
              <a:gd name="T55" fmla="*/ 65 h 69"/>
              <a:gd name="T56" fmla="*/ 12 w 47"/>
              <a:gd name="T57" fmla="*/ 59 h 69"/>
              <a:gd name="T58" fmla="*/ 10 w 47"/>
              <a:gd name="T59" fmla="*/ 59 h 69"/>
              <a:gd name="T60" fmla="*/ 11 w 47"/>
              <a:gd name="T61" fmla="*/ 51 h 69"/>
              <a:gd name="T62" fmla="*/ 7 w 47"/>
              <a:gd name="T63" fmla="*/ 35 h 69"/>
              <a:gd name="T64" fmla="*/ 1 w 47"/>
              <a:gd name="T65" fmla="*/ 34 h 69"/>
              <a:gd name="T66" fmla="*/ 4 w 47"/>
              <a:gd name="T67" fmla="*/ 30 h 69"/>
              <a:gd name="T68" fmla="*/ 10 w 47"/>
              <a:gd name="T69" fmla="*/ 30 h 69"/>
              <a:gd name="T70" fmla="*/ 8 w 47"/>
              <a:gd name="T71" fmla="*/ 23 h 69"/>
              <a:gd name="T72" fmla="*/ 5 w 47"/>
              <a:gd name="T73" fmla="*/ 18 h 69"/>
              <a:gd name="T74" fmla="*/ 1 w 47"/>
              <a:gd name="T75" fmla="*/ 18 h 69"/>
              <a:gd name="T76" fmla="*/ 0 w 47"/>
              <a:gd name="T77" fmla="*/ 16 h 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"/>
              <a:gd name="T118" fmla="*/ 0 h 69"/>
              <a:gd name="T119" fmla="*/ 47 w 47"/>
              <a:gd name="T120" fmla="*/ 69 h 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" h="69">
                <a:moveTo>
                  <a:pt x="0" y="13"/>
                </a:moveTo>
                <a:cubicBezTo>
                  <a:pt x="2" y="12"/>
                  <a:pt x="4" y="11"/>
                  <a:pt x="5" y="10"/>
                </a:cubicBezTo>
                <a:cubicBezTo>
                  <a:pt x="7" y="9"/>
                  <a:pt x="7" y="7"/>
                  <a:pt x="8" y="6"/>
                </a:cubicBezTo>
                <a:cubicBezTo>
                  <a:pt x="9" y="5"/>
                  <a:pt x="11" y="5"/>
                  <a:pt x="13" y="5"/>
                </a:cubicBezTo>
                <a:cubicBezTo>
                  <a:pt x="15" y="4"/>
                  <a:pt x="18" y="6"/>
                  <a:pt x="20" y="5"/>
                </a:cubicBezTo>
                <a:cubicBezTo>
                  <a:pt x="22" y="4"/>
                  <a:pt x="23" y="2"/>
                  <a:pt x="24" y="0"/>
                </a:cubicBezTo>
                <a:cubicBezTo>
                  <a:pt x="25" y="3"/>
                  <a:pt x="27" y="6"/>
                  <a:pt x="29" y="8"/>
                </a:cubicBezTo>
                <a:cubicBezTo>
                  <a:pt x="32" y="13"/>
                  <a:pt x="36" y="17"/>
                  <a:pt x="39" y="22"/>
                </a:cubicBezTo>
                <a:cubicBezTo>
                  <a:pt x="41" y="26"/>
                  <a:pt x="41" y="31"/>
                  <a:pt x="42" y="36"/>
                </a:cubicBezTo>
                <a:cubicBezTo>
                  <a:pt x="43" y="38"/>
                  <a:pt x="42" y="40"/>
                  <a:pt x="43" y="42"/>
                </a:cubicBezTo>
                <a:cubicBezTo>
                  <a:pt x="43" y="43"/>
                  <a:pt x="45" y="40"/>
                  <a:pt x="45" y="41"/>
                </a:cubicBezTo>
                <a:cubicBezTo>
                  <a:pt x="46" y="46"/>
                  <a:pt x="47" y="51"/>
                  <a:pt x="45" y="55"/>
                </a:cubicBezTo>
                <a:cubicBezTo>
                  <a:pt x="43" y="58"/>
                  <a:pt x="39" y="55"/>
                  <a:pt x="37" y="56"/>
                </a:cubicBezTo>
                <a:cubicBezTo>
                  <a:pt x="36" y="57"/>
                  <a:pt x="38" y="61"/>
                  <a:pt x="36" y="61"/>
                </a:cubicBezTo>
                <a:cubicBezTo>
                  <a:pt x="34" y="62"/>
                  <a:pt x="32" y="58"/>
                  <a:pt x="29" y="58"/>
                </a:cubicBezTo>
                <a:cubicBezTo>
                  <a:pt x="28" y="59"/>
                  <a:pt x="30" y="61"/>
                  <a:pt x="30" y="62"/>
                </a:cubicBezTo>
                <a:cubicBezTo>
                  <a:pt x="28" y="62"/>
                  <a:pt x="28" y="58"/>
                  <a:pt x="27" y="59"/>
                </a:cubicBezTo>
                <a:cubicBezTo>
                  <a:pt x="26" y="60"/>
                  <a:pt x="27" y="63"/>
                  <a:pt x="27" y="64"/>
                </a:cubicBezTo>
                <a:cubicBezTo>
                  <a:pt x="25" y="64"/>
                  <a:pt x="25" y="61"/>
                  <a:pt x="23" y="60"/>
                </a:cubicBezTo>
                <a:cubicBezTo>
                  <a:pt x="22" y="60"/>
                  <a:pt x="24" y="63"/>
                  <a:pt x="23" y="64"/>
                </a:cubicBezTo>
                <a:cubicBezTo>
                  <a:pt x="23" y="65"/>
                  <a:pt x="21" y="65"/>
                  <a:pt x="20" y="65"/>
                </a:cubicBezTo>
                <a:cubicBezTo>
                  <a:pt x="20" y="64"/>
                  <a:pt x="21" y="61"/>
                  <a:pt x="20" y="61"/>
                </a:cubicBezTo>
                <a:cubicBezTo>
                  <a:pt x="18" y="62"/>
                  <a:pt x="18" y="65"/>
                  <a:pt x="16" y="66"/>
                </a:cubicBezTo>
                <a:cubicBezTo>
                  <a:pt x="15" y="67"/>
                  <a:pt x="15" y="64"/>
                  <a:pt x="15" y="64"/>
                </a:cubicBezTo>
                <a:cubicBezTo>
                  <a:pt x="13" y="65"/>
                  <a:pt x="13" y="69"/>
                  <a:pt x="11" y="69"/>
                </a:cubicBezTo>
                <a:cubicBezTo>
                  <a:pt x="9" y="68"/>
                  <a:pt x="9" y="65"/>
                  <a:pt x="9" y="63"/>
                </a:cubicBezTo>
                <a:cubicBezTo>
                  <a:pt x="9" y="62"/>
                  <a:pt x="11" y="61"/>
                  <a:pt x="11" y="60"/>
                </a:cubicBezTo>
                <a:cubicBezTo>
                  <a:pt x="11" y="58"/>
                  <a:pt x="9" y="56"/>
                  <a:pt x="8" y="54"/>
                </a:cubicBezTo>
                <a:cubicBezTo>
                  <a:pt x="8" y="52"/>
                  <a:pt x="10" y="51"/>
                  <a:pt x="10" y="49"/>
                </a:cubicBezTo>
                <a:cubicBezTo>
                  <a:pt x="10" y="48"/>
                  <a:pt x="8" y="49"/>
                  <a:pt x="8" y="49"/>
                </a:cubicBezTo>
                <a:cubicBezTo>
                  <a:pt x="8" y="46"/>
                  <a:pt x="10" y="44"/>
                  <a:pt x="9" y="42"/>
                </a:cubicBezTo>
                <a:cubicBezTo>
                  <a:pt x="9" y="37"/>
                  <a:pt x="8" y="33"/>
                  <a:pt x="6" y="29"/>
                </a:cubicBezTo>
                <a:cubicBezTo>
                  <a:pt x="5" y="28"/>
                  <a:pt x="2" y="30"/>
                  <a:pt x="1" y="28"/>
                </a:cubicBezTo>
                <a:cubicBezTo>
                  <a:pt x="0" y="27"/>
                  <a:pt x="2" y="25"/>
                  <a:pt x="3" y="25"/>
                </a:cubicBezTo>
                <a:cubicBezTo>
                  <a:pt x="5" y="24"/>
                  <a:pt x="7" y="26"/>
                  <a:pt x="8" y="25"/>
                </a:cubicBezTo>
                <a:cubicBezTo>
                  <a:pt x="9" y="23"/>
                  <a:pt x="8" y="21"/>
                  <a:pt x="7" y="19"/>
                </a:cubicBezTo>
                <a:cubicBezTo>
                  <a:pt x="6" y="17"/>
                  <a:pt x="5" y="16"/>
                  <a:pt x="4" y="15"/>
                </a:cubicBezTo>
                <a:cubicBezTo>
                  <a:pt x="3" y="14"/>
                  <a:pt x="2" y="15"/>
                  <a:pt x="1" y="15"/>
                </a:cubicBezTo>
                <a:cubicBezTo>
                  <a:pt x="1" y="14"/>
                  <a:pt x="1" y="13"/>
                  <a:pt x="0" y="13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8" name="Freeform 2642"/>
          <p:cNvSpPr>
            <a:spLocks noChangeAspect="1"/>
          </p:cNvSpPr>
          <p:nvPr/>
        </p:nvSpPr>
        <p:spPr bwMode="auto">
          <a:xfrm>
            <a:off x="5059364" y="2976776"/>
            <a:ext cx="212725" cy="166688"/>
          </a:xfrm>
          <a:custGeom>
            <a:avLst/>
            <a:gdLst>
              <a:gd name="T0" fmla="*/ 8 w 112"/>
              <a:gd name="T1" fmla="*/ 99 h 88"/>
              <a:gd name="T2" fmla="*/ 8 w 112"/>
              <a:gd name="T3" fmla="*/ 87 h 88"/>
              <a:gd name="T4" fmla="*/ 5 w 112"/>
              <a:gd name="T5" fmla="*/ 87 h 88"/>
              <a:gd name="T6" fmla="*/ 2 w 112"/>
              <a:gd name="T7" fmla="*/ 85 h 88"/>
              <a:gd name="T8" fmla="*/ 4 w 112"/>
              <a:gd name="T9" fmla="*/ 78 h 88"/>
              <a:gd name="T10" fmla="*/ 6 w 112"/>
              <a:gd name="T11" fmla="*/ 75 h 88"/>
              <a:gd name="T12" fmla="*/ 8 w 112"/>
              <a:gd name="T13" fmla="*/ 72 h 88"/>
              <a:gd name="T14" fmla="*/ 8 w 112"/>
              <a:gd name="T15" fmla="*/ 62 h 88"/>
              <a:gd name="T16" fmla="*/ 6 w 112"/>
              <a:gd name="T17" fmla="*/ 58 h 88"/>
              <a:gd name="T18" fmla="*/ 1 w 112"/>
              <a:gd name="T19" fmla="*/ 55 h 88"/>
              <a:gd name="T20" fmla="*/ 1 w 112"/>
              <a:gd name="T21" fmla="*/ 49 h 88"/>
              <a:gd name="T22" fmla="*/ 7 w 112"/>
              <a:gd name="T23" fmla="*/ 50 h 88"/>
              <a:gd name="T24" fmla="*/ 13 w 112"/>
              <a:gd name="T25" fmla="*/ 48 h 88"/>
              <a:gd name="T26" fmla="*/ 19 w 112"/>
              <a:gd name="T27" fmla="*/ 48 h 88"/>
              <a:gd name="T28" fmla="*/ 23 w 112"/>
              <a:gd name="T29" fmla="*/ 42 h 88"/>
              <a:gd name="T30" fmla="*/ 34 w 112"/>
              <a:gd name="T31" fmla="*/ 42 h 88"/>
              <a:gd name="T32" fmla="*/ 32 w 112"/>
              <a:gd name="T33" fmla="*/ 36 h 88"/>
              <a:gd name="T34" fmla="*/ 36 w 112"/>
              <a:gd name="T35" fmla="*/ 26 h 88"/>
              <a:gd name="T36" fmla="*/ 47 w 112"/>
              <a:gd name="T37" fmla="*/ 24 h 88"/>
              <a:gd name="T38" fmla="*/ 47 w 112"/>
              <a:gd name="T39" fmla="*/ 16 h 88"/>
              <a:gd name="T40" fmla="*/ 51 w 112"/>
              <a:gd name="T41" fmla="*/ 11 h 88"/>
              <a:gd name="T42" fmla="*/ 59 w 112"/>
              <a:gd name="T43" fmla="*/ 12 h 88"/>
              <a:gd name="T44" fmla="*/ 62 w 112"/>
              <a:gd name="T45" fmla="*/ 5 h 88"/>
              <a:gd name="T46" fmla="*/ 66 w 112"/>
              <a:gd name="T47" fmla="*/ 1 h 88"/>
              <a:gd name="T48" fmla="*/ 73 w 112"/>
              <a:gd name="T49" fmla="*/ 1 h 88"/>
              <a:gd name="T50" fmla="*/ 75 w 112"/>
              <a:gd name="T51" fmla="*/ 5 h 88"/>
              <a:gd name="T52" fmla="*/ 83 w 112"/>
              <a:gd name="T53" fmla="*/ 5 h 88"/>
              <a:gd name="T54" fmla="*/ 84 w 112"/>
              <a:gd name="T55" fmla="*/ 11 h 88"/>
              <a:gd name="T56" fmla="*/ 93 w 112"/>
              <a:gd name="T57" fmla="*/ 8 h 88"/>
              <a:gd name="T58" fmla="*/ 108 w 112"/>
              <a:gd name="T59" fmla="*/ 13 h 88"/>
              <a:gd name="T60" fmla="*/ 106 w 112"/>
              <a:gd name="T61" fmla="*/ 30 h 88"/>
              <a:gd name="T62" fmla="*/ 110 w 112"/>
              <a:gd name="T63" fmla="*/ 35 h 88"/>
              <a:gd name="T64" fmla="*/ 111 w 112"/>
              <a:gd name="T65" fmla="*/ 39 h 88"/>
              <a:gd name="T66" fmla="*/ 121 w 112"/>
              <a:gd name="T67" fmla="*/ 45 h 88"/>
              <a:gd name="T68" fmla="*/ 121 w 112"/>
              <a:gd name="T69" fmla="*/ 53 h 88"/>
              <a:gd name="T70" fmla="*/ 128 w 112"/>
              <a:gd name="T71" fmla="*/ 55 h 88"/>
              <a:gd name="T72" fmla="*/ 134 w 112"/>
              <a:gd name="T73" fmla="*/ 62 h 88"/>
              <a:gd name="T74" fmla="*/ 127 w 112"/>
              <a:gd name="T75" fmla="*/ 67 h 88"/>
              <a:gd name="T76" fmla="*/ 122 w 112"/>
              <a:gd name="T77" fmla="*/ 67 h 88"/>
              <a:gd name="T78" fmla="*/ 117 w 112"/>
              <a:gd name="T79" fmla="*/ 63 h 88"/>
              <a:gd name="T80" fmla="*/ 112 w 112"/>
              <a:gd name="T81" fmla="*/ 68 h 88"/>
              <a:gd name="T82" fmla="*/ 117 w 112"/>
              <a:gd name="T83" fmla="*/ 75 h 88"/>
              <a:gd name="T84" fmla="*/ 120 w 112"/>
              <a:gd name="T85" fmla="*/ 86 h 88"/>
              <a:gd name="T86" fmla="*/ 110 w 112"/>
              <a:gd name="T87" fmla="*/ 89 h 88"/>
              <a:gd name="T88" fmla="*/ 106 w 112"/>
              <a:gd name="T89" fmla="*/ 97 h 88"/>
              <a:gd name="T90" fmla="*/ 103 w 112"/>
              <a:gd name="T91" fmla="*/ 104 h 88"/>
              <a:gd name="T92" fmla="*/ 97 w 112"/>
              <a:gd name="T93" fmla="*/ 101 h 88"/>
              <a:gd name="T94" fmla="*/ 91 w 112"/>
              <a:gd name="T95" fmla="*/ 101 h 88"/>
              <a:gd name="T96" fmla="*/ 85 w 112"/>
              <a:gd name="T97" fmla="*/ 100 h 88"/>
              <a:gd name="T98" fmla="*/ 79 w 112"/>
              <a:gd name="T99" fmla="*/ 101 h 88"/>
              <a:gd name="T100" fmla="*/ 73 w 112"/>
              <a:gd name="T101" fmla="*/ 100 h 88"/>
              <a:gd name="T102" fmla="*/ 66 w 112"/>
              <a:gd name="T103" fmla="*/ 103 h 88"/>
              <a:gd name="T104" fmla="*/ 62 w 112"/>
              <a:gd name="T105" fmla="*/ 100 h 88"/>
              <a:gd name="T106" fmla="*/ 53 w 112"/>
              <a:gd name="T107" fmla="*/ 95 h 88"/>
              <a:gd name="T108" fmla="*/ 45 w 112"/>
              <a:gd name="T109" fmla="*/ 95 h 88"/>
              <a:gd name="T110" fmla="*/ 38 w 112"/>
              <a:gd name="T111" fmla="*/ 93 h 88"/>
              <a:gd name="T112" fmla="*/ 26 w 112"/>
              <a:gd name="T113" fmla="*/ 93 h 88"/>
              <a:gd name="T114" fmla="*/ 18 w 112"/>
              <a:gd name="T115" fmla="*/ 93 h 88"/>
              <a:gd name="T116" fmla="*/ 16 w 112"/>
              <a:gd name="T117" fmla="*/ 100 h 88"/>
              <a:gd name="T118" fmla="*/ 8 w 112"/>
              <a:gd name="T119" fmla="*/ 99 h 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"/>
              <a:gd name="T181" fmla="*/ 0 h 88"/>
              <a:gd name="T182" fmla="*/ 112 w 112"/>
              <a:gd name="T183" fmla="*/ 88 h 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" h="88">
                <a:moveTo>
                  <a:pt x="7" y="83"/>
                </a:moveTo>
                <a:cubicBezTo>
                  <a:pt x="7" y="80"/>
                  <a:pt x="7" y="76"/>
                  <a:pt x="7" y="73"/>
                </a:cubicBezTo>
                <a:cubicBezTo>
                  <a:pt x="6" y="72"/>
                  <a:pt x="5" y="73"/>
                  <a:pt x="4" y="73"/>
                </a:cubicBezTo>
                <a:cubicBezTo>
                  <a:pt x="4" y="72"/>
                  <a:pt x="2" y="72"/>
                  <a:pt x="2" y="71"/>
                </a:cubicBezTo>
                <a:cubicBezTo>
                  <a:pt x="1" y="69"/>
                  <a:pt x="2" y="67"/>
                  <a:pt x="3" y="65"/>
                </a:cubicBezTo>
                <a:cubicBezTo>
                  <a:pt x="3" y="64"/>
                  <a:pt x="5" y="64"/>
                  <a:pt x="5" y="63"/>
                </a:cubicBezTo>
                <a:cubicBezTo>
                  <a:pt x="6" y="62"/>
                  <a:pt x="7" y="61"/>
                  <a:pt x="7" y="60"/>
                </a:cubicBezTo>
                <a:cubicBezTo>
                  <a:pt x="7" y="57"/>
                  <a:pt x="7" y="55"/>
                  <a:pt x="7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4" y="48"/>
                  <a:pt x="2" y="47"/>
                  <a:pt x="1" y="46"/>
                </a:cubicBezTo>
                <a:cubicBezTo>
                  <a:pt x="0" y="44"/>
                  <a:pt x="1" y="43"/>
                  <a:pt x="1" y="41"/>
                </a:cubicBezTo>
                <a:cubicBezTo>
                  <a:pt x="3" y="41"/>
                  <a:pt x="4" y="42"/>
                  <a:pt x="6" y="42"/>
                </a:cubicBezTo>
                <a:cubicBezTo>
                  <a:pt x="8" y="42"/>
                  <a:pt x="9" y="40"/>
                  <a:pt x="11" y="40"/>
                </a:cubicBezTo>
                <a:cubicBezTo>
                  <a:pt x="12" y="40"/>
                  <a:pt x="15" y="41"/>
                  <a:pt x="16" y="40"/>
                </a:cubicBezTo>
                <a:cubicBezTo>
                  <a:pt x="18" y="39"/>
                  <a:pt x="18" y="36"/>
                  <a:pt x="19" y="35"/>
                </a:cubicBezTo>
                <a:cubicBezTo>
                  <a:pt x="22" y="34"/>
                  <a:pt x="26" y="37"/>
                  <a:pt x="28" y="35"/>
                </a:cubicBezTo>
                <a:cubicBezTo>
                  <a:pt x="30" y="34"/>
                  <a:pt x="27" y="32"/>
                  <a:pt x="27" y="30"/>
                </a:cubicBezTo>
                <a:cubicBezTo>
                  <a:pt x="28" y="27"/>
                  <a:pt x="28" y="24"/>
                  <a:pt x="30" y="22"/>
                </a:cubicBezTo>
                <a:cubicBezTo>
                  <a:pt x="32" y="20"/>
                  <a:pt x="37" y="22"/>
                  <a:pt x="39" y="20"/>
                </a:cubicBezTo>
                <a:cubicBezTo>
                  <a:pt x="41" y="18"/>
                  <a:pt x="39" y="15"/>
                  <a:pt x="39" y="13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9"/>
                  <a:pt x="47" y="11"/>
                  <a:pt x="49" y="10"/>
                </a:cubicBezTo>
                <a:cubicBezTo>
                  <a:pt x="50" y="8"/>
                  <a:pt x="51" y="6"/>
                  <a:pt x="52" y="4"/>
                </a:cubicBezTo>
                <a:cubicBezTo>
                  <a:pt x="53" y="3"/>
                  <a:pt x="54" y="2"/>
                  <a:pt x="55" y="1"/>
                </a:cubicBezTo>
                <a:cubicBezTo>
                  <a:pt x="57" y="1"/>
                  <a:pt x="59" y="0"/>
                  <a:pt x="61" y="1"/>
                </a:cubicBezTo>
                <a:cubicBezTo>
                  <a:pt x="62" y="1"/>
                  <a:pt x="62" y="4"/>
                  <a:pt x="63" y="4"/>
                </a:cubicBezTo>
                <a:cubicBezTo>
                  <a:pt x="65" y="5"/>
                  <a:pt x="67" y="3"/>
                  <a:pt x="69" y="4"/>
                </a:cubicBezTo>
                <a:cubicBezTo>
                  <a:pt x="70" y="5"/>
                  <a:pt x="68" y="8"/>
                  <a:pt x="70" y="9"/>
                </a:cubicBezTo>
                <a:cubicBezTo>
                  <a:pt x="72" y="10"/>
                  <a:pt x="75" y="7"/>
                  <a:pt x="78" y="7"/>
                </a:cubicBezTo>
                <a:cubicBezTo>
                  <a:pt x="82" y="8"/>
                  <a:pt x="88" y="8"/>
                  <a:pt x="90" y="11"/>
                </a:cubicBezTo>
                <a:cubicBezTo>
                  <a:pt x="92" y="15"/>
                  <a:pt x="88" y="20"/>
                  <a:pt x="89" y="25"/>
                </a:cubicBezTo>
                <a:cubicBezTo>
                  <a:pt x="89" y="27"/>
                  <a:pt x="91" y="27"/>
                  <a:pt x="92" y="29"/>
                </a:cubicBezTo>
                <a:cubicBezTo>
                  <a:pt x="93" y="30"/>
                  <a:pt x="92" y="32"/>
                  <a:pt x="93" y="33"/>
                </a:cubicBezTo>
                <a:cubicBezTo>
                  <a:pt x="95" y="35"/>
                  <a:pt x="99" y="35"/>
                  <a:pt x="101" y="38"/>
                </a:cubicBezTo>
                <a:cubicBezTo>
                  <a:pt x="102" y="40"/>
                  <a:pt x="99" y="43"/>
                  <a:pt x="101" y="44"/>
                </a:cubicBezTo>
                <a:cubicBezTo>
                  <a:pt x="102" y="46"/>
                  <a:pt x="105" y="44"/>
                  <a:pt x="107" y="46"/>
                </a:cubicBezTo>
                <a:cubicBezTo>
                  <a:pt x="109" y="47"/>
                  <a:pt x="112" y="49"/>
                  <a:pt x="112" y="52"/>
                </a:cubicBezTo>
                <a:cubicBezTo>
                  <a:pt x="112" y="55"/>
                  <a:pt x="109" y="55"/>
                  <a:pt x="106" y="56"/>
                </a:cubicBezTo>
                <a:cubicBezTo>
                  <a:pt x="105" y="57"/>
                  <a:pt x="103" y="57"/>
                  <a:pt x="102" y="56"/>
                </a:cubicBezTo>
                <a:cubicBezTo>
                  <a:pt x="100" y="56"/>
                  <a:pt x="100" y="53"/>
                  <a:pt x="98" y="53"/>
                </a:cubicBezTo>
                <a:cubicBezTo>
                  <a:pt x="97" y="53"/>
                  <a:pt x="94" y="55"/>
                  <a:pt x="94" y="57"/>
                </a:cubicBezTo>
                <a:cubicBezTo>
                  <a:pt x="94" y="59"/>
                  <a:pt x="98" y="61"/>
                  <a:pt x="98" y="63"/>
                </a:cubicBezTo>
                <a:cubicBezTo>
                  <a:pt x="100" y="66"/>
                  <a:pt x="100" y="69"/>
                  <a:pt x="100" y="72"/>
                </a:cubicBezTo>
                <a:cubicBezTo>
                  <a:pt x="98" y="73"/>
                  <a:pt x="94" y="73"/>
                  <a:pt x="92" y="75"/>
                </a:cubicBezTo>
                <a:cubicBezTo>
                  <a:pt x="90" y="77"/>
                  <a:pt x="90" y="79"/>
                  <a:pt x="89" y="81"/>
                </a:cubicBezTo>
                <a:cubicBezTo>
                  <a:pt x="88" y="83"/>
                  <a:pt x="88" y="86"/>
                  <a:pt x="86" y="87"/>
                </a:cubicBezTo>
                <a:cubicBezTo>
                  <a:pt x="85" y="88"/>
                  <a:pt x="83" y="85"/>
                  <a:pt x="81" y="85"/>
                </a:cubicBezTo>
                <a:cubicBezTo>
                  <a:pt x="79" y="84"/>
                  <a:pt x="78" y="85"/>
                  <a:pt x="76" y="85"/>
                </a:cubicBezTo>
                <a:cubicBezTo>
                  <a:pt x="74" y="85"/>
                  <a:pt x="73" y="84"/>
                  <a:pt x="71" y="84"/>
                </a:cubicBezTo>
                <a:cubicBezTo>
                  <a:pt x="69" y="84"/>
                  <a:pt x="68" y="85"/>
                  <a:pt x="66" y="85"/>
                </a:cubicBezTo>
                <a:cubicBezTo>
                  <a:pt x="64" y="85"/>
                  <a:pt x="63" y="84"/>
                  <a:pt x="61" y="84"/>
                </a:cubicBezTo>
                <a:cubicBezTo>
                  <a:pt x="59" y="84"/>
                  <a:pt x="57" y="86"/>
                  <a:pt x="55" y="86"/>
                </a:cubicBezTo>
                <a:cubicBezTo>
                  <a:pt x="54" y="86"/>
                  <a:pt x="53" y="84"/>
                  <a:pt x="52" y="84"/>
                </a:cubicBezTo>
                <a:cubicBezTo>
                  <a:pt x="50" y="82"/>
                  <a:pt x="47" y="81"/>
                  <a:pt x="44" y="80"/>
                </a:cubicBezTo>
                <a:cubicBezTo>
                  <a:pt x="42" y="79"/>
                  <a:pt x="40" y="80"/>
                  <a:pt x="38" y="80"/>
                </a:cubicBezTo>
                <a:cubicBezTo>
                  <a:pt x="36" y="80"/>
                  <a:pt x="34" y="79"/>
                  <a:pt x="32" y="78"/>
                </a:cubicBezTo>
                <a:cubicBezTo>
                  <a:pt x="29" y="78"/>
                  <a:pt x="25" y="78"/>
                  <a:pt x="22" y="78"/>
                </a:cubicBezTo>
                <a:cubicBezTo>
                  <a:pt x="19" y="77"/>
                  <a:pt x="17" y="76"/>
                  <a:pt x="15" y="78"/>
                </a:cubicBezTo>
                <a:cubicBezTo>
                  <a:pt x="13" y="79"/>
                  <a:pt x="15" y="83"/>
                  <a:pt x="13" y="84"/>
                </a:cubicBezTo>
                <a:cubicBezTo>
                  <a:pt x="12" y="85"/>
                  <a:pt x="9" y="83"/>
                  <a:pt x="7" y="83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9" name="Freeform 2643"/>
          <p:cNvSpPr>
            <a:spLocks noChangeAspect="1"/>
          </p:cNvSpPr>
          <p:nvPr/>
        </p:nvSpPr>
        <p:spPr bwMode="auto">
          <a:xfrm>
            <a:off x="4856164" y="3024403"/>
            <a:ext cx="228600" cy="193675"/>
          </a:xfrm>
          <a:custGeom>
            <a:avLst/>
            <a:gdLst>
              <a:gd name="T0" fmla="*/ 137 w 120"/>
              <a:gd name="T1" fmla="*/ 57 h 102"/>
              <a:gd name="T2" fmla="*/ 131 w 120"/>
              <a:gd name="T3" fmla="*/ 55 h 102"/>
              <a:gd name="T4" fmla="*/ 134 w 120"/>
              <a:gd name="T5" fmla="*/ 45 h 102"/>
              <a:gd name="T6" fmla="*/ 137 w 120"/>
              <a:gd name="T7" fmla="*/ 32 h 102"/>
              <a:gd name="T8" fmla="*/ 130 w 120"/>
              <a:gd name="T9" fmla="*/ 25 h 102"/>
              <a:gd name="T10" fmla="*/ 124 w 120"/>
              <a:gd name="T11" fmla="*/ 14 h 102"/>
              <a:gd name="T12" fmla="*/ 109 w 120"/>
              <a:gd name="T13" fmla="*/ 12 h 102"/>
              <a:gd name="T14" fmla="*/ 82 w 120"/>
              <a:gd name="T15" fmla="*/ 10 h 102"/>
              <a:gd name="T16" fmla="*/ 74 w 120"/>
              <a:gd name="T17" fmla="*/ 17 h 102"/>
              <a:gd name="T18" fmla="*/ 77 w 120"/>
              <a:gd name="T19" fmla="*/ 12 h 102"/>
              <a:gd name="T20" fmla="*/ 77 w 120"/>
              <a:gd name="T21" fmla="*/ 10 h 102"/>
              <a:gd name="T22" fmla="*/ 62 w 120"/>
              <a:gd name="T23" fmla="*/ 13 h 102"/>
              <a:gd name="T24" fmla="*/ 59 w 120"/>
              <a:gd name="T25" fmla="*/ 5 h 102"/>
              <a:gd name="T26" fmla="*/ 53 w 120"/>
              <a:gd name="T27" fmla="*/ 0 h 102"/>
              <a:gd name="T28" fmla="*/ 38 w 120"/>
              <a:gd name="T29" fmla="*/ 6 h 102"/>
              <a:gd name="T30" fmla="*/ 28 w 120"/>
              <a:gd name="T31" fmla="*/ 12 h 102"/>
              <a:gd name="T32" fmla="*/ 6 w 120"/>
              <a:gd name="T33" fmla="*/ 18 h 102"/>
              <a:gd name="T34" fmla="*/ 6 w 120"/>
              <a:gd name="T35" fmla="*/ 20 h 102"/>
              <a:gd name="T36" fmla="*/ 1 w 120"/>
              <a:gd name="T37" fmla="*/ 23 h 102"/>
              <a:gd name="T38" fmla="*/ 0 w 120"/>
              <a:gd name="T39" fmla="*/ 41 h 102"/>
              <a:gd name="T40" fmla="*/ 5 w 120"/>
              <a:gd name="T41" fmla="*/ 53 h 102"/>
              <a:gd name="T42" fmla="*/ 6 w 120"/>
              <a:gd name="T43" fmla="*/ 65 h 102"/>
              <a:gd name="T44" fmla="*/ 12 w 120"/>
              <a:gd name="T45" fmla="*/ 75 h 102"/>
              <a:gd name="T46" fmla="*/ 17 w 120"/>
              <a:gd name="T47" fmla="*/ 81 h 102"/>
              <a:gd name="T48" fmla="*/ 23 w 120"/>
              <a:gd name="T49" fmla="*/ 84 h 102"/>
              <a:gd name="T50" fmla="*/ 32 w 120"/>
              <a:gd name="T51" fmla="*/ 87 h 102"/>
              <a:gd name="T52" fmla="*/ 37 w 120"/>
              <a:gd name="T53" fmla="*/ 99 h 102"/>
              <a:gd name="T54" fmla="*/ 40 w 120"/>
              <a:gd name="T55" fmla="*/ 92 h 102"/>
              <a:gd name="T56" fmla="*/ 48 w 120"/>
              <a:gd name="T57" fmla="*/ 96 h 102"/>
              <a:gd name="T58" fmla="*/ 50 w 120"/>
              <a:gd name="T59" fmla="*/ 98 h 102"/>
              <a:gd name="T60" fmla="*/ 58 w 120"/>
              <a:gd name="T61" fmla="*/ 100 h 102"/>
              <a:gd name="T62" fmla="*/ 65 w 120"/>
              <a:gd name="T63" fmla="*/ 108 h 102"/>
              <a:gd name="T64" fmla="*/ 73 w 120"/>
              <a:gd name="T65" fmla="*/ 114 h 102"/>
              <a:gd name="T66" fmla="*/ 83 w 120"/>
              <a:gd name="T67" fmla="*/ 115 h 102"/>
              <a:gd name="T68" fmla="*/ 86 w 120"/>
              <a:gd name="T69" fmla="*/ 117 h 102"/>
              <a:gd name="T70" fmla="*/ 97 w 120"/>
              <a:gd name="T71" fmla="*/ 114 h 102"/>
              <a:gd name="T72" fmla="*/ 104 w 120"/>
              <a:gd name="T73" fmla="*/ 112 h 102"/>
              <a:gd name="T74" fmla="*/ 116 w 120"/>
              <a:gd name="T75" fmla="*/ 118 h 102"/>
              <a:gd name="T76" fmla="*/ 127 w 120"/>
              <a:gd name="T77" fmla="*/ 121 h 102"/>
              <a:gd name="T78" fmla="*/ 125 w 120"/>
              <a:gd name="T79" fmla="*/ 117 h 102"/>
              <a:gd name="T80" fmla="*/ 124 w 120"/>
              <a:gd name="T81" fmla="*/ 109 h 102"/>
              <a:gd name="T82" fmla="*/ 138 w 120"/>
              <a:gd name="T83" fmla="*/ 97 h 102"/>
              <a:gd name="T84" fmla="*/ 144 w 120"/>
              <a:gd name="T85" fmla="*/ 91 h 102"/>
              <a:gd name="T86" fmla="*/ 143 w 120"/>
              <a:gd name="T87" fmla="*/ 85 h 102"/>
              <a:gd name="T88" fmla="*/ 137 w 120"/>
              <a:gd name="T89" fmla="*/ 69 h 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102"/>
              <a:gd name="T137" fmla="*/ 120 w 120"/>
              <a:gd name="T138" fmla="*/ 102 h 10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102">
                <a:moveTo>
                  <a:pt x="114" y="58"/>
                </a:moveTo>
                <a:cubicBezTo>
                  <a:pt x="114" y="55"/>
                  <a:pt x="114" y="51"/>
                  <a:pt x="114" y="48"/>
                </a:cubicBezTo>
                <a:cubicBezTo>
                  <a:pt x="113" y="47"/>
                  <a:pt x="112" y="48"/>
                  <a:pt x="111" y="48"/>
                </a:cubicBezTo>
                <a:cubicBezTo>
                  <a:pt x="111" y="47"/>
                  <a:pt x="109" y="47"/>
                  <a:pt x="109" y="46"/>
                </a:cubicBezTo>
                <a:cubicBezTo>
                  <a:pt x="108" y="44"/>
                  <a:pt x="109" y="42"/>
                  <a:pt x="110" y="40"/>
                </a:cubicBezTo>
                <a:cubicBezTo>
                  <a:pt x="110" y="39"/>
                  <a:pt x="112" y="39"/>
                  <a:pt x="112" y="38"/>
                </a:cubicBezTo>
                <a:cubicBezTo>
                  <a:pt x="113" y="37"/>
                  <a:pt x="114" y="36"/>
                  <a:pt x="114" y="35"/>
                </a:cubicBezTo>
                <a:cubicBezTo>
                  <a:pt x="114" y="32"/>
                  <a:pt x="114" y="30"/>
                  <a:pt x="114" y="27"/>
                </a:cubicBezTo>
                <a:cubicBezTo>
                  <a:pt x="113" y="26"/>
                  <a:pt x="112" y="25"/>
                  <a:pt x="112" y="24"/>
                </a:cubicBezTo>
                <a:cubicBezTo>
                  <a:pt x="111" y="23"/>
                  <a:pt x="109" y="22"/>
                  <a:pt x="108" y="21"/>
                </a:cubicBezTo>
                <a:cubicBezTo>
                  <a:pt x="107" y="19"/>
                  <a:pt x="108" y="18"/>
                  <a:pt x="108" y="16"/>
                </a:cubicBezTo>
                <a:cubicBezTo>
                  <a:pt x="106" y="15"/>
                  <a:pt x="105" y="13"/>
                  <a:pt x="103" y="12"/>
                </a:cubicBezTo>
                <a:cubicBezTo>
                  <a:pt x="102" y="11"/>
                  <a:pt x="100" y="10"/>
                  <a:pt x="98" y="8"/>
                </a:cubicBezTo>
                <a:cubicBezTo>
                  <a:pt x="95" y="9"/>
                  <a:pt x="93" y="10"/>
                  <a:pt x="91" y="10"/>
                </a:cubicBezTo>
                <a:cubicBezTo>
                  <a:pt x="89" y="10"/>
                  <a:pt x="87" y="9"/>
                  <a:pt x="85" y="9"/>
                </a:cubicBezTo>
                <a:cubicBezTo>
                  <a:pt x="79" y="9"/>
                  <a:pt x="73" y="9"/>
                  <a:pt x="68" y="8"/>
                </a:cubicBezTo>
                <a:cubicBezTo>
                  <a:pt x="67" y="9"/>
                  <a:pt x="67" y="11"/>
                  <a:pt x="66" y="11"/>
                </a:cubicBezTo>
                <a:cubicBezTo>
                  <a:pt x="65" y="12"/>
                  <a:pt x="63" y="13"/>
                  <a:pt x="62" y="14"/>
                </a:cubicBezTo>
                <a:cubicBezTo>
                  <a:pt x="61" y="14"/>
                  <a:pt x="60" y="12"/>
                  <a:pt x="61" y="12"/>
                </a:cubicBezTo>
                <a:cubicBezTo>
                  <a:pt x="62" y="11"/>
                  <a:pt x="63" y="11"/>
                  <a:pt x="64" y="10"/>
                </a:cubicBezTo>
                <a:cubicBezTo>
                  <a:pt x="65" y="9"/>
                  <a:pt x="66" y="8"/>
                  <a:pt x="66" y="7"/>
                </a:cubicBezTo>
                <a:cubicBezTo>
                  <a:pt x="65" y="6"/>
                  <a:pt x="65" y="8"/>
                  <a:pt x="64" y="8"/>
                </a:cubicBezTo>
                <a:cubicBezTo>
                  <a:pt x="63" y="9"/>
                  <a:pt x="61" y="10"/>
                  <a:pt x="59" y="10"/>
                </a:cubicBezTo>
                <a:cubicBezTo>
                  <a:pt x="57" y="11"/>
                  <a:pt x="54" y="12"/>
                  <a:pt x="52" y="11"/>
                </a:cubicBezTo>
                <a:cubicBezTo>
                  <a:pt x="51" y="10"/>
                  <a:pt x="52" y="8"/>
                  <a:pt x="51" y="7"/>
                </a:cubicBezTo>
                <a:cubicBezTo>
                  <a:pt x="51" y="6"/>
                  <a:pt x="49" y="5"/>
                  <a:pt x="49" y="4"/>
                </a:cubicBezTo>
                <a:cubicBezTo>
                  <a:pt x="49" y="3"/>
                  <a:pt x="52" y="5"/>
                  <a:pt x="54" y="6"/>
                </a:cubicBezTo>
                <a:cubicBezTo>
                  <a:pt x="52" y="1"/>
                  <a:pt x="46" y="0"/>
                  <a:pt x="44" y="0"/>
                </a:cubicBezTo>
                <a:cubicBezTo>
                  <a:pt x="40" y="1"/>
                  <a:pt x="38" y="4"/>
                  <a:pt x="34" y="6"/>
                </a:cubicBezTo>
                <a:cubicBezTo>
                  <a:pt x="34" y="6"/>
                  <a:pt x="33" y="5"/>
                  <a:pt x="32" y="5"/>
                </a:cubicBezTo>
                <a:cubicBezTo>
                  <a:pt x="30" y="5"/>
                  <a:pt x="29" y="5"/>
                  <a:pt x="27" y="6"/>
                </a:cubicBezTo>
                <a:cubicBezTo>
                  <a:pt x="25" y="7"/>
                  <a:pt x="25" y="9"/>
                  <a:pt x="23" y="10"/>
                </a:cubicBezTo>
                <a:cubicBezTo>
                  <a:pt x="19" y="12"/>
                  <a:pt x="16" y="12"/>
                  <a:pt x="12" y="13"/>
                </a:cubicBezTo>
                <a:cubicBezTo>
                  <a:pt x="10" y="14"/>
                  <a:pt x="7" y="14"/>
                  <a:pt x="5" y="15"/>
                </a:cubicBezTo>
                <a:cubicBezTo>
                  <a:pt x="4" y="15"/>
                  <a:pt x="1" y="15"/>
                  <a:pt x="1" y="16"/>
                </a:cubicBezTo>
                <a:cubicBezTo>
                  <a:pt x="1" y="18"/>
                  <a:pt x="5" y="16"/>
                  <a:pt x="5" y="17"/>
                </a:cubicBezTo>
                <a:cubicBezTo>
                  <a:pt x="6" y="19"/>
                  <a:pt x="7" y="21"/>
                  <a:pt x="5" y="22"/>
                </a:cubicBezTo>
                <a:cubicBezTo>
                  <a:pt x="4" y="23"/>
                  <a:pt x="2" y="20"/>
                  <a:pt x="1" y="19"/>
                </a:cubicBezTo>
                <a:cubicBezTo>
                  <a:pt x="2" y="22"/>
                  <a:pt x="3" y="24"/>
                  <a:pt x="3" y="26"/>
                </a:cubicBezTo>
                <a:cubicBezTo>
                  <a:pt x="3" y="29"/>
                  <a:pt x="0" y="31"/>
                  <a:pt x="0" y="34"/>
                </a:cubicBezTo>
                <a:cubicBezTo>
                  <a:pt x="1" y="37"/>
                  <a:pt x="4" y="38"/>
                  <a:pt x="5" y="41"/>
                </a:cubicBezTo>
                <a:cubicBezTo>
                  <a:pt x="6" y="42"/>
                  <a:pt x="4" y="43"/>
                  <a:pt x="4" y="44"/>
                </a:cubicBezTo>
                <a:cubicBezTo>
                  <a:pt x="5" y="46"/>
                  <a:pt x="7" y="47"/>
                  <a:pt x="7" y="49"/>
                </a:cubicBezTo>
                <a:cubicBezTo>
                  <a:pt x="7" y="51"/>
                  <a:pt x="5" y="52"/>
                  <a:pt x="5" y="54"/>
                </a:cubicBezTo>
                <a:cubicBezTo>
                  <a:pt x="5" y="55"/>
                  <a:pt x="6" y="57"/>
                  <a:pt x="7" y="59"/>
                </a:cubicBezTo>
                <a:cubicBezTo>
                  <a:pt x="8" y="60"/>
                  <a:pt x="10" y="61"/>
                  <a:pt x="10" y="63"/>
                </a:cubicBezTo>
                <a:cubicBezTo>
                  <a:pt x="11" y="64"/>
                  <a:pt x="10" y="65"/>
                  <a:pt x="10" y="66"/>
                </a:cubicBezTo>
                <a:cubicBezTo>
                  <a:pt x="11" y="67"/>
                  <a:pt x="13" y="67"/>
                  <a:pt x="14" y="68"/>
                </a:cubicBezTo>
                <a:cubicBezTo>
                  <a:pt x="15" y="68"/>
                  <a:pt x="13" y="70"/>
                  <a:pt x="14" y="71"/>
                </a:cubicBezTo>
                <a:cubicBezTo>
                  <a:pt x="16" y="71"/>
                  <a:pt x="18" y="70"/>
                  <a:pt x="19" y="70"/>
                </a:cubicBezTo>
                <a:cubicBezTo>
                  <a:pt x="21" y="71"/>
                  <a:pt x="22" y="73"/>
                  <a:pt x="23" y="73"/>
                </a:cubicBezTo>
                <a:cubicBezTo>
                  <a:pt x="25" y="74"/>
                  <a:pt x="26" y="72"/>
                  <a:pt x="27" y="73"/>
                </a:cubicBezTo>
                <a:cubicBezTo>
                  <a:pt x="28" y="75"/>
                  <a:pt x="27" y="78"/>
                  <a:pt x="28" y="80"/>
                </a:cubicBezTo>
                <a:cubicBezTo>
                  <a:pt x="29" y="81"/>
                  <a:pt x="30" y="83"/>
                  <a:pt x="31" y="83"/>
                </a:cubicBezTo>
                <a:cubicBezTo>
                  <a:pt x="33" y="83"/>
                  <a:pt x="35" y="81"/>
                  <a:pt x="35" y="80"/>
                </a:cubicBezTo>
                <a:cubicBezTo>
                  <a:pt x="35" y="79"/>
                  <a:pt x="33" y="78"/>
                  <a:pt x="33" y="77"/>
                </a:cubicBezTo>
                <a:cubicBezTo>
                  <a:pt x="33" y="76"/>
                  <a:pt x="35" y="77"/>
                  <a:pt x="36" y="78"/>
                </a:cubicBezTo>
                <a:cubicBezTo>
                  <a:pt x="37" y="78"/>
                  <a:pt x="38" y="80"/>
                  <a:pt x="40" y="80"/>
                </a:cubicBezTo>
                <a:cubicBezTo>
                  <a:pt x="41" y="80"/>
                  <a:pt x="42" y="79"/>
                  <a:pt x="43" y="80"/>
                </a:cubicBezTo>
                <a:cubicBezTo>
                  <a:pt x="44" y="80"/>
                  <a:pt x="42" y="81"/>
                  <a:pt x="42" y="82"/>
                </a:cubicBezTo>
                <a:cubicBezTo>
                  <a:pt x="43" y="83"/>
                  <a:pt x="44" y="84"/>
                  <a:pt x="46" y="84"/>
                </a:cubicBezTo>
                <a:cubicBezTo>
                  <a:pt x="46" y="84"/>
                  <a:pt x="47" y="84"/>
                  <a:pt x="48" y="84"/>
                </a:cubicBezTo>
                <a:cubicBezTo>
                  <a:pt x="50" y="84"/>
                  <a:pt x="51" y="85"/>
                  <a:pt x="52" y="86"/>
                </a:cubicBezTo>
                <a:cubicBezTo>
                  <a:pt x="53" y="87"/>
                  <a:pt x="53" y="89"/>
                  <a:pt x="54" y="90"/>
                </a:cubicBezTo>
                <a:cubicBezTo>
                  <a:pt x="55" y="91"/>
                  <a:pt x="57" y="92"/>
                  <a:pt x="58" y="93"/>
                </a:cubicBezTo>
                <a:cubicBezTo>
                  <a:pt x="59" y="94"/>
                  <a:pt x="60" y="95"/>
                  <a:pt x="61" y="95"/>
                </a:cubicBezTo>
                <a:cubicBezTo>
                  <a:pt x="63" y="95"/>
                  <a:pt x="63" y="91"/>
                  <a:pt x="65" y="91"/>
                </a:cubicBezTo>
                <a:cubicBezTo>
                  <a:pt x="67" y="92"/>
                  <a:pt x="68" y="94"/>
                  <a:pt x="69" y="96"/>
                </a:cubicBezTo>
                <a:cubicBezTo>
                  <a:pt x="70" y="97"/>
                  <a:pt x="68" y="98"/>
                  <a:pt x="69" y="99"/>
                </a:cubicBezTo>
                <a:cubicBezTo>
                  <a:pt x="70" y="99"/>
                  <a:pt x="71" y="99"/>
                  <a:pt x="72" y="98"/>
                </a:cubicBezTo>
                <a:cubicBezTo>
                  <a:pt x="74" y="97"/>
                  <a:pt x="74" y="95"/>
                  <a:pt x="75" y="95"/>
                </a:cubicBezTo>
                <a:cubicBezTo>
                  <a:pt x="77" y="94"/>
                  <a:pt x="79" y="95"/>
                  <a:pt x="81" y="95"/>
                </a:cubicBezTo>
                <a:cubicBezTo>
                  <a:pt x="82" y="96"/>
                  <a:pt x="83" y="97"/>
                  <a:pt x="83" y="97"/>
                </a:cubicBezTo>
                <a:cubicBezTo>
                  <a:pt x="85" y="96"/>
                  <a:pt x="85" y="94"/>
                  <a:pt x="87" y="94"/>
                </a:cubicBezTo>
                <a:cubicBezTo>
                  <a:pt x="89" y="94"/>
                  <a:pt x="91" y="94"/>
                  <a:pt x="93" y="95"/>
                </a:cubicBezTo>
                <a:cubicBezTo>
                  <a:pt x="95" y="96"/>
                  <a:pt x="96" y="98"/>
                  <a:pt x="97" y="99"/>
                </a:cubicBezTo>
                <a:cubicBezTo>
                  <a:pt x="99" y="100"/>
                  <a:pt x="101" y="100"/>
                  <a:pt x="103" y="100"/>
                </a:cubicBezTo>
                <a:cubicBezTo>
                  <a:pt x="104" y="101"/>
                  <a:pt x="105" y="102"/>
                  <a:pt x="106" y="101"/>
                </a:cubicBezTo>
                <a:cubicBezTo>
                  <a:pt x="107" y="101"/>
                  <a:pt x="107" y="100"/>
                  <a:pt x="106" y="99"/>
                </a:cubicBezTo>
                <a:cubicBezTo>
                  <a:pt x="106" y="99"/>
                  <a:pt x="104" y="99"/>
                  <a:pt x="104" y="98"/>
                </a:cubicBezTo>
                <a:cubicBezTo>
                  <a:pt x="103" y="97"/>
                  <a:pt x="105" y="95"/>
                  <a:pt x="104" y="94"/>
                </a:cubicBezTo>
                <a:cubicBezTo>
                  <a:pt x="104" y="93"/>
                  <a:pt x="103" y="92"/>
                  <a:pt x="103" y="91"/>
                </a:cubicBezTo>
                <a:cubicBezTo>
                  <a:pt x="105" y="88"/>
                  <a:pt x="107" y="85"/>
                  <a:pt x="109" y="83"/>
                </a:cubicBezTo>
                <a:cubicBezTo>
                  <a:pt x="111" y="81"/>
                  <a:pt x="113" y="82"/>
                  <a:pt x="115" y="81"/>
                </a:cubicBezTo>
                <a:cubicBezTo>
                  <a:pt x="116" y="80"/>
                  <a:pt x="117" y="80"/>
                  <a:pt x="118" y="79"/>
                </a:cubicBezTo>
                <a:cubicBezTo>
                  <a:pt x="119" y="78"/>
                  <a:pt x="120" y="77"/>
                  <a:pt x="120" y="76"/>
                </a:cubicBezTo>
                <a:cubicBezTo>
                  <a:pt x="120" y="74"/>
                  <a:pt x="117" y="73"/>
                  <a:pt x="116" y="71"/>
                </a:cubicBezTo>
                <a:cubicBezTo>
                  <a:pt x="116" y="71"/>
                  <a:pt x="120" y="72"/>
                  <a:pt x="119" y="71"/>
                </a:cubicBezTo>
                <a:cubicBezTo>
                  <a:pt x="118" y="69"/>
                  <a:pt x="115" y="68"/>
                  <a:pt x="114" y="66"/>
                </a:cubicBezTo>
                <a:cubicBezTo>
                  <a:pt x="113" y="64"/>
                  <a:pt x="114" y="61"/>
                  <a:pt x="114" y="5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0" name="Freeform 2644"/>
          <p:cNvSpPr>
            <a:spLocks noChangeAspect="1"/>
          </p:cNvSpPr>
          <p:nvPr/>
        </p:nvSpPr>
        <p:spPr bwMode="auto">
          <a:xfrm>
            <a:off x="4981575" y="3014878"/>
            <a:ext cx="66675" cy="28575"/>
          </a:xfrm>
          <a:custGeom>
            <a:avLst/>
            <a:gdLst>
              <a:gd name="T0" fmla="*/ 38 w 35"/>
              <a:gd name="T1" fmla="*/ 16 h 15"/>
              <a:gd name="T2" fmla="*/ 30 w 35"/>
              <a:gd name="T3" fmla="*/ 18 h 15"/>
              <a:gd name="T4" fmla="*/ 23 w 35"/>
              <a:gd name="T5" fmla="*/ 17 h 15"/>
              <a:gd name="T6" fmla="*/ 2 w 35"/>
              <a:gd name="T7" fmla="*/ 16 h 15"/>
              <a:gd name="T8" fmla="*/ 8 w 35"/>
              <a:gd name="T9" fmla="*/ 12 h 15"/>
              <a:gd name="T10" fmla="*/ 7 w 35"/>
              <a:gd name="T11" fmla="*/ 11 h 15"/>
              <a:gd name="T12" fmla="*/ 2 w 35"/>
              <a:gd name="T13" fmla="*/ 12 h 15"/>
              <a:gd name="T14" fmla="*/ 1 w 35"/>
              <a:gd name="T15" fmla="*/ 7 h 15"/>
              <a:gd name="T16" fmla="*/ 7 w 35"/>
              <a:gd name="T17" fmla="*/ 6 h 15"/>
              <a:gd name="T18" fmla="*/ 13 w 35"/>
              <a:gd name="T19" fmla="*/ 1 h 15"/>
              <a:gd name="T20" fmla="*/ 13 w 35"/>
              <a:gd name="T21" fmla="*/ 2 h 15"/>
              <a:gd name="T22" fmla="*/ 11 w 35"/>
              <a:gd name="T23" fmla="*/ 6 h 15"/>
              <a:gd name="T24" fmla="*/ 19 w 35"/>
              <a:gd name="T25" fmla="*/ 6 h 15"/>
              <a:gd name="T26" fmla="*/ 19 w 35"/>
              <a:gd name="T27" fmla="*/ 1 h 15"/>
              <a:gd name="T28" fmla="*/ 22 w 35"/>
              <a:gd name="T29" fmla="*/ 0 h 15"/>
              <a:gd name="T30" fmla="*/ 28 w 35"/>
              <a:gd name="T31" fmla="*/ 4 h 15"/>
              <a:gd name="T32" fmla="*/ 32 w 35"/>
              <a:gd name="T33" fmla="*/ 4 h 15"/>
              <a:gd name="T34" fmla="*/ 35 w 35"/>
              <a:gd name="T35" fmla="*/ 2 h 15"/>
              <a:gd name="T36" fmla="*/ 41 w 35"/>
              <a:gd name="T37" fmla="*/ 6 h 15"/>
              <a:gd name="T38" fmla="*/ 41 w 35"/>
              <a:gd name="T39" fmla="*/ 11 h 15"/>
              <a:gd name="T40" fmla="*/ 38 w 35"/>
              <a:gd name="T41" fmla="*/ 16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"/>
              <a:gd name="T64" fmla="*/ 0 h 15"/>
              <a:gd name="T65" fmla="*/ 35 w 35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" h="15">
                <a:moveTo>
                  <a:pt x="32" y="13"/>
                </a:moveTo>
                <a:cubicBezTo>
                  <a:pt x="29" y="14"/>
                  <a:pt x="27" y="15"/>
                  <a:pt x="25" y="15"/>
                </a:cubicBezTo>
                <a:cubicBezTo>
                  <a:pt x="23" y="15"/>
                  <a:pt x="21" y="14"/>
                  <a:pt x="19" y="14"/>
                </a:cubicBezTo>
                <a:cubicBezTo>
                  <a:pt x="13" y="14"/>
                  <a:pt x="7" y="14"/>
                  <a:pt x="2" y="13"/>
                </a:cubicBezTo>
                <a:cubicBezTo>
                  <a:pt x="3" y="12"/>
                  <a:pt x="5" y="12"/>
                  <a:pt x="7" y="10"/>
                </a:cubicBezTo>
                <a:cubicBezTo>
                  <a:pt x="7" y="10"/>
                  <a:pt x="6" y="9"/>
                  <a:pt x="6" y="9"/>
                </a:cubicBezTo>
                <a:cubicBezTo>
                  <a:pt x="5" y="9"/>
                  <a:pt x="3" y="11"/>
                  <a:pt x="2" y="10"/>
                </a:cubicBezTo>
                <a:cubicBezTo>
                  <a:pt x="1" y="9"/>
                  <a:pt x="0" y="7"/>
                  <a:pt x="1" y="6"/>
                </a:cubicBezTo>
                <a:cubicBezTo>
                  <a:pt x="2" y="5"/>
                  <a:pt x="4" y="6"/>
                  <a:pt x="6" y="5"/>
                </a:cubicBezTo>
                <a:cubicBezTo>
                  <a:pt x="8" y="4"/>
                  <a:pt x="9" y="2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3"/>
                  <a:pt x="8" y="4"/>
                  <a:pt x="9" y="5"/>
                </a:cubicBezTo>
                <a:cubicBezTo>
                  <a:pt x="11" y="6"/>
                  <a:pt x="14" y="6"/>
                  <a:pt x="16" y="5"/>
                </a:cubicBezTo>
                <a:cubicBezTo>
                  <a:pt x="17" y="4"/>
                  <a:pt x="15" y="2"/>
                  <a:pt x="16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20" y="1"/>
                  <a:pt x="21" y="2"/>
                  <a:pt x="23" y="3"/>
                </a:cubicBezTo>
                <a:cubicBezTo>
                  <a:pt x="24" y="3"/>
                  <a:pt x="25" y="3"/>
                  <a:pt x="27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4" y="8"/>
                  <a:pt x="34" y="9"/>
                </a:cubicBezTo>
                <a:cubicBezTo>
                  <a:pt x="34" y="11"/>
                  <a:pt x="33" y="12"/>
                  <a:pt x="32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1" name="Freeform 2645"/>
          <p:cNvSpPr>
            <a:spLocks noChangeAspect="1"/>
          </p:cNvSpPr>
          <p:nvPr/>
        </p:nvSpPr>
        <p:spPr bwMode="auto">
          <a:xfrm>
            <a:off x="5003800" y="2965663"/>
            <a:ext cx="133350" cy="90488"/>
          </a:xfrm>
          <a:custGeom>
            <a:avLst/>
            <a:gdLst>
              <a:gd name="T0" fmla="*/ 7 w 70"/>
              <a:gd name="T1" fmla="*/ 31 h 48"/>
              <a:gd name="T2" fmla="*/ 5 w 70"/>
              <a:gd name="T3" fmla="*/ 24 h 48"/>
              <a:gd name="T4" fmla="*/ 1 w 70"/>
              <a:gd name="T5" fmla="*/ 17 h 48"/>
              <a:gd name="T6" fmla="*/ 0 w 70"/>
              <a:gd name="T7" fmla="*/ 11 h 48"/>
              <a:gd name="T8" fmla="*/ 5 w 70"/>
              <a:gd name="T9" fmla="*/ 6 h 48"/>
              <a:gd name="T10" fmla="*/ 14 w 70"/>
              <a:gd name="T11" fmla="*/ 1 h 48"/>
              <a:gd name="T12" fmla="*/ 29 w 70"/>
              <a:gd name="T13" fmla="*/ 4 h 48"/>
              <a:gd name="T14" fmla="*/ 43 w 70"/>
              <a:gd name="T15" fmla="*/ 5 h 48"/>
              <a:gd name="T16" fmla="*/ 48 w 70"/>
              <a:gd name="T17" fmla="*/ 7 h 48"/>
              <a:gd name="T18" fmla="*/ 55 w 70"/>
              <a:gd name="T19" fmla="*/ 5 h 48"/>
              <a:gd name="T20" fmla="*/ 62 w 70"/>
              <a:gd name="T21" fmla="*/ 10 h 48"/>
              <a:gd name="T22" fmla="*/ 72 w 70"/>
              <a:gd name="T23" fmla="*/ 15 h 48"/>
              <a:gd name="T24" fmla="*/ 82 w 70"/>
              <a:gd name="T25" fmla="*/ 23 h 48"/>
              <a:gd name="T26" fmla="*/ 82 w 70"/>
              <a:gd name="T27" fmla="*/ 31 h 48"/>
              <a:gd name="T28" fmla="*/ 71 w 70"/>
              <a:gd name="T29" fmla="*/ 33 h 48"/>
              <a:gd name="T30" fmla="*/ 67 w 70"/>
              <a:gd name="T31" fmla="*/ 43 h 48"/>
              <a:gd name="T32" fmla="*/ 68 w 70"/>
              <a:gd name="T33" fmla="*/ 49 h 48"/>
              <a:gd name="T34" fmla="*/ 58 w 70"/>
              <a:gd name="T35" fmla="*/ 49 h 48"/>
              <a:gd name="T36" fmla="*/ 54 w 70"/>
              <a:gd name="T37" fmla="*/ 55 h 48"/>
              <a:gd name="T38" fmla="*/ 48 w 70"/>
              <a:gd name="T39" fmla="*/ 55 h 48"/>
              <a:gd name="T40" fmla="*/ 42 w 70"/>
              <a:gd name="T41" fmla="*/ 57 h 48"/>
              <a:gd name="T42" fmla="*/ 36 w 70"/>
              <a:gd name="T43" fmla="*/ 56 h 48"/>
              <a:gd name="T44" fmla="*/ 30 w 70"/>
              <a:gd name="T45" fmla="*/ 51 h 48"/>
              <a:gd name="T46" fmla="*/ 24 w 70"/>
              <a:gd name="T47" fmla="*/ 46 h 48"/>
              <a:gd name="T48" fmla="*/ 26 w 70"/>
              <a:gd name="T49" fmla="*/ 42 h 48"/>
              <a:gd name="T50" fmla="*/ 26 w 70"/>
              <a:gd name="T51" fmla="*/ 37 h 48"/>
              <a:gd name="T52" fmla="*/ 20 w 70"/>
              <a:gd name="T53" fmla="*/ 33 h 48"/>
              <a:gd name="T54" fmla="*/ 18 w 70"/>
              <a:gd name="T55" fmla="*/ 34 h 48"/>
              <a:gd name="T56" fmla="*/ 13 w 70"/>
              <a:gd name="T57" fmla="*/ 34 h 48"/>
              <a:gd name="T58" fmla="*/ 7 w 70"/>
              <a:gd name="T59" fmla="*/ 31 h 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0"/>
              <a:gd name="T91" fmla="*/ 0 h 48"/>
              <a:gd name="T92" fmla="*/ 70 w 70"/>
              <a:gd name="T93" fmla="*/ 48 h 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0" h="48">
                <a:moveTo>
                  <a:pt x="6" y="26"/>
                </a:moveTo>
                <a:cubicBezTo>
                  <a:pt x="5" y="24"/>
                  <a:pt x="5" y="22"/>
                  <a:pt x="4" y="20"/>
                </a:cubicBezTo>
                <a:cubicBezTo>
                  <a:pt x="3" y="18"/>
                  <a:pt x="2" y="16"/>
                  <a:pt x="1" y="14"/>
                </a:cubicBezTo>
                <a:cubicBezTo>
                  <a:pt x="1" y="13"/>
                  <a:pt x="0" y="10"/>
                  <a:pt x="0" y="9"/>
                </a:cubicBezTo>
                <a:cubicBezTo>
                  <a:pt x="1" y="7"/>
                  <a:pt x="2" y="6"/>
                  <a:pt x="4" y="5"/>
                </a:cubicBezTo>
                <a:cubicBezTo>
                  <a:pt x="6" y="3"/>
                  <a:pt x="9" y="1"/>
                  <a:pt x="12" y="1"/>
                </a:cubicBezTo>
                <a:cubicBezTo>
                  <a:pt x="16" y="0"/>
                  <a:pt x="20" y="2"/>
                  <a:pt x="24" y="3"/>
                </a:cubicBezTo>
                <a:cubicBezTo>
                  <a:pt x="28" y="3"/>
                  <a:pt x="32" y="3"/>
                  <a:pt x="36" y="4"/>
                </a:cubicBezTo>
                <a:cubicBezTo>
                  <a:pt x="37" y="5"/>
                  <a:pt x="39" y="6"/>
                  <a:pt x="40" y="6"/>
                </a:cubicBezTo>
                <a:cubicBezTo>
                  <a:pt x="42" y="7"/>
                  <a:pt x="44" y="4"/>
                  <a:pt x="46" y="4"/>
                </a:cubicBezTo>
                <a:cubicBezTo>
                  <a:pt x="48" y="5"/>
                  <a:pt x="50" y="7"/>
                  <a:pt x="52" y="8"/>
                </a:cubicBezTo>
                <a:cubicBezTo>
                  <a:pt x="55" y="10"/>
                  <a:pt x="57" y="12"/>
                  <a:pt x="60" y="13"/>
                </a:cubicBezTo>
                <a:cubicBezTo>
                  <a:pt x="63" y="15"/>
                  <a:pt x="65" y="17"/>
                  <a:pt x="68" y="19"/>
                </a:cubicBezTo>
                <a:cubicBezTo>
                  <a:pt x="68" y="21"/>
                  <a:pt x="70" y="24"/>
                  <a:pt x="68" y="26"/>
                </a:cubicBezTo>
                <a:cubicBezTo>
                  <a:pt x="66" y="28"/>
                  <a:pt x="61" y="26"/>
                  <a:pt x="59" y="28"/>
                </a:cubicBezTo>
                <a:cubicBezTo>
                  <a:pt x="57" y="30"/>
                  <a:pt x="57" y="33"/>
                  <a:pt x="56" y="36"/>
                </a:cubicBezTo>
                <a:cubicBezTo>
                  <a:pt x="56" y="38"/>
                  <a:pt x="59" y="40"/>
                  <a:pt x="57" y="41"/>
                </a:cubicBezTo>
                <a:cubicBezTo>
                  <a:pt x="55" y="43"/>
                  <a:pt x="51" y="40"/>
                  <a:pt x="48" y="41"/>
                </a:cubicBezTo>
                <a:cubicBezTo>
                  <a:pt x="47" y="42"/>
                  <a:pt x="47" y="45"/>
                  <a:pt x="45" y="46"/>
                </a:cubicBezTo>
                <a:cubicBezTo>
                  <a:pt x="44" y="47"/>
                  <a:pt x="41" y="46"/>
                  <a:pt x="40" y="46"/>
                </a:cubicBezTo>
                <a:cubicBezTo>
                  <a:pt x="38" y="46"/>
                  <a:pt x="37" y="48"/>
                  <a:pt x="35" y="48"/>
                </a:cubicBezTo>
                <a:cubicBezTo>
                  <a:pt x="33" y="48"/>
                  <a:pt x="32" y="47"/>
                  <a:pt x="30" y="47"/>
                </a:cubicBezTo>
                <a:cubicBezTo>
                  <a:pt x="28" y="46"/>
                  <a:pt x="27" y="44"/>
                  <a:pt x="25" y="43"/>
                </a:cubicBezTo>
                <a:cubicBezTo>
                  <a:pt x="24" y="42"/>
                  <a:pt x="22" y="41"/>
                  <a:pt x="20" y="39"/>
                </a:cubicBezTo>
                <a:cubicBezTo>
                  <a:pt x="21" y="38"/>
                  <a:pt x="22" y="37"/>
                  <a:pt x="22" y="35"/>
                </a:cubicBezTo>
                <a:cubicBezTo>
                  <a:pt x="22" y="34"/>
                  <a:pt x="23" y="32"/>
                  <a:pt x="22" y="31"/>
                </a:cubicBezTo>
                <a:cubicBezTo>
                  <a:pt x="21" y="30"/>
                  <a:pt x="19" y="29"/>
                  <a:pt x="17" y="28"/>
                </a:cubicBezTo>
                <a:cubicBezTo>
                  <a:pt x="16" y="28"/>
                  <a:pt x="16" y="29"/>
                  <a:pt x="15" y="29"/>
                </a:cubicBezTo>
                <a:cubicBezTo>
                  <a:pt x="13" y="29"/>
                  <a:pt x="12" y="29"/>
                  <a:pt x="11" y="29"/>
                </a:cubicBezTo>
                <a:cubicBezTo>
                  <a:pt x="9" y="28"/>
                  <a:pt x="8" y="27"/>
                  <a:pt x="6" y="2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2" name="Freeform 2646"/>
          <p:cNvSpPr>
            <a:spLocks noChangeAspect="1"/>
          </p:cNvSpPr>
          <p:nvPr/>
        </p:nvSpPr>
        <p:spPr bwMode="auto">
          <a:xfrm>
            <a:off x="5002214" y="2905338"/>
            <a:ext cx="163513" cy="95250"/>
          </a:xfrm>
          <a:custGeom>
            <a:avLst/>
            <a:gdLst>
              <a:gd name="T0" fmla="*/ 87 w 86"/>
              <a:gd name="T1" fmla="*/ 11 h 50"/>
              <a:gd name="T2" fmla="*/ 84 w 86"/>
              <a:gd name="T3" fmla="*/ 11 h 50"/>
              <a:gd name="T4" fmla="*/ 79 w 86"/>
              <a:gd name="T5" fmla="*/ 13 h 50"/>
              <a:gd name="T6" fmla="*/ 71 w 86"/>
              <a:gd name="T7" fmla="*/ 7 h 50"/>
              <a:gd name="T8" fmla="*/ 60 w 86"/>
              <a:gd name="T9" fmla="*/ 2 h 50"/>
              <a:gd name="T10" fmla="*/ 55 w 86"/>
              <a:gd name="T11" fmla="*/ 1 h 50"/>
              <a:gd name="T12" fmla="*/ 47 w 86"/>
              <a:gd name="T13" fmla="*/ 6 h 50"/>
              <a:gd name="T14" fmla="*/ 49 w 86"/>
              <a:gd name="T15" fmla="*/ 17 h 50"/>
              <a:gd name="T16" fmla="*/ 44 w 86"/>
              <a:gd name="T17" fmla="*/ 24 h 50"/>
              <a:gd name="T18" fmla="*/ 35 w 86"/>
              <a:gd name="T19" fmla="*/ 28 h 50"/>
              <a:gd name="T20" fmla="*/ 29 w 86"/>
              <a:gd name="T21" fmla="*/ 19 h 50"/>
              <a:gd name="T22" fmla="*/ 23 w 86"/>
              <a:gd name="T23" fmla="*/ 13 h 50"/>
              <a:gd name="T24" fmla="*/ 22 w 86"/>
              <a:gd name="T25" fmla="*/ 10 h 50"/>
              <a:gd name="T26" fmla="*/ 11 w 86"/>
              <a:gd name="T27" fmla="*/ 14 h 50"/>
              <a:gd name="T28" fmla="*/ 7 w 86"/>
              <a:gd name="T29" fmla="*/ 19 h 50"/>
              <a:gd name="T30" fmla="*/ 1 w 86"/>
              <a:gd name="T31" fmla="*/ 34 h 50"/>
              <a:gd name="T32" fmla="*/ 1 w 86"/>
              <a:gd name="T33" fmla="*/ 48 h 50"/>
              <a:gd name="T34" fmla="*/ 6 w 86"/>
              <a:gd name="T35" fmla="*/ 43 h 50"/>
              <a:gd name="T36" fmla="*/ 16 w 86"/>
              <a:gd name="T37" fmla="*/ 38 h 50"/>
              <a:gd name="T38" fmla="*/ 30 w 86"/>
              <a:gd name="T39" fmla="*/ 41 h 50"/>
              <a:gd name="T40" fmla="*/ 44 w 86"/>
              <a:gd name="T41" fmla="*/ 42 h 50"/>
              <a:gd name="T42" fmla="*/ 49 w 86"/>
              <a:gd name="T43" fmla="*/ 44 h 50"/>
              <a:gd name="T44" fmla="*/ 56 w 86"/>
              <a:gd name="T45" fmla="*/ 42 h 50"/>
              <a:gd name="T46" fmla="*/ 63 w 86"/>
              <a:gd name="T47" fmla="*/ 47 h 50"/>
              <a:gd name="T48" fmla="*/ 73 w 86"/>
              <a:gd name="T49" fmla="*/ 53 h 50"/>
              <a:gd name="T50" fmla="*/ 83 w 86"/>
              <a:gd name="T51" fmla="*/ 60 h 50"/>
              <a:gd name="T52" fmla="*/ 87 w 86"/>
              <a:gd name="T53" fmla="*/ 55 h 50"/>
              <a:gd name="T54" fmla="*/ 95 w 86"/>
              <a:gd name="T55" fmla="*/ 56 h 50"/>
              <a:gd name="T56" fmla="*/ 98 w 86"/>
              <a:gd name="T57" fmla="*/ 49 h 50"/>
              <a:gd name="T58" fmla="*/ 102 w 86"/>
              <a:gd name="T59" fmla="*/ 46 h 50"/>
              <a:gd name="T60" fmla="*/ 103 w 86"/>
              <a:gd name="T61" fmla="*/ 41 h 50"/>
              <a:gd name="T62" fmla="*/ 96 w 86"/>
              <a:gd name="T63" fmla="*/ 29 h 50"/>
              <a:gd name="T64" fmla="*/ 96 w 86"/>
              <a:gd name="T65" fmla="*/ 20 h 50"/>
              <a:gd name="T66" fmla="*/ 92 w 86"/>
              <a:gd name="T67" fmla="*/ 16 h 50"/>
              <a:gd name="T68" fmla="*/ 87 w 86"/>
              <a:gd name="T69" fmla="*/ 11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50"/>
              <a:gd name="T107" fmla="*/ 86 w 86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50">
                <a:moveTo>
                  <a:pt x="73" y="9"/>
                </a:moveTo>
                <a:cubicBezTo>
                  <a:pt x="72" y="9"/>
                  <a:pt x="71" y="9"/>
                  <a:pt x="70" y="9"/>
                </a:cubicBezTo>
                <a:cubicBezTo>
                  <a:pt x="68" y="10"/>
                  <a:pt x="67" y="11"/>
                  <a:pt x="66" y="11"/>
                </a:cubicBezTo>
                <a:cubicBezTo>
                  <a:pt x="63" y="10"/>
                  <a:pt x="61" y="8"/>
                  <a:pt x="59" y="6"/>
                </a:cubicBezTo>
                <a:cubicBezTo>
                  <a:pt x="56" y="5"/>
                  <a:pt x="53" y="4"/>
                  <a:pt x="50" y="2"/>
                </a:cubicBezTo>
                <a:cubicBezTo>
                  <a:pt x="49" y="2"/>
                  <a:pt x="47" y="0"/>
                  <a:pt x="46" y="1"/>
                </a:cubicBezTo>
                <a:cubicBezTo>
                  <a:pt x="43" y="1"/>
                  <a:pt x="41" y="4"/>
                  <a:pt x="39" y="5"/>
                </a:cubicBezTo>
                <a:cubicBezTo>
                  <a:pt x="39" y="8"/>
                  <a:pt x="41" y="11"/>
                  <a:pt x="41" y="14"/>
                </a:cubicBezTo>
                <a:cubicBezTo>
                  <a:pt x="40" y="17"/>
                  <a:pt x="39" y="19"/>
                  <a:pt x="37" y="20"/>
                </a:cubicBezTo>
                <a:cubicBezTo>
                  <a:pt x="35" y="22"/>
                  <a:pt x="32" y="24"/>
                  <a:pt x="29" y="23"/>
                </a:cubicBezTo>
                <a:cubicBezTo>
                  <a:pt x="27" y="22"/>
                  <a:pt x="26" y="18"/>
                  <a:pt x="24" y="16"/>
                </a:cubicBezTo>
                <a:cubicBezTo>
                  <a:pt x="23" y="14"/>
                  <a:pt x="20" y="13"/>
                  <a:pt x="19" y="11"/>
                </a:cubicBezTo>
                <a:cubicBezTo>
                  <a:pt x="18" y="10"/>
                  <a:pt x="19" y="8"/>
                  <a:pt x="18" y="8"/>
                </a:cubicBezTo>
                <a:cubicBezTo>
                  <a:pt x="15" y="9"/>
                  <a:pt x="12" y="10"/>
                  <a:pt x="9" y="12"/>
                </a:cubicBezTo>
                <a:cubicBezTo>
                  <a:pt x="8" y="13"/>
                  <a:pt x="6" y="15"/>
                  <a:pt x="6" y="16"/>
                </a:cubicBezTo>
                <a:cubicBezTo>
                  <a:pt x="5" y="21"/>
                  <a:pt x="3" y="25"/>
                  <a:pt x="1" y="28"/>
                </a:cubicBezTo>
                <a:cubicBezTo>
                  <a:pt x="0" y="32"/>
                  <a:pt x="1" y="36"/>
                  <a:pt x="1" y="40"/>
                </a:cubicBezTo>
                <a:cubicBezTo>
                  <a:pt x="2" y="38"/>
                  <a:pt x="3" y="37"/>
                  <a:pt x="5" y="36"/>
                </a:cubicBezTo>
                <a:cubicBezTo>
                  <a:pt x="7" y="34"/>
                  <a:pt x="10" y="32"/>
                  <a:pt x="13" y="32"/>
                </a:cubicBezTo>
                <a:cubicBezTo>
                  <a:pt x="17" y="31"/>
                  <a:pt x="21" y="33"/>
                  <a:pt x="25" y="34"/>
                </a:cubicBezTo>
                <a:cubicBezTo>
                  <a:pt x="29" y="34"/>
                  <a:pt x="33" y="34"/>
                  <a:pt x="37" y="35"/>
                </a:cubicBezTo>
                <a:cubicBezTo>
                  <a:pt x="38" y="36"/>
                  <a:pt x="40" y="37"/>
                  <a:pt x="41" y="37"/>
                </a:cubicBezTo>
                <a:cubicBezTo>
                  <a:pt x="43" y="38"/>
                  <a:pt x="45" y="35"/>
                  <a:pt x="47" y="35"/>
                </a:cubicBezTo>
                <a:cubicBezTo>
                  <a:pt x="49" y="36"/>
                  <a:pt x="51" y="38"/>
                  <a:pt x="53" y="39"/>
                </a:cubicBezTo>
                <a:cubicBezTo>
                  <a:pt x="56" y="41"/>
                  <a:pt x="58" y="43"/>
                  <a:pt x="61" y="44"/>
                </a:cubicBezTo>
                <a:cubicBezTo>
                  <a:pt x="64" y="46"/>
                  <a:pt x="66" y="48"/>
                  <a:pt x="69" y="50"/>
                </a:cubicBezTo>
                <a:cubicBezTo>
                  <a:pt x="70" y="49"/>
                  <a:pt x="71" y="47"/>
                  <a:pt x="73" y="46"/>
                </a:cubicBezTo>
                <a:cubicBezTo>
                  <a:pt x="75" y="46"/>
                  <a:pt x="77" y="48"/>
                  <a:pt x="79" y="47"/>
                </a:cubicBezTo>
                <a:cubicBezTo>
                  <a:pt x="80" y="45"/>
                  <a:pt x="81" y="43"/>
                  <a:pt x="82" y="41"/>
                </a:cubicBezTo>
                <a:cubicBezTo>
                  <a:pt x="83" y="40"/>
                  <a:pt x="84" y="39"/>
                  <a:pt x="85" y="38"/>
                </a:cubicBezTo>
                <a:cubicBezTo>
                  <a:pt x="85" y="37"/>
                  <a:pt x="86" y="35"/>
                  <a:pt x="86" y="34"/>
                </a:cubicBezTo>
                <a:cubicBezTo>
                  <a:pt x="85" y="30"/>
                  <a:pt x="82" y="28"/>
                  <a:pt x="80" y="24"/>
                </a:cubicBezTo>
                <a:cubicBezTo>
                  <a:pt x="80" y="22"/>
                  <a:pt x="81" y="19"/>
                  <a:pt x="80" y="17"/>
                </a:cubicBezTo>
                <a:cubicBezTo>
                  <a:pt x="80" y="15"/>
                  <a:pt x="78" y="15"/>
                  <a:pt x="77" y="13"/>
                </a:cubicBezTo>
                <a:cubicBezTo>
                  <a:pt x="75" y="12"/>
                  <a:pt x="74" y="10"/>
                  <a:pt x="73" y="9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3" name="Freeform 2647"/>
          <p:cNvSpPr>
            <a:spLocks noChangeAspect="1"/>
          </p:cNvSpPr>
          <p:nvPr/>
        </p:nvSpPr>
        <p:spPr bwMode="auto">
          <a:xfrm>
            <a:off x="5053013" y="2856126"/>
            <a:ext cx="101600" cy="71438"/>
          </a:xfrm>
          <a:custGeom>
            <a:avLst/>
            <a:gdLst>
              <a:gd name="T0" fmla="*/ 56 w 53"/>
              <a:gd name="T1" fmla="*/ 43 h 37"/>
              <a:gd name="T2" fmla="*/ 52 w 53"/>
              <a:gd name="T3" fmla="*/ 43 h 37"/>
              <a:gd name="T4" fmla="*/ 47 w 53"/>
              <a:gd name="T5" fmla="*/ 45 h 37"/>
              <a:gd name="T6" fmla="*/ 39 w 53"/>
              <a:gd name="T7" fmla="*/ 39 h 37"/>
              <a:gd name="T8" fmla="*/ 28 w 53"/>
              <a:gd name="T9" fmla="*/ 34 h 37"/>
              <a:gd name="T10" fmla="*/ 23 w 53"/>
              <a:gd name="T11" fmla="*/ 33 h 37"/>
              <a:gd name="T12" fmla="*/ 14 w 53"/>
              <a:gd name="T13" fmla="*/ 38 h 37"/>
              <a:gd name="T14" fmla="*/ 17 w 53"/>
              <a:gd name="T15" fmla="*/ 27 h 37"/>
              <a:gd name="T16" fmla="*/ 12 w 53"/>
              <a:gd name="T17" fmla="*/ 27 h 37"/>
              <a:gd name="T18" fmla="*/ 8 w 53"/>
              <a:gd name="T19" fmla="*/ 29 h 37"/>
              <a:gd name="T20" fmla="*/ 2 w 53"/>
              <a:gd name="T21" fmla="*/ 23 h 37"/>
              <a:gd name="T22" fmla="*/ 2 w 53"/>
              <a:gd name="T23" fmla="*/ 18 h 37"/>
              <a:gd name="T24" fmla="*/ 0 w 53"/>
              <a:gd name="T25" fmla="*/ 13 h 37"/>
              <a:gd name="T26" fmla="*/ 2 w 53"/>
              <a:gd name="T27" fmla="*/ 7 h 37"/>
              <a:gd name="T28" fmla="*/ 12 w 53"/>
              <a:gd name="T29" fmla="*/ 4 h 37"/>
              <a:gd name="T30" fmla="*/ 29 w 53"/>
              <a:gd name="T31" fmla="*/ 0 h 37"/>
              <a:gd name="T32" fmla="*/ 43 w 53"/>
              <a:gd name="T33" fmla="*/ 0 h 37"/>
              <a:gd name="T34" fmla="*/ 50 w 53"/>
              <a:gd name="T35" fmla="*/ 4 h 37"/>
              <a:gd name="T36" fmla="*/ 64 w 53"/>
              <a:gd name="T37" fmla="*/ 4 h 37"/>
              <a:gd name="T38" fmla="*/ 63 w 53"/>
              <a:gd name="T39" fmla="*/ 10 h 37"/>
              <a:gd name="T40" fmla="*/ 62 w 53"/>
              <a:gd name="T41" fmla="*/ 13 h 37"/>
              <a:gd name="T42" fmla="*/ 54 w 53"/>
              <a:gd name="T43" fmla="*/ 15 h 37"/>
              <a:gd name="T44" fmla="*/ 48 w 53"/>
              <a:gd name="T45" fmla="*/ 17 h 37"/>
              <a:gd name="T46" fmla="*/ 53 w 53"/>
              <a:gd name="T47" fmla="*/ 27 h 37"/>
              <a:gd name="T48" fmla="*/ 58 w 53"/>
              <a:gd name="T49" fmla="*/ 38 h 37"/>
              <a:gd name="T50" fmla="*/ 57 w 53"/>
              <a:gd name="T51" fmla="*/ 40 h 37"/>
              <a:gd name="T52" fmla="*/ 56 w 53"/>
              <a:gd name="T53" fmla="*/ 43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3"/>
              <a:gd name="T82" fmla="*/ 0 h 37"/>
              <a:gd name="T83" fmla="*/ 53 w 53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3" h="37">
                <a:moveTo>
                  <a:pt x="46" y="35"/>
                </a:moveTo>
                <a:cubicBezTo>
                  <a:pt x="45" y="35"/>
                  <a:pt x="44" y="35"/>
                  <a:pt x="43" y="35"/>
                </a:cubicBezTo>
                <a:cubicBezTo>
                  <a:pt x="41" y="36"/>
                  <a:pt x="40" y="37"/>
                  <a:pt x="39" y="37"/>
                </a:cubicBezTo>
                <a:cubicBezTo>
                  <a:pt x="36" y="36"/>
                  <a:pt x="34" y="34"/>
                  <a:pt x="32" y="32"/>
                </a:cubicBezTo>
                <a:cubicBezTo>
                  <a:pt x="29" y="31"/>
                  <a:pt x="26" y="30"/>
                  <a:pt x="23" y="28"/>
                </a:cubicBezTo>
                <a:cubicBezTo>
                  <a:pt x="22" y="28"/>
                  <a:pt x="20" y="26"/>
                  <a:pt x="19" y="27"/>
                </a:cubicBezTo>
                <a:cubicBezTo>
                  <a:pt x="16" y="27"/>
                  <a:pt x="14" y="30"/>
                  <a:pt x="12" y="31"/>
                </a:cubicBezTo>
                <a:cubicBezTo>
                  <a:pt x="12" y="28"/>
                  <a:pt x="14" y="25"/>
                  <a:pt x="14" y="22"/>
                </a:cubicBezTo>
                <a:cubicBezTo>
                  <a:pt x="13" y="21"/>
                  <a:pt x="11" y="22"/>
                  <a:pt x="10" y="22"/>
                </a:cubicBezTo>
                <a:cubicBezTo>
                  <a:pt x="9" y="23"/>
                  <a:pt x="8" y="24"/>
                  <a:pt x="7" y="24"/>
                </a:cubicBezTo>
                <a:cubicBezTo>
                  <a:pt x="4" y="23"/>
                  <a:pt x="3" y="21"/>
                  <a:pt x="2" y="19"/>
                </a:cubicBezTo>
                <a:cubicBezTo>
                  <a:pt x="1" y="18"/>
                  <a:pt x="2" y="16"/>
                  <a:pt x="2" y="15"/>
                </a:cubicBezTo>
                <a:cubicBezTo>
                  <a:pt x="2" y="14"/>
                  <a:pt x="0" y="12"/>
                  <a:pt x="0" y="11"/>
                </a:cubicBezTo>
                <a:cubicBezTo>
                  <a:pt x="0" y="9"/>
                  <a:pt x="1" y="7"/>
                  <a:pt x="2" y="6"/>
                </a:cubicBezTo>
                <a:cubicBezTo>
                  <a:pt x="4" y="4"/>
                  <a:pt x="7" y="3"/>
                  <a:pt x="10" y="3"/>
                </a:cubicBezTo>
                <a:cubicBezTo>
                  <a:pt x="14" y="1"/>
                  <a:pt x="19" y="0"/>
                  <a:pt x="24" y="0"/>
                </a:cubicBezTo>
                <a:cubicBezTo>
                  <a:pt x="28" y="0"/>
                  <a:pt x="32" y="0"/>
                  <a:pt x="36" y="0"/>
                </a:cubicBezTo>
                <a:cubicBezTo>
                  <a:pt x="38" y="1"/>
                  <a:pt x="39" y="3"/>
                  <a:pt x="41" y="3"/>
                </a:cubicBezTo>
                <a:cubicBezTo>
                  <a:pt x="45" y="4"/>
                  <a:pt x="49" y="3"/>
                  <a:pt x="53" y="3"/>
                </a:cubicBezTo>
                <a:cubicBezTo>
                  <a:pt x="53" y="4"/>
                  <a:pt x="52" y="6"/>
                  <a:pt x="52" y="8"/>
                </a:cubicBezTo>
                <a:cubicBezTo>
                  <a:pt x="51" y="9"/>
                  <a:pt x="51" y="10"/>
                  <a:pt x="51" y="11"/>
                </a:cubicBezTo>
                <a:cubicBezTo>
                  <a:pt x="49" y="11"/>
                  <a:pt x="47" y="11"/>
                  <a:pt x="45" y="12"/>
                </a:cubicBezTo>
                <a:cubicBezTo>
                  <a:pt x="43" y="12"/>
                  <a:pt x="40" y="13"/>
                  <a:pt x="40" y="14"/>
                </a:cubicBezTo>
                <a:cubicBezTo>
                  <a:pt x="40" y="17"/>
                  <a:pt x="43" y="20"/>
                  <a:pt x="44" y="22"/>
                </a:cubicBezTo>
                <a:cubicBezTo>
                  <a:pt x="45" y="25"/>
                  <a:pt x="47" y="28"/>
                  <a:pt x="48" y="31"/>
                </a:cubicBezTo>
                <a:cubicBezTo>
                  <a:pt x="48" y="31"/>
                  <a:pt x="48" y="32"/>
                  <a:pt x="47" y="33"/>
                </a:cubicBezTo>
                <a:cubicBezTo>
                  <a:pt x="47" y="34"/>
                  <a:pt x="46" y="34"/>
                  <a:pt x="46" y="3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4" name="Freeform 2648"/>
          <p:cNvSpPr>
            <a:spLocks noChangeAspect="1"/>
          </p:cNvSpPr>
          <p:nvPr/>
        </p:nvSpPr>
        <p:spPr bwMode="auto">
          <a:xfrm>
            <a:off x="4976813" y="2446551"/>
            <a:ext cx="242888" cy="401638"/>
          </a:xfrm>
          <a:custGeom>
            <a:avLst/>
            <a:gdLst>
              <a:gd name="T0" fmla="*/ 58 w 127"/>
              <a:gd name="T1" fmla="*/ 114 h 211"/>
              <a:gd name="T2" fmla="*/ 66 w 127"/>
              <a:gd name="T3" fmla="*/ 131 h 211"/>
              <a:gd name="T4" fmla="*/ 47 w 127"/>
              <a:gd name="T5" fmla="*/ 146 h 211"/>
              <a:gd name="T6" fmla="*/ 27 w 127"/>
              <a:gd name="T7" fmla="*/ 169 h 211"/>
              <a:gd name="T8" fmla="*/ 12 w 127"/>
              <a:gd name="T9" fmla="*/ 180 h 211"/>
              <a:gd name="T10" fmla="*/ 16 w 127"/>
              <a:gd name="T11" fmla="*/ 222 h 211"/>
              <a:gd name="T12" fmla="*/ 31 w 127"/>
              <a:gd name="T13" fmla="*/ 237 h 211"/>
              <a:gd name="T14" fmla="*/ 41 w 127"/>
              <a:gd name="T15" fmla="*/ 251 h 211"/>
              <a:gd name="T16" fmla="*/ 71 w 127"/>
              <a:gd name="T17" fmla="*/ 245 h 211"/>
              <a:gd name="T18" fmla="*/ 99 w 127"/>
              <a:gd name="T19" fmla="*/ 237 h 211"/>
              <a:gd name="T20" fmla="*/ 113 w 127"/>
              <a:gd name="T21" fmla="*/ 228 h 211"/>
              <a:gd name="T22" fmla="*/ 135 w 127"/>
              <a:gd name="T23" fmla="*/ 206 h 211"/>
              <a:gd name="T24" fmla="*/ 153 w 127"/>
              <a:gd name="T25" fmla="*/ 179 h 211"/>
              <a:gd name="T26" fmla="*/ 134 w 127"/>
              <a:gd name="T27" fmla="*/ 158 h 211"/>
              <a:gd name="T28" fmla="*/ 136 w 127"/>
              <a:gd name="T29" fmla="*/ 145 h 211"/>
              <a:gd name="T30" fmla="*/ 131 w 127"/>
              <a:gd name="T31" fmla="*/ 134 h 211"/>
              <a:gd name="T32" fmla="*/ 126 w 127"/>
              <a:gd name="T33" fmla="*/ 126 h 211"/>
              <a:gd name="T34" fmla="*/ 124 w 127"/>
              <a:gd name="T35" fmla="*/ 119 h 211"/>
              <a:gd name="T36" fmla="*/ 131 w 127"/>
              <a:gd name="T37" fmla="*/ 106 h 211"/>
              <a:gd name="T38" fmla="*/ 125 w 127"/>
              <a:gd name="T39" fmla="*/ 64 h 211"/>
              <a:gd name="T40" fmla="*/ 106 w 127"/>
              <a:gd name="T41" fmla="*/ 50 h 211"/>
              <a:gd name="T42" fmla="*/ 106 w 127"/>
              <a:gd name="T43" fmla="*/ 34 h 211"/>
              <a:gd name="T44" fmla="*/ 107 w 127"/>
              <a:gd name="T45" fmla="*/ 28 h 211"/>
              <a:gd name="T46" fmla="*/ 101 w 127"/>
              <a:gd name="T47" fmla="*/ 8 h 211"/>
              <a:gd name="T48" fmla="*/ 73 w 127"/>
              <a:gd name="T49" fmla="*/ 4 h 211"/>
              <a:gd name="T50" fmla="*/ 66 w 127"/>
              <a:gd name="T51" fmla="*/ 30 h 211"/>
              <a:gd name="T52" fmla="*/ 58 w 127"/>
              <a:gd name="T53" fmla="*/ 40 h 211"/>
              <a:gd name="T54" fmla="*/ 33 w 127"/>
              <a:gd name="T55" fmla="*/ 38 h 211"/>
              <a:gd name="T56" fmla="*/ 5 w 127"/>
              <a:gd name="T57" fmla="*/ 17 h 211"/>
              <a:gd name="T58" fmla="*/ 0 w 127"/>
              <a:gd name="T59" fmla="*/ 28 h 211"/>
              <a:gd name="T60" fmla="*/ 27 w 127"/>
              <a:gd name="T61" fmla="*/ 43 h 211"/>
              <a:gd name="T62" fmla="*/ 37 w 127"/>
              <a:gd name="T63" fmla="*/ 65 h 211"/>
              <a:gd name="T64" fmla="*/ 41 w 127"/>
              <a:gd name="T65" fmla="*/ 72 h 211"/>
              <a:gd name="T66" fmla="*/ 42 w 127"/>
              <a:gd name="T67" fmla="*/ 95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211"/>
              <a:gd name="T104" fmla="*/ 127 w 127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211">
                <a:moveTo>
                  <a:pt x="40" y="91"/>
                </a:moveTo>
                <a:cubicBezTo>
                  <a:pt x="43" y="92"/>
                  <a:pt x="45" y="93"/>
                  <a:pt x="48" y="95"/>
                </a:cubicBezTo>
                <a:cubicBezTo>
                  <a:pt x="51" y="96"/>
                  <a:pt x="54" y="97"/>
                  <a:pt x="56" y="100"/>
                </a:cubicBezTo>
                <a:cubicBezTo>
                  <a:pt x="57" y="102"/>
                  <a:pt x="57" y="106"/>
                  <a:pt x="55" y="109"/>
                </a:cubicBezTo>
                <a:cubicBezTo>
                  <a:pt x="53" y="111"/>
                  <a:pt x="49" y="110"/>
                  <a:pt x="47" y="112"/>
                </a:cubicBezTo>
                <a:cubicBezTo>
                  <a:pt x="43" y="114"/>
                  <a:pt x="42" y="119"/>
                  <a:pt x="39" y="122"/>
                </a:cubicBezTo>
                <a:cubicBezTo>
                  <a:pt x="36" y="126"/>
                  <a:pt x="32" y="129"/>
                  <a:pt x="29" y="132"/>
                </a:cubicBezTo>
                <a:cubicBezTo>
                  <a:pt x="26" y="135"/>
                  <a:pt x="25" y="139"/>
                  <a:pt x="22" y="141"/>
                </a:cubicBezTo>
                <a:cubicBezTo>
                  <a:pt x="20" y="142"/>
                  <a:pt x="17" y="142"/>
                  <a:pt x="15" y="144"/>
                </a:cubicBezTo>
                <a:cubicBezTo>
                  <a:pt x="13" y="145"/>
                  <a:pt x="10" y="148"/>
                  <a:pt x="10" y="150"/>
                </a:cubicBezTo>
                <a:cubicBezTo>
                  <a:pt x="9" y="157"/>
                  <a:pt x="10" y="164"/>
                  <a:pt x="11" y="171"/>
                </a:cubicBezTo>
                <a:cubicBezTo>
                  <a:pt x="11" y="175"/>
                  <a:pt x="13" y="180"/>
                  <a:pt x="13" y="185"/>
                </a:cubicBezTo>
                <a:cubicBezTo>
                  <a:pt x="13" y="188"/>
                  <a:pt x="11" y="193"/>
                  <a:pt x="13" y="195"/>
                </a:cubicBezTo>
                <a:cubicBezTo>
                  <a:pt x="16" y="198"/>
                  <a:pt x="22" y="197"/>
                  <a:pt x="26" y="198"/>
                </a:cubicBezTo>
                <a:cubicBezTo>
                  <a:pt x="29" y="199"/>
                  <a:pt x="32" y="199"/>
                  <a:pt x="33" y="201"/>
                </a:cubicBezTo>
                <a:cubicBezTo>
                  <a:pt x="35" y="203"/>
                  <a:pt x="32" y="209"/>
                  <a:pt x="34" y="209"/>
                </a:cubicBezTo>
                <a:cubicBezTo>
                  <a:pt x="38" y="211"/>
                  <a:pt x="42" y="207"/>
                  <a:pt x="46" y="206"/>
                </a:cubicBezTo>
                <a:cubicBezTo>
                  <a:pt x="50" y="205"/>
                  <a:pt x="55" y="205"/>
                  <a:pt x="59" y="204"/>
                </a:cubicBezTo>
                <a:cubicBezTo>
                  <a:pt x="62" y="203"/>
                  <a:pt x="64" y="199"/>
                  <a:pt x="67" y="198"/>
                </a:cubicBezTo>
                <a:cubicBezTo>
                  <a:pt x="72" y="197"/>
                  <a:pt x="77" y="198"/>
                  <a:pt x="82" y="198"/>
                </a:cubicBezTo>
                <a:cubicBezTo>
                  <a:pt x="85" y="198"/>
                  <a:pt x="87" y="198"/>
                  <a:pt x="90" y="198"/>
                </a:cubicBezTo>
                <a:cubicBezTo>
                  <a:pt x="92" y="195"/>
                  <a:pt x="92" y="192"/>
                  <a:pt x="94" y="190"/>
                </a:cubicBezTo>
                <a:cubicBezTo>
                  <a:pt x="97" y="187"/>
                  <a:pt x="102" y="186"/>
                  <a:pt x="105" y="183"/>
                </a:cubicBezTo>
                <a:cubicBezTo>
                  <a:pt x="108" y="180"/>
                  <a:pt x="110" y="176"/>
                  <a:pt x="112" y="172"/>
                </a:cubicBezTo>
                <a:cubicBezTo>
                  <a:pt x="115" y="167"/>
                  <a:pt x="117" y="162"/>
                  <a:pt x="120" y="158"/>
                </a:cubicBezTo>
                <a:cubicBezTo>
                  <a:pt x="122" y="155"/>
                  <a:pt x="127" y="153"/>
                  <a:pt x="127" y="149"/>
                </a:cubicBezTo>
                <a:cubicBezTo>
                  <a:pt x="127" y="145"/>
                  <a:pt x="122" y="143"/>
                  <a:pt x="120" y="140"/>
                </a:cubicBezTo>
                <a:cubicBezTo>
                  <a:pt x="117" y="137"/>
                  <a:pt x="113" y="135"/>
                  <a:pt x="111" y="132"/>
                </a:cubicBezTo>
                <a:cubicBezTo>
                  <a:pt x="110" y="130"/>
                  <a:pt x="114" y="128"/>
                  <a:pt x="115" y="126"/>
                </a:cubicBezTo>
                <a:cubicBezTo>
                  <a:pt x="115" y="124"/>
                  <a:pt x="114" y="122"/>
                  <a:pt x="113" y="121"/>
                </a:cubicBezTo>
                <a:cubicBezTo>
                  <a:pt x="112" y="120"/>
                  <a:pt x="110" y="120"/>
                  <a:pt x="109" y="118"/>
                </a:cubicBezTo>
                <a:cubicBezTo>
                  <a:pt x="108" y="116"/>
                  <a:pt x="110" y="114"/>
                  <a:pt x="109" y="112"/>
                </a:cubicBezTo>
                <a:cubicBezTo>
                  <a:pt x="108" y="111"/>
                  <a:pt x="106" y="113"/>
                  <a:pt x="105" y="112"/>
                </a:cubicBezTo>
                <a:cubicBezTo>
                  <a:pt x="104" y="110"/>
                  <a:pt x="104" y="107"/>
                  <a:pt x="105" y="105"/>
                </a:cubicBezTo>
                <a:cubicBezTo>
                  <a:pt x="105" y="103"/>
                  <a:pt x="108" y="102"/>
                  <a:pt x="107" y="101"/>
                </a:cubicBezTo>
                <a:cubicBezTo>
                  <a:pt x="107" y="99"/>
                  <a:pt x="103" y="101"/>
                  <a:pt x="103" y="99"/>
                </a:cubicBezTo>
                <a:cubicBezTo>
                  <a:pt x="103" y="96"/>
                  <a:pt x="105" y="94"/>
                  <a:pt x="106" y="92"/>
                </a:cubicBezTo>
                <a:lnTo>
                  <a:pt x="109" y="88"/>
                </a:lnTo>
                <a:lnTo>
                  <a:pt x="94" y="65"/>
                </a:lnTo>
                <a:lnTo>
                  <a:pt x="104" y="53"/>
                </a:lnTo>
                <a:cubicBezTo>
                  <a:pt x="100" y="49"/>
                  <a:pt x="97" y="46"/>
                  <a:pt x="96" y="44"/>
                </a:cubicBezTo>
                <a:cubicBezTo>
                  <a:pt x="95" y="42"/>
                  <a:pt x="90" y="44"/>
                  <a:pt x="88" y="42"/>
                </a:cubicBezTo>
                <a:cubicBezTo>
                  <a:pt x="86" y="40"/>
                  <a:pt x="86" y="37"/>
                  <a:pt x="86" y="35"/>
                </a:cubicBezTo>
                <a:cubicBezTo>
                  <a:pt x="86" y="32"/>
                  <a:pt x="88" y="31"/>
                  <a:pt x="88" y="28"/>
                </a:cubicBezTo>
                <a:cubicBezTo>
                  <a:pt x="88" y="27"/>
                  <a:pt x="85" y="28"/>
                  <a:pt x="85" y="27"/>
                </a:cubicBezTo>
                <a:cubicBezTo>
                  <a:pt x="85" y="25"/>
                  <a:pt x="88" y="24"/>
                  <a:pt x="89" y="23"/>
                </a:cubicBezTo>
                <a:cubicBezTo>
                  <a:pt x="90" y="19"/>
                  <a:pt x="93" y="16"/>
                  <a:pt x="92" y="12"/>
                </a:cubicBezTo>
                <a:cubicBezTo>
                  <a:pt x="92" y="9"/>
                  <a:pt x="87" y="9"/>
                  <a:pt x="84" y="7"/>
                </a:cubicBezTo>
                <a:cubicBezTo>
                  <a:pt x="80" y="6"/>
                  <a:pt x="76" y="0"/>
                  <a:pt x="72" y="2"/>
                </a:cubicBezTo>
                <a:cubicBezTo>
                  <a:pt x="69" y="5"/>
                  <a:pt x="64" y="4"/>
                  <a:pt x="61" y="3"/>
                </a:cubicBezTo>
                <a:cubicBezTo>
                  <a:pt x="59" y="5"/>
                  <a:pt x="56" y="10"/>
                  <a:pt x="55" y="15"/>
                </a:cubicBezTo>
                <a:cubicBezTo>
                  <a:pt x="54" y="18"/>
                  <a:pt x="56" y="22"/>
                  <a:pt x="55" y="25"/>
                </a:cubicBezTo>
                <a:cubicBezTo>
                  <a:pt x="54" y="27"/>
                  <a:pt x="50" y="25"/>
                  <a:pt x="49" y="27"/>
                </a:cubicBezTo>
                <a:cubicBezTo>
                  <a:pt x="47" y="29"/>
                  <a:pt x="50" y="33"/>
                  <a:pt x="48" y="33"/>
                </a:cubicBezTo>
                <a:cubicBezTo>
                  <a:pt x="43" y="33"/>
                  <a:pt x="39" y="28"/>
                  <a:pt x="35" y="28"/>
                </a:cubicBezTo>
                <a:cubicBezTo>
                  <a:pt x="32" y="28"/>
                  <a:pt x="29" y="33"/>
                  <a:pt x="27" y="32"/>
                </a:cubicBezTo>
                <a:cubicBezTo>
                  <a:pt x="23" y="30"/>
                  <a:pt x="19" y="31"/>
                  <a:pt x="17" y="30"/>
                </a:cubicBezTo>
                <a:cubicBezTo>
                  <a:pt x="13" y="25"/>
                  <a:pt x="12" y="16"/>
                  <a:pt x="4" y="14"/>
                </a:cubicBezTo>
                <a:cubicBezTo>
                  <a:pt x="2" y="14"/>
                  <a:pt x="5" y="19"/>
                  <a:pt x="4" y="21"/>
                </a:cubicBezTo>
                <a:cubicBezTo>
                  <a:pt x="3" y="22"/>
                  <a:pt x="1" y="22"/>
                  <a:pt x="0" y="23"/>
                </a:cubicBezTo>
                <a:cubicBezTo>
                  <a:pt x="3" y="26"/>
                  <a:pt x="6" y="31"/>
                  <a:pt x="10" y="33"/>
                </a:cubicBezTo>
                <a:cubicBezTo>
                  <a:pt x="14" y="35"/>
                  <a:pt x="19" y="34"/>
                  <a:pt x="22" y="36"/>
                </a:cubicBezTo>
                <a:cubicBezTo>
                  <a:pt x="26" y="38"/>
                  <a:pt x="29" y="41"/>
                  <a:pt x="31" y="45"/>
                </a:cubicBezTo>
                <a:cubicBezTo>
                  <a:pt x="33" y="48"/>
                  <a:pt x="31" y="51"/>
                  <a:pt x="31" y="54"/>
                </a:cubicBezTo>
                <a:cubicBezTo>
                  <a:pt x="32" y="55"/>
                  <a:pt x="34" y="56"/>
                  <a:pt x="34" y="58"/>
                </a:cubicBezTo>
                <a:cubicBezTo>
                  <a:pt x="35" y="59"/>
                  <a:pt x="34" y="59"/>
                  <a:pt x="34" y="60"/>
                </a:cubicBezTo>
                <a:cubicBezTo>
                  <a:pt x="34" y="63"/>
                  <a:pt x="37" y="66"/>
                  <a:pt x="37" y="69"/>
                </a:cubicBezTo>
                <a:cubicBezTo>
                  <a:pt x="37" y="73"/>
                  <a:pt x="34" y="76"/>
                  <a:pt x="35" y="79"/>
                </a:cubicBezTo>
                <a:cubicBezTo>
                  <a:pt x="35" y="83"/>
                  <a:pt x="38" y="87"/>
                  <a:pt x="40" y="9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5" name="Freeform 2649"/>
          <p:cNvSpPr>
            <a:spLocks noChangeAspect="1"/>
          </p:cNvSpPr>
          <p:nvPr/>
        </p:nvSpPr>
        <p:spPr bwMode="auto">
          <a:xfrm>
            <a:off x="4781551" y="2486238"/>
            <a:ext cx="271463" cy="522288"/>
          </a:xfrm>
          <a:custGeom>
            <a:avLst/>
            <a:gdLst>
              <a:gd name="T0" fmla="*/ 6 w 143"/>
              <a:gd name="T1" fmla="*/ 234 h 274"/>
              <a:gd name="T2" fmla="*/ 17 w 143"/>
              <a:gd name="T3" fmla="*/ 217 h 274"/>
              <a:gd name="T4" fmla="*/ 19 w 143"/>
              <a:gd name="T5" fmla="*/ 195 h 274"/>
              <a:gd name="T6" fmla="*/ 11 w 143"/>
              <a:gd name="T7" fmla="*/ 177 h 274"/>
              <a:gd name="T8" fmla="*/ 19 w 143"/>
              <a:gd name="T9" fmla="*/ 125 h 274"/>
              <a:gd name="T10" fmla="*/ 33 w 143"/>
              <a:gd name="T11" fmla="*/ 115 h 274"/>
              <a:gd name="T12" fmla="*/ 42 w 143"/>
              <a:gd name="T13" fmla="*/ 74 h 274"/>
              <a:gd name="T14" fmla="*/ 62 w 143"/>
              <a:gd name="T15" fmla="*/ 54 h 274"/>
              <a:gd name="T16" fmla="*/ 79 w 143"/>
              <a:gd name="T17" fmla="*/ 26 h 274"/>
              <a:gd name="T18" fmla="*/ 88 w 143"/>
              <a:gd name="T19" fmla="*/ 13 h 274"/>
              <a:gd name="T20" fmla="*/ 114 w 143"/>
              <a:gd name="T21" fmla="*/ 18 h 274"/>
              <a:gd name="T22" fmla="*/ 123 w 143"/>
              <a:gd name="T23" fmla="*/ 2 h 274"/>
              <a:gd name="T24" fmla="*/ 149 w 143"/>
              <a:gd name="T25" fmla="*/ 18 h 274"/>
              <a:gd name="T26" fmla="*/ 160 w 143"/>
              <a:gd name="T27" fmla="*/ 40 h 274"/>
              <a:gd name="T28" fmla="*/ 164 w 143"/>
              <a:gd name="T29" fmla="*/ 47 h 274"/>
              <a:gd name="T30" fmla="*/ 165 w 143"/>
              <a:gd name="T31" fmla="*/ 70 h 274"/>
              <a:gd name="T32" fmla="*/ 160 w 143"/>
              <a:gd name="T33" fmla="*/ 84 h 274"/>
              <a:gd name="T34" fmla="*/ 148 w 143"/>
              <a:gd name="T35" fmla="*/ 91 h 274"/>
              <a:gd name="T36" fmla="*/ 139 w 143"/>
              <a:gd name="T37" fmla="*/ 98 h 274"/>
              <a:gd name="T38" fmla="*/ 140 w 143"/>
              <a:gd name="T39" fmla="*/ 116 h 274"/>
              <a:gd name="T40" fmla="*/ 123 w 143"/>
              <a:gd name="T41" fmla="*/ 134 h 274"/>
              <a:gd name="T42" fmla="*/ 102 w 143"/>
              <a:gd name="T43" fmla="*/ 146 h 274"/>
              <a:gd name="T44" fmla="*/ 92 w 143"/>
              <a:gd name="T45" fmla="*/ 161 h 274"/>
              <a:gd name="T46" fmla="*/ 87 w 143"/>
              <a:gd name="T47" fmla="*/ 168 h 274"/>
              <a:gd name="T48" fmla="*/ 81 w 143"/>
              <a:gd name="T49" fmla="*/ 184 h 274"/>
              <a:gd name="T50" fmla="*/ 90 w 143"/>
              <a:gd name="T51" fmla="*/ 214 h 274"/>
              <a:gd name="T52" fmla="*/ 111 w 143"/>
              <a:gd name="T53" fmla="*/ 227 h 274"/>
              <a:gd name="T54" fmla="*/ 93 w 143"/>
              <a:gd name="T55" fmla="*/ 234 h 274"/>
              <a:gd name="T56" fmla="*/ 103 w 143"/>
              <a:gd name="T57" fmla="*/ 238 h 274"/>
              <a:gd name="T58" fmla="*/ 92 w 143"/>
              <a:gd name="T59" fmla="*/ 245 h 274"/>
              <a:gd name="T60" fmla="*/ 80 w 143"/>
              <a:gd name="T61" fmla="*/ 257 h 274"/>
              <a:gd name="T62" fmla="*/ 75 w 143"/>
              <a:gd name="T63" fmla="*/ 298 h 274"/>
              <a:gd name="T64" fmla="*/ 55 w 143"/>
              <a:gd name="T65" fmla="*/ 310 h 274"/>
              <a:gd name="T66" fmla="*/ 51 w 143"/>
              <a:gd name="T67" fmla="*/ 325 h 274"/>
              <a:gd name="T68" fmla="*/ 29 w 143"/>
              <a:gd name="T69" fmla="*/ 328 h 274"/>
              <a:gd name="T70" fmla="*/ 31 w 143"/>
              <a:gd name="T71" fmla="*/ 319 h 274"/>
              <a:gd name="T72" fmla="*/ 29 w 143"/>
              <a:gd name="T73" fmla="*/ 309 h 274"/>
              <a:gd name="T74" fmla="*/ 29 w 143"/>
              <a:gd name="T75" fmla="*/ 303 h 274"/>
              <a:gd name="T76" fmla="*/ 12 w 143"/>
              <a:gd name="T77" fmla="*/ 285 h 274"/>
              <a:gd name="T78" fmla="*/ 10 w 143"/>
              <a:gd name="T79" fmla="*/ 262 h 274"/>
              <a:gd name="T80" fmla="*/ 5 w 143"/>
              <a:gd name="T81" fmla="*/ 249 h 274"/>
              <a:gd name="T82" fmla="*/ 6 w 143"/>
              <a:gd name="T83" fmla="*/ 244 h 2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3"/>
              <a:gd name="T127" fmla="*/ 0 h 274"/>
              <a:gd name="T128" fmla="*/ 143 w 143"/>
              <a:gd name="T129" fmla="*/ 274 h 2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3" h="274">
                <a:moveTo>
                  <a:pt x="5" y="203"/>
                </a:moveTo>
                <a:cubicBezTo>
                  <a:pt x="5" y="200"/>
                  <a:pt x="5" y="197"/>
                  <a:pt x="5" y="195"/>
                </a:cubicBezTo>
                <a:cubicBezTo>
                  <a:pt x="6" y="192"/>
                  <a:pt x="7" y="189"/>
                  <a:pt x="9" y="186"/>
                </a:cubicBezTo>
                <a:cubicBezTo>
                  <a:pt x="10" y="184"/>
                  <a:pt x="14" y="184"/>
                  <a:pt x="14" y="181"/>
                </a:cubicBezTo>
                <a:cubicBezTo>
                  <a:pt x="15" y="176"/>
                  <a:pt x="12" y="170"/>
                  <a:pt x="13" y="164"/>
                </a:cubicBezTo>
                <a:cubicBezTo>
                  <a:pt x="13" y="163"/>
                  <a:pt x="16" y="163"/>
                  <a:pt x="16" y="162"/>
                </a:cubicBezTo>
                <a:cubicBezTo>
                  <a:pt x="17" y="161"/>
                  <a:pt x="18" y="159"/>
                  <a:pt x="17" y="158"/>
                </a:cubicBezTo>
                <a:cubicBezTo>
                  <a:pt x="15" y="154"/>
                  <a:pt x="9" y="151"/>
                  <a:pt x="9" y="147"/>
                </a:cubicBezTo>
                <a:cubicBezTo>
                  <a:pt x="9" y="136"/>
                  <a:pt x="9" y="125"/>
                  <a:pt x="10" y="113"/>
                </a:cubicBezTo>
                <a:cubicBezTo>
                  <a:pt x="10" y="110"/>
                  <a:pt x="13" y="106"/>
                  <a:pt x="16" y="104"/>
                </a:cubicBezTo>
                <a:cubicBezTo>
                  <a:pt x="21" y="102"/>
                  <a:pt x="27" y="107"/>
                  <a:pt x="31" y="104"/>
                </a:cubicBezTo>
                <a:cubicBezTo>
                  <a:pt x="33" y="102"/>
                  <a:pt x="28" y="99"/>
                  <a:pt x="28" y="96"/>
                </a:cubicBezTo>
                <a:cubicBezTo>
                  <a:pt x="28" y="86"/>
                  <a:pt x="32" y="77"/>
                  <a:pt x="33" y="68"/>
                </a:cubicBezTo>
                <a:cubicBezTo>
                  <a:pt x="34" y="66"/>
                  <a:pt x="33" y="64"/>
                  <a:pt x="35" y="62"/>
                </a:cubicBezTo>
                <a:cubicBezTo>
                  <a:pt x="37" y="60"/>
                  <a:pt x="43" y="62"/>
                  <a:pt x="44" y="59"/>
                </a:cubicBezTo>
                <a:cubicBezTo>
                  <a:pt x="45" y="54"/>
                  <a:pt x="48" y="49"/>
                  <a:pt x="52" y="45"/>
                </a:cubicBezTo>
                <a:cubicBezTo>
                  <a:pt x="54" y="43"/>
                  <a:pt x="51" y="40"/>
                  <a:pt x="52" y="37"/>
                </a:cubicBezTo>
                <a:cubicBezTo>
                  <a:pt x="56" y="31"/>
                  <a:pt x="60" y="25"/>
                  <a:pt x="66" y="22"/>
                </a:cubicBezTo>
                <a:cubicBezTo>
                  <a:pt x="68" y="21"/>
                  <a:pt x="71" y="27"/>
                  <a:pt x="72" y="25"/>
                </a:cubicBezTo>
                <a:cubicBezTo>
                  <a:pt x="75" y="21"/>
                  <a:pt x="72" y="15"/>
                  <a:pt x="74" y="11"/>
                </a:cubicBezTo>
                <a:cubicBezTo>
                  <a:pt x="76" y="9"/>
                  <a:pt x="80" y="9"/>
                  <a:pt x="82" y="10"/>
                </a:cubicBezTo>
                <a:cubicBezTo>
                  <a:pt x="87" y="11"/>
                  <a:pt x="91" y="18"/>
                  <a:pt x="95" y="15"/>
                </a:cubicBezTo>
                <a:cubicBezTo>
                  <a:pt x="99" y="13"/>
                  <a:pt x="94" y="6"/>
                  <a:pt x="96" y="2"/>
                </a:cubicBezTo>
                <a:cubicBezTo>
                  <a:pt x="97" y="0"/>
                  <a:pt x="101" y="2"/>
                  <a:pt x="103" y="2"/>
                </a:cubicBezTo>
                <a:cubicBezTo>
                  <a:pt x="106" y="5"/>
                  <a:pt x="109" y="10"/>
                  <a:pt x="113" y="12"/>
                </a:cubicBezTo>
                <a:cubicBezTo>
                  <a:pt x="117" y="14"/>
                  <a:pt x="122" y="13"/>
                  <a:pt x="125" y="15"/>
                </a:cubicBezTo>
                <a:cubicBezTo>
                  <a:pt x="129" y="17"/>
                  <a:pt x="132" y="20"/>
                  <a:pt x="134" y="24"/>
                </a:cubicBezTo>
                <a:cubicBezTo>
                  <a:pt x="136" y="27"/>
                  <a:pt x="134" y="30"/>
                  <a:pt x="134" y="33"/>
                </a:cubicBezTo>
                <a:cubicBezTo>
                  <a:pt x="135" y="34"/>
                  <a:pt x="137" y="35"/>
                  <a:pt x="137" y="37"/>
                </a:cubicBezTo>
                <a:cubicBezTo>
                  <a:pt x="138" y="38"/>
                  <a:pt x="137" y="38"/>
                  <a:pt x="137" y="39"/>
                </a:cubicBezTo>
                <a:cubicBezTo>
                  <a:pt x="137" y="42"/>
                  <a:pt x="140" y="45"/>
                  <a:pt x="140" y="48"/>
                </a:cubicBezTo>
                <a:cubicBezTo>
                  <a:pt x="140" y="52"/>
                  <a:pt x="137" y="55"/>
                  <a:pt x="138" y="58"/>
                </a:cubicBezTo>
                <a:cubicBezTo>
                  <a:pt x="138" y="62"/>
                  <a:pt x="141" y="66"/>
                  <a:pt x="143" y="70"/>
                </a:cubicBezTo>
                <a:cubicBezTo>
                  <a:pt x="140" y="70"/>
                  <a:pt x="137" y="70"/>
                  <a:pt x="134" y="70"/>
                </a:cubicBezTo>
                <a:cubicBezTo>
                  <a:pt x="130" y="70"/>
                  <a:pt x="127" y="67"/>
                  <a:pt x="124" y="69"/>
                </a:cubicBezTo>
                <a:cubicBezTo>
                  <a:pt x="122" y="70"/>
                  <a:pt x="126" y="74"/>
                  <a:pt x="124" y="76"/>
                </a:cubicBezTo>
                <a:cubicBezTo>
                  <a:pt x="122" y="78"/>
                  <a:pt x="118" y="76"/>
                  <a:pt x="116" y="78"/>
                </a:cubicBezTo>
                <a:cubicBezTo>
                  <a:pt x="115" y="79"/>
                  <a:pt x="117" y="81"/>
                  <a:pt x="116" y="82"/>
                </a:cubicBezTo>
                <a:cubicBezTo>
                  <a:pt x="114" y="84"/>
                  <a:pt x="108" y="86"/>
                  <a:pt x="109" y="89"/>
                </a:cubicBezTo>
                <a:cubicBezTo>
                  <a:pt x="109" y="93"/>
                  <a:pt x="117" y="94"/>
                  <a:pt x="117" y="97"/>
                </a:cubicBezTo>
                <a:cubicBezTo>
                  <a:pt x="117" y="101"/>
                  <a:pt x="110" y="100"/>
                  <a:pt x="109" y="102"/>
                </a:cubicBezTo>
                <a:cubicBezTo>
                  <a:pt x="108" y="106"/>
                  <a:pt x="107" y="110"/>
                  <a:pt x="103" y="112"/>
                </a:cubicBezTo>
                <a:cubicBezTo>
                  <a:pt x="99" y="113"/>
                  <a:pt x="95" y="116"/>
                  <a:pt x="91" y="118"/>
                </a:cubicBezTo>
                <a:cubicBezTo>
                  <a:pt x="89" y="119"/>
                  <a:pt x="87" y="120"/>
                  <a:pt x="85" y="122"/>
                </a:cubicBezTo>
                <a:cubicBezTo>
                  <a:pt x="82" y="124"/>
                  <a:pt x="78" y="127"/>
                  <a:pt x="76" y="130"/>
                </a:cubicBezTo>
                <a:cubicBezTo>
                  <a:pt x="75" y="131"/>
                  <a:pt x="77" y="133"/>
                  <a:pt x="77" y="134"/>
                </a:cubicBezTo>
                <a:cubicBezTo>
                  <a:pt x="75" y="135"/>
                  <a:pt x="71" y="135"/>
                  <a:pt x="71" y="137"/>
                </a:cubicBezTo>
                <a:cubicBezTo>
                  <a:pt x="71" y="139"/>
                  <a:pt x="73" y="138"/>
                  <a:pt x="73" y="140"/>
                </a:cubicBezTo>
                <a:cubicBezTo>
                  <a:pt x="74" y="145"/>
                  <a:pt x="73" y="149"/>
                  <a:pt x="71" y="153"/>
                </a:cubicBezTo>
                <a:cubicBezTo>
                  <a:pt x="70" y="154"/>
                  <a:pt x="69" y="151"/>
                  <a:pt x="68" y="153"/>
                </a:cubicBezTo>
                <a:cubicBezTo>
                  <a:pt x="67" y="155"/>
                  <a:pt x="68" y="158"/>
                  <a:pt x="69" y="161"/>
                </a:cubicBezTo>
                <a:cubicBezTo>
                  <a:pt x="70" y="167"/>
                  <a:pt x="71" y="173"/>
                  <a:pt x="75" y="178"/>
                </a:cubicBezTo>
                <a:cubicBezTo>
                  <a:pt x="77" y="180"/>
                  <a:pt x="82" y="176"/>
                  <a:pt x="85" y="178"/>
                </a:cubicBezTo>
                <a:cubicBezTo>
                  <a:pt x="89" y="181"/>
                  <a:pt x="93" y="184"/>
                  <a:pt x="93" y="189"/>
                </a:cubicBezTo>
                <a:cubicBezTo>
                  <a:pt x="93" y="193"/>
                  <a:pt x="88" y="195"/>
                  <a:pt x="85" y="196"/>
                </a:cubicBezTo>
                <a:cubicBezTo>
                  <a:pt x="83" y="197"/>
                  <a:pt x="80" y="194"/>
                  <a:pt x="78" y="195"/>
                </a:cubicBezTo>
                <a:cubicBezTo>
                  <a:pt x="77" y="196"/>
                  <a:pt x="74" y="200"/>
                  <a:pt x="76" y="200"/>
                </a:cubicBezTo>
                <a:cubicBezTo>
                  <a:pt x="79" y="202"/>
                  <a:pt x="83" y="196"/>
                  <a:pt x="86" y="198"/>
                </a:cubicBezTo>
                <a:cubicBezTo>
                  <a:pt x="88" y="200"/>
                  <a:pt x="84" y="204"/>
                  <a:pt x="81" y="205"/>
                </a:cubicBezTo>
                <a:cubicBezTo>
                  <a:pt x="80" y="206"/>
                  <a:pt x="79" y="204"/>
                  <a:pt x="77" y="204"/>
                </a:cubicBezTo>
                <a:cubicBezTo>
                  <a:pt x="76" y="205"/>
                  <a:pt x="76" y="206"/>
                  <a:pt x="75" y="207"/>
                </a:cubicBezTo>
                <a:cubicBezTo>
                  <a:pt x="72" y="209"/>
                  <a:pt x="68" y="210"/>
                  <a:pt x="67" y="214"/>
                </a:cubicBezTo>
                <a:cubicBezTo>
                  <a:pt x="66" y="217"/>
                  <a:pt x="68" y="222"/>
                  <a:pt x="68" y="226"/>
                </a:cubicBezTo>
                <a:cubicBezTo>
                  <a:pt x="67" y="233"/>
                  <a:pt x="65" y="241"/>
                  <a:pt x="63" y="248"/>
                </a:cubicBezTo>
                <a:cubicBezTo>
                  <a:pt x="62" y="251"/>
                  <a:pt x="60" y="256"/>
                  <a:pt x="57" y="258"/>
                </a:cubicBezTo>
                <a:cubicBezTo>
                  <a:pt x="54" y="260"/>
                  <a:pt x="49" y="257"/>
                  <a:pt x="46" y="258"/>
                </a:cubicBezTo>
                <a:cubicBezTo>
                  <a:pt x="43" y="259"/>
                  <a:pt x="40" y="261"/>
                  <a:pt x="40" y="263"/>
                </a:cubicBezTo>
                <a:cubicBezTo>
                  <a:pt x="39" y="266"/>
                  <a:pt x="45" y="268"/>
                  <a:pt x="43" y="271"/>
                </a:cubicBezTo>
                <a:cubicBezTo>
                  <a:pt x="42" y="273"/>
                  <a:pt x="37" y="272"/>
                  <a:pt x="33" y="272"/>
                </a:cubicBezTo>
                <a:cubicBezTo>
                  <a:pt x="30" y="273"/>
                  <a:pt x="27" y="274"/>
                  <a:pt x="24" y="273"/>
                </a:cubicBezTo>
                <a:cubicBezTo>
                  <a:pt x="23" y="273"/>
                  <a:pt x="24" y="271"/>
                  <a:pt x="24" y="270"/>
                </a:cubicBezTo>
                <a:cubicBezTo>
                  <a:pt x="25" y="269"/>
                  <a:pt x="27" y="267"/>
                  <a:pt x="26" y="266"/>
                </a:cubicBezTo>
                <a:cubicBezTo>
                  <a:pt x="25" y="263"/>
                  <a:pt x="19" y="261"/>
                  <a:pt x="18" y="257"/>
                </a:cubicBezTo>
                <a:cubicBezTo>
                  <a:pt x="18" y="256"/>
                  <a:pt x="23" y="259"/>
                  <a:pt x="24" y="257"/>
                </a:cubicBezTo>
                <a:cubicBezTo>
                  <a:pt x="25" y="255"/>
                  <a:pt x="20" y="254"/>
                  <a:pt x="20" y="252"/>
                </a:cubicBezTo>
                <a:cubicBezTo>
                  <a:pt x="20" y="251"/>
                  <a:pt x="25" y="253"/>
                  <a:pt x="24" y="252"/>
                </a:cubicBezTo>
                <a:cubicBezTo>
                  <a:pt x="22" y="246"/>
                  <a:pt x="18" y="240"/>
                  <a:pt x="14" y="236"/>
                </a:cubicBezTo>
                <a:cubicBezTo>
                  <a:pt x="13" y="235"/>
                  <a:pt x="10" y="239"/>
                  <a:pt x="10" y="237"/>
                </a:cubicBezTo>
                <a:cubicBezTo>
                  <a:pt x="8" y="233"/>
                  <a:pt x="9" y="229"/>
                  <a:pt x="9" y="225"/>
                </a:cubicBezTo>
                <a:cubicBezTo>
                  <a:pt x="9" y="222"/>
                  <a:pt x="9" y="220"/>
                  <a:pt x="8" y="218"/>
                </a:cubicBezTo>
                <a:cubicBezTo>
                  <a:pt x="8" y="217"/>
                  <a:pt x="5" y="217"/>
                  <a:pt x="5" y="216"/>
                </a:cubicBezTo>
                <a:cubicBezTo>
                  <a:pt x="4" y="213"/>
                  <a:pt x="5" y="210"/>
                  <a:pt x="4" y="207"/>
                </a:cubicBezTo>
                <a:cubicBezTo>
                  <a:pt x="3" y="206"/>
                  <a:pt x="0" y="205"/>
                  <a:pt x="1" y="204"/>
                </a:cubicBezTo>
                <a:cubicBezTo>
                  <a:pt x="1" y="202"/>
                  <a:pt x="4" y="203"/>
                  <a:pt x="5" y="203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6" name="Freeform 2650"/>
          <p:cNvSpPr>
            <a:spLocks noChangeAspect="1"/>
          </p:cNvSpPr>
          <p:nvPr/>
        </p:nvSpPr>
        <p:spPr bwMode="auto">
          <a:xfrm>
            <a:off x="4643438" y="2403688"/>
            <a:ext cx="547688" cy="508000"/>
          </a:xfrm>
          <a:custGeom>
            <a:avLst/>
            <a:gdLst>
              <a:gd name="T0" fmla="*/ 84 w 287"/>
              <a:gd name="T1" fmla="*/ 283 h 267"/>
              <a:gd name="T2" fmla="*/ 78 w 287"/>
              <a:gd name="T3" fmla="*/ 294 h 267"/>
              <a:gd name="T4" fmla="*/ 47 w 287"/>
              <a:gd name="T5" fmla="*/ 316 h 267"/>
              <a:gd name="T6" fmla="*/ 7 w 287"/>
              <a:gd name="T7" fmla="*/ 300 h 267"/>
              <a:gd name="T8" fmla="*/ 16 w 287"/>
              <a:gd name="T9" fmla="*/ 284 h 267"/>
              <a:gd name="T10" fmla="*/ 16 w 287"/>
              <a:gd name="T11" fmla="*/ 276 h 267"/>
              <a:gd name="T12" fmla="*/ 11 w 287"/>
              <a:gd name="T13" fmla="*/ 274 h 267"/>
              <a:gd name="T14" fmla="*/ 6 w 287"/>
              <a:gd name="T15" fmla="*/ 250 h 267"/>
              <a:gd name="T16" fmla="*/ 8 w 287"/>
              <a:gd name="T17" fmla="*/ 233 h 267"/>
              <a:gd name="T18" fmla="*/ 1 w 287"/>
              <a:gd name="T19" fmla="*/ 223 h 267"/>
              <a:gd name="T20" fmla="*/ 30 w 287"/>
              <a:gd name="T21" fmla="*/ 222 h 267"/>
              <a:gd name="T22" fmla="*/ 36 w 287"/>
              <a:gd name="T23" fmla="*/ 213 h 267"/>
              <a:gd name="T24" fmla="*/ 46 w 287"/>
              <a:gd name="T25" fmla="*/ 211 h 267"/>
              <a:gd name="T26" fmla="*/ 54 w 287"/>
              <a:gd name="T27" fmla="*/ 195 h 267"/>
              <a:gd name="T28" fmla="*/ 65 w 287"/>
              <a:gd name="T29" fmla="*/ 192 h 267"/>
              <a:gd name="T30" fmla="*/ 85 w 287"/>
              <a:gd name="T31" fmla="*/ 182 h 267"/>
              <a:gd name="T32" fmla="*/ 65 w 287"/>
              <a:gd name="T33" fmla="*/ 183 h 267"/>
              <a:gd name="T34" fmla="*/ 94 w 287"/>
              <a:gd name="T35" fmla="*/ 168 h 267"/>
              <a:gd name="T36" fmla="*/ 103 w 287"/>
              <a:gd name="T37" fmla="*/ 149 h 267"/>
              <a:gd name="T38" fmla="*/ 108 w 287"/>
              <a:gd name="T39" fmla="*/ 129 h 267"/>
              <a:gd name="T40" fmla="*/ 112 w 287"/>
              <a:gd name="T41" fmla="*/ 119 h 267"/>
              <a:gd name="T42" fmla="*/ 127 w 287"/>
              <a:gd name="T43" fmla="*/ 107 h 267"/>
              <a:gd name="T44" fmla="*/ 137 w 287"/>
              <a:gd name="T45" fmla="*/ 96 h 267"/>
              <a:gd name="T46" fmla="*/ 132 w 287"/>
              <a:gd name="T47" fmla="*/ 89 h 267"/>
              <a:gd name="T48" fmla="*/ 165 w 287"/>
              <a:gd name="T49" fmla="*/ 72 h 267"/>
              <a:gd name="T50" fmla="*/ 142 w 287"/>
              <a:gd name="T51" fmla="*/ 56 h 267"/>
              <a:gd name="T52" fmla="*/ 155 w 287"/>
              <a:gd name="T53" fmla="*/ 67 h 267"/>
              <a:gd name="T54" fmla="*/ 161 w 287"/>
              <a:gd name="T55" fmla="*/ 59 h 267"/>
              <a:gd name="T56" fmla="*/ 173 w 287"/>
              <a:gd name="T57" fmla="*/ 43 h 267"/>
              <a:gd name="T58" fmla="*/ 189 w 287"/>
              <a:gd name="T59" fmla="*/ 48 h 267"/>
              <a:gd name="T60" fmla="*/ 194 w 287"/>
              <a:gd name="T61" fmla="*/ 43 h 267"/>
              <a:gd name="T62" fmla="*/ 200 w 287"/>
              <a:gd name="T63" fmla="*/ 47 h 267"/>
              <a:gd name="T64" fmla="*/ 224 w 287"/>
              <a:gd name="T65" fmla="*/ 42 h 267"/>
              <a:gd name="T66" fmla="*/ 225 w 287"/>
              <a:gd name="T67" fmla="*/ 23 h 267"/>
              <a:gd name="T68" fmla="*/ 244 w 287"/>
              <a:gd name="T69" fmla="*/ 24 h 267"/>
              <a:gd name="T70" fmla="*/ 257 w 287"/>
              <a:gd name="T71" fmla="*/ 4 h 267"/>
              <a:gd name="T72" fmla="*/ 274 w 287"/>
              <a:gd name="T73" fmla="*/ 10 h 267"/>
              <a:gd name="T74" fmla="*/ 279 w 287"/>
              <a:gd name="T75" fmla="*/ 12 h 267"/>
              <a:gd name="T76" fmla="*/ 291 w 287"/>
              <a:gd name="T77" fmla="*/ 18 h 267"/>
              <a:gd name="T78" fmla="*/ 303 w 287"/>
              <a:gd name="T79" fmla="*/ 1 h 267"/>
              <a:gd name="T80" fmla="*/ 305 w 287"/>
              <a:gd name="T81" fmla="*/ 14 h 267"/>
              <a:gd name="T82" fmla="*/ 315 w 287"/>
              <a:gd name="T83" fmla="*/ 8 h 267"/>
              <a:gd name="T84" fmla="*/ 343 w 287"/>
              <a:gd name="T85" fmla="*/ 23 h 267"/>
              <a:gd name="T86" fmla="*/ 329 w 287"/>
              <a:gd name="T87" fmla="*/ 34 h 267"/>
              <a:gd name="T88" fmla="*/ 345 w 287"/>
              <a:gd name="T89" fmla="*/ 40 h 267"/>
              <a:gd name="T90" fmla="*/ 332 w 287"/>
              <a:gd name="T91" fmla="*/ 46 h 267"/>
              <a:gd name="T92" fmla="*/ 317 w 287"/>
              <a:gd name="T93" fmla="*/ 55 h 267"/>
              <a:gd name="T94" fmla="*/ 297 w 287"/>
              <a:gd name="T95" fmla="*/ 30 h 267"/>
              <a:gd name="T96" fmla="*/ 276 w 287"/>
              <a:gd name="T97" fmla="*/ 58 h 267"/>
              <a:gd name="T98" fmla="*/ 252 w 287"/>
              <a:gd name="T99" fmla="*/ 61 h 267"/>
              <a:gd name="T100" fmla="*/ 215 w 287"/>
              <a:gd name="T101" fmla="*/ 44 h 267"/>
              <a:gd name="T102" fmla="*/ 202 w 287"/>
              <a:gd name="T103" fmla="*/ 55 h 267"/>
              <a:gd name="T104" fmla="*/ 176 w 287"/>
              <a:gd name="T105" fmla="*/ 66 h 267"/>
              <a:gd name="T106" fmla="*/ 149 w 287"/>
              <a:gd name="T107" fmla="*/ 97 h 267"/>
              <a:gd name="T108" fmla="*/ 129 w 287"/>
              <a:gd name="T109" fmla="*/ 127 h 267"/>
              <a:gd name="T110" fmla="*/ 124 w 287"/>
              <a:gd name="T111" fmla="*/ 177 h 267"/>
              <a:gd name="T112" fmla="*/ 97 w 287"/>
              <a:gd name="T113" fmla="*/ 229 h 267"/>
              <a:gd name="T114" fmla="*/ 102 w 287"/>
              <a:gd name="T115" fmla="*/ 249 h 267"/>
              <a:gd name="T116" fmla="*/ 93 w 287"/>
              <a:gd name="T117" fmla="*/ 286 h 2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267"/>
              <a:gd name="T179" fmla="*/ 287 w 287"/>
              <a:gd name="T180" fmla="*/ 267 h 26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267">
                <a:moveTo>
                  <a:pt x="77" y="247"/>
                </a:moveTo>
                <a:cubicBezTo>
                  <a:pt x="76" y="246"/>
                  <a:pt x="71" y="246"/>
                  <a:pt x="70" y="244"/>
                </a:cubicBezTo>
                <a:cubicBezTo>
                  <a:pt x="68" y="242"/>
                  <a:pt x="70" y="239"/>
                  <a:pt x="70" y="236"/>
                </a:cubicBezTo>
                <a:cubicBezTo>
                  <a:pt x="69" y="234"/>
                  <a:pt x="69" y="230"/>
                  <a:pt x="66" y="230"/>
                </a:cubicBezTo>
                <a:cubicBezTo>
                  <a:pt x="64" y="231"/>
                  <a:pt x="65" y="235"/>
                  <a:pt x="65" y="237"/>
                </a:cubicBezTo>
                <a:cubicBezTo>
                  <a:pt x="65" y="240"/>
                  <a:pt x="66" y="243"/>
                  <a:pt x="65" y="245"/>
                </a:cubicBezTo>
                <a:cubicBezTo>
                  <a:pt x="64" y="247"/>
                  <a:pt x="62" y="249"/>
                  <a:pt x="60" y="249"/>
                </a:cubicBezTo>
                <a:cubicBezTo>
                  <a:pt x="58" y="250"/>
                  <a:pt x="57" y="247"/>
                  <a:pt x="55" y="248"/>
                </a:cubicBezTo>
                <a:cubicBezTo>
                  <a:pt x="49" y="252"/>
                  <a:pt x="45" y="260"/>
                  <a:pt x="39" y="264"/>
                </a:cubicBezTo>
                <a:cubicBezTo>
                  <a:pt x="36" y="266"/>
                  <a:pt x="32" y="267"/>
                  <a:pt x="29" y="266"/>
                </a:cubicBezTo>
                <a:cubicBezTo>
                  <a:pt x="23" y="264"/>
                  <a:pt x="17" y="261"/>
                  <a:pt x="11" y="258"/>
                </a:cubicBezTo>
                <a:cubicBezTo>
                  <a:pt x="9" y="256"/>
                  <a:pt x="6" y="253"/>
                  <a:pt x="6" y="250"/>
                </a:cubicBezTo>
                <a:cubicBezTo>
                  <a:pt x="7" y="248"/>
                  <a:pt x="12" y="250"/>
                  <a:pt x="14" y="249"/>
                </a:cubicBezTo>
                <a:cubicBezTo>
                  <a:pt x="16" y="247"/>
                  <a:pt x="16" y="244"/>
                  <a:pt x="16" y="242"/>
                </a:cubicBezTo>
                <a:cubicBezTo>
                  <a:pt x="16" y="240"/>
                  <a:pt x="15" y="237"/>
                  <a:pt x="13" y="237"/>
                </a:cubicBezTo>
                <a:cubicBezTo>
                  <a:pt x="10" y="236"/>
                  <a:pt x="7" y="241"/>
                  <a:pt x="5" y="240"/>
                </a:cubicBezTo>
                <a:cubicBezTo>
                  <a:pt x="3" y="239"/>
                  <a:pt x="7" y="236"/>
                  <a:pt x="8" y="235"/>
                </a:cubicBezTo>
                <a:cubicBezTo>
                  <a:pt x="10" y="233"/>
                  <a:pt x="11" y="232"/>
                  <a:pt x="13" y="230"/>
                </a:cubicBezTo>
                <a:cubicBezTo>
                  <a:pt x="15" y="227"/>
                  <a:pt x="17" y="224"/>
                  <a:pt x="19" y="221"/>
                </a:cubicBezTo>
                <a:cubicBezTo>
                  <a:pt x="19" y="220"/>
                  <a:pt x="17" y="220"/>
                  <a:pt x="17" y="221"/>
                </a:cubicBezTo>
                <a:cubicBezTo>
                  <a:pt x="14" y="223"/>
                  <a:pt x="13" y="228"/>
                  <a:pt x="9" y="229"/>
                </a:cubicBezTo>
                <a:cubicBezTo>
                  <a:pt x="6" y="229"/>
                  <a:pt x="6" y="224"/>
                  <a:pt x="5" y="222"/>
                </a:cubicBezTo>
                <a:cubicBezTo>
                  <a:pt x="3" y="220"/>
                  <a:pt x="0" y="218"/>
                  <a:pt x="0" y="215"/>
                </a:cubicBezTo>
                <a:cubicBezTo>
                  <a:pt x="0" y="213"/>
                  <a:pt x="4" y="212"/>
                  <a:pt x="5" y="209"/>
                </a:cubicBezTo>
                <a:cubicBezTo>
                  <a:pt x="5" y="207"/>
                  <a:pt x="5" y="204"/>
                  <a:pt x="5" y="202"/>
                </a:cubicBezTo>
                <a:cubicBezTo>
                  <a:pt x="4" y="200"/>
                  <a:pt x="0" y="200"/>
                  <a:pt x="0" y="199"/>
                </a:cubicBezTo>
                <a:cubicBezTo>
                  <a:pt x="1" y="196"/>
                  <a:pt x="4" y="195"/>
                  <a:pt x="7" y="194"/>
                </a:cubicBezTo>
                <a:cubicBezTo>
                  <a:pt x="9" y="193"/>
                  <a:pt x="15" y="195"/>
                  <a:pt x="13" y="194"/>
                </a:cubicBezTo>
                <a:cubicBezTo>
                  <a:pt x="10" y="192"/>
                  <a:pt x="6" y="193"/>
                  <a:pt x="3" y="191"/>
                </a:cubicBezTo>
                <a:cubicBezTo>
                  <a:pt x="2" y="190"/>
                  <a:pt x="0" y="187"/>
                  <a:pt x="1" y="186"/>
                </a:cubicBezTo>
                <a:cubicBezTo>
                  <a:pt x="3" y="184"/>
                  <a:pt x="5" y="187"/>
                  <a:pt x="8" y="187"/>
                </a:cubicBezTo>
                <a:cubicBezTo>
                  <a:pt x="11" y="187"/>
                  <a:pt x="14" y="186"/>
                  <a:pt x="17" y="185"/>
                </a:cubicBezTo>
                <a:cubicBezTo>
                  <a:pt x="20" y="185"/>
                  <a:pt x="26" y="187"/>
                  <a:pt x="25" y="185"/>
                </a:cubicBezTo>
                <a:cubicBezTo>
                  <a:pt x="24" y="181"/>
                  <a:pt x="17" y="183"/>
                  <a:pt x="15" y="180"/>
                </a:cubicBezTo>
                <a:cubicBezTo>
                  <a:pt x="14" y="178"/>
                  <a:pt x="19" y="179"/>
                  <a:pt x="21" y="178"/>
                </a:cubicBezTo>
                <a:cubicBezTo>
                  <a:pt x="24" y="178"/>
                  <a:pt x="29" y="181"/>
                  <a:pt x="30" y="178"/>
                </a:cubicBezTo>
                <a:cubicBezTo>
                  <a:pt x="32" y="176"/>
                  <a:pt x="23" y="176"/>
                  <a:pt x="24" y="173"/>
                </a:cubicBezTo>
                <a:cubicBezTo>
                  <a:pt x="24" y="171"/>
                  <a:pt x="29" y="171"/>
                  <a:pt x="32" y="172"/>
                </a:cubicBezTo>
                <a:cubicBezTo>
                  <a:pt x="34" y="172"/>
                  <a:pt x="35" y="176"/>
                  <a:pt x="38" y="176"/>
                </a:cubicBezTo>
                <a:cubicBezTo>
                  <a:pt x="40" y="175"/>
                  <a:pt x="41" y="172"/>
                  <a:pt x="41" y="170"/>
                </a:cubicBezTo>
                <a:cubicBezTo>
                  <a:pt x="41" y="169"/>
                  <a:pt x="38" y="168"/>
                  <a:pt x="38" y="166"/>
                </a:cubicBezTo>
                <a:cubicBezTo>
                  <a:pt x="40" y="164"/>
                  <a:pt x="43" y="165"/>
                  <a:pt x="45" y="163"/>
                </a:cubicBezTo>
                <a:cubicBezTo>
                  <a:pt x="46" y="162"/>
                  <a:pt x="45" y="158"/>
                  <a:pt x="46" y="158"/>
                </a:cubicBezTo>
                <a:cubicBezTo>
                  <a:pt x="49" y="158"/>
                  <a:pt x="49" y="164"/>
                  <a:pt x="52" y="164"/>
                </a:cubicBezTo>
                <a:cubicBezTo>
                  <a:pt x="54" y="165"/>
                  <a:pt x="53" y="160"/>
                  <a:pt x="54" y="160"/>
                </a:cubicBezTo>
                <a:cubicBezTo>
                  <a:pt x="56" y="159"/>
                  <a:pt x="58" y="162"/>
                  <a:pt x="60" y="162"/>
                </a:cubicBezTo>
                <a:cubicBezTo>
                  <a:pt x="61" y="163"/>
                  <a:pt x="63" y="162"/>
                  <a:pt x="64" y="161"/>
                </a:cubicBezTo>
                <a:cubicBezTo>
                  <a:pt x="67" y="159"/>
                  <a:pt x="69" y="155"/>
                  <a:pt x="71" y="152"/>
                </a:cubicBezTo>
                <a:cubicBezTo>
                  <a:pt x="71" y="151"/>
                  <a:pt x="69" y="150"/>
                  <a:pt x="69" y="151"/>
                </a:cubicBezTo>
                <a:cubicBezTo>
                  <a:pt x="65" y="153"/>
                  <a:pt x="63" y="158"/>
                  <a:pt x="59" y="159"/>
                </a:cubicBezTo>
                <a:cubicBezTo>
                  <a:pt x="56" y="159"/>
                  <a:pt x="54" y="155"/>
                  <a:pt x="54" y="153"/>
                </a:cubicBezTo>
                <a:cubicBezTo>
                  <a:pt x="55" y="149"/>
                  <a:pt x="59" y="146"/>
                  <a:pt x="62" y="143"/>
                </a:cubicBezTo>
                <a:cubicBezTo>
                  <a:pt x="65" y="141"/>
                  <a:pt x="67" y="140"/>
                  <a:pt x="70" y="139"/>
                </a:cubicBezTo>
                <a:cubicBezTo>
                  <a:pt x="73" y="138"/>
                  <a:pt x="77" y="142"/>
                  <a:pt x="78" y="140"/>
                </a:cubicBezTo>
                <a:cubicBezTo>
                  <a:pt x="80" y="137"/>
                  <a:pt x="74" y="132"/>
                  <a:pt x="76" y="130"/>
                </a:cubicBezTo>
                <a:cubicBezTo>
                  <a:pt x="78" y="127"/>
                  <a:pt x="83" y="130"/>
                  <a:pt x="86" y="128"/>
                </a:cubicBezTo>
                <a:cubicBezTo>
                  <a:pt x="88" y="127"/>
                  <a:pt x="86" y="125"/>
                  <a:pt x="86" y="124"/>
                </a:cubicBezTo>
                <a:cubicBezTo>
                  <a:pt x="86" y="121"/>
                  <a:pt x="85" y="118"/>
                  <a:pt x="86" y="116"/>
                </a:cubicBezTo>
                <a:cubicBezTo>
                  <a:pt x="88" y="114"/>
                  <a:pt x="92" y="116"/>
                  <a:pt x="93" y="113"/>
                </a:cubicBezTo>
                <a:cubicBezTo>
                  <a:pt x="94" y="111"/>
                  <a:pt x="89" y="110"/>
                  <a:pt x="90" y="108"/>
                </a:cubicBezTo>
                <a:cubicBezTo>
                  <a:pt x="92" y="106"/>
                  <a:pt x="97" y="109"/>
                  <a:pt x="100" y="106"/>
                </a:cubicBezTo>
                <a:cubicBezTo>
                  <a:pt x="101" y="105"/>
                  <a:pt x="95" y="107"/>
                  <a:pt x="94" y="105"/>
                </a:cubicBezTo>
                <a:cubicBezTo>
                  <a:pt x="92" y="103"/>
                  <a:pt x="92" y="100"/>
                  <a:pt x="93" y="99"/>
                </a:cubicBezTo>
                <a:cubicBezTo>
                  <a:pt x="95" y="97"/>
                  <a:pt x="98" y="100"/>
                  <a:pt x="99" y="99"/>
                </a:cubicBezTo>
                <a:cubicBezTo>
                  <a:pt x="100" y="97"/>
                  <a:pt x="98" y="94"/>
                  <a:pt x="99" y="93"/>
                </a:cubicBezTo>
                <a:cubicBezTo>
                  <a:pt x="100" y="90"/>
                  <a:pt x="103" y="89"/>
                  <a:pt x="106" y="89"/>
                </a:cubicBezTo>
                <a:cubicBezTo>
                  <a:pt x="110" y="88"/>
                  <a:pt x="117" y="92"/>
                  <a:pt x="117" y="88"/>
                </a:cubicBezTo>
                <a:cubicBezTo>
                  <a:pt x="118" y="85"/>
                  <a:pt x="108" y="88"/>
                  <a:pt x="107" y="85"/>
                </a:cubicBezTo>
                <a:cubicBezTo>
                  <a:pt x="106" y="82"/>
                  <a:pt x="111" y="81"/>
                  <a:pt x="114" y="80"/>
                </a:cubicBezTo>
                <a:cubicBezTo>
                  <a:pt x="116" y="80"/>
                  <a:pt x="119" y="83"/>
                  <a:pt x="120" y="81"/>
                </a:cubicBezTo>
                <a:cubicBezTo>
                  <a:pt x="121" y="79"/>
                  <a:pt x="119" y="76"/>
                  <a:pt x="117" y="74"/>
                </a:cubicBezTo>
                <a:cubicBezTo>
                  <a:pt x="115" y="73"/>
                  <a:pt x="109" y="76"/>
                  <a:pt x="110" y="74"/>
                </a:cubicBezTo>
                <a:cubicBezTo>
                  <a:pt x="112" y="71"/>
                  <a:pt x="117" y="72"/>
                  <a:pt x="120" y="70"/>
                </a:cubicBezTo>
                <a:cubicBezTo>
                  <a:pt x="122" y="67"/>
                  <a:pt x="122" y="63"/>
                  <a:pt x="125" y="61"/>
                </a:cubicBezTo>
                <a:cubicBezTo>
                  <a:pt x="128" y="59"/>
                  <a:pt x="134" y="62"/>
                  <a:pt x="137" y="60"/>
                </a:cubicBezTo>
                <a:cubicBezTo>
                  <a:pt x="139" y="59"/>
                  <a:pt x="133" y="58"/>
                  <a:pt x="131" y="58"/>
                </a:cubicBezTo>
                <a:cubicBezTo>
                  <a:pt x="125" y="58"/>
                  <a:pt x="117" y="63"/>
                  <a:pt x="112" y="59"/>
                </a:cubicBezTo>
                <a:cubicBezTo>
                  <a:pt x="109" y="56"/>
                  <a:pt x="115" y="50"/>
                  <a:pt x="118" y="47"/>
                </a:cubicBezTo>
                <a:cubicBezTo>
                  <a:pt x="120" y="46"/>
                  <a:pt x="118" y="52"/>
                  <a:pt x="120" y="52"/>
                </a:cubicBezTo>
                <a:cubicBezTo>
                  <a:pt x="123" y="53"/>
                  <a:pt x="126" y="48"/>
                  <a:pt x="129" y="50"/>
                </a:cubicBezTo>
                <a:cubicBezTo>
                  <a:pt x="131" y="51"/>
                  <a:pt x="127" y="55"/>
                  <a:pt x="129" y="56"/>
                </a:cubicBezTo>
                <a:cubicBezTo>
                  <a:pt x="131" y="58"/>
                  <a:pt x="135" y="56"/>
                  <a:pt x="137" y="54"/>
                </a:cubicBezTo>
                <a:cubicBezTo>
                  <a:pt x="138" y="53"/>
                  <a:pt x="139" y="51"/>
                  <a:pt x="139" y="50"/>
                </a:cubicBezTo>
                <a:cubicBezTo>
                  <a:pt x="138" y="49"/>
                  <a:pt x="135" y="51"/>
                  <a:pt x="134" y="49"/>
                </a:cubicBezTo>
                <a:cubicBezTo>
                  <a:pt x="134" y="48"/>
                  <a:pt x="135" y="46"/>
                  <a:pt x="136" y="46"/>
                </a:cubicBezTo>
                <a:cubicBezTo>
                  <a:pt x="138" y="45"/>
                  <a:pt x="141" y="47"/>
                  <a:pt x="143" y="45"/>
                </a:cubicBezTo>
                <a:cubicBezTo>
                  <a:pt x="145" y="43"/>
                  <a:pt x="141" y="38"/>
                  <a:pt x="144" y="36"/>
                </a:cubicBezTo>
                <a:cubicBezTo>
                  <a:pt x="146" y="35"/>
                  <a:pt x="147" y="42"/>
                  <a:pt x="149" y="41"/>
                </a:cubicBezTo>
                <a:cubicBezTo>
                  <a:pt x="151" y="41"/>
                  <a:pt x="149" y="36"/>
                  <a:pt x="150" y="36"/>
                </a:cubicBezTo>
                <a:cubicBezTo>
                  <a:pt x="153" y="36"/>
                  <a:pt x="155" y="42"/>
                  <a:pt x="157" y="40"/>
                </a:cubicBezTo>
                <a:cubicBezTo>
                  <a:pt x="159" y="38"/>
                  <a:pt x="155" y="34"/>
                  <a:pt x="157" y="31"/>
                </a:cubicBezTo>
                <a:cubicBezTo>
                  <a:pt x="157" y="30"/>
                  <a:pt x="161" y="30"/>
                  <a:pt x="162" y="31"/>
                </a:cubicBezTo>
                <a:cubicBezTo>
                  <a:pt x="163" y="32"/>
                  <a:pt x="159" y="37"/>
                  <a:pt x="161" y="36"/>
                </a:cubicBezTo>
                <a:cubicBezTo>
                  <a:pt x="164" y="33"/>
                  <a:pt x="165" y="27"/>
                  <a:pt x="169" y="26"/>
                </a:cubicBezTo>
                <a:cubicBezTo>
                  <a:pt x="171" y="25"/>
                  <a:pt x="168" y="31"/>
                  <a:pt x="168" y="33"/>
                </a:cubicBezTo>
                <a:cubicBezTo>
                  <a:pt x="167" y="35"/>
                  <a:pt x="164" y="40"/>
                  <a:pt x="166" y="39"/>
                </a:cubicBezTo>
                <a:cubicBezTo>
                  <a:pt x="169" y="36"/>
                  <a:pt x="169" y="31"/>
                  <a:pt x="173" y="29"/>
                </a:cubicBezTo>
                <a:cubicBezTo>
                  <a:pt x="175" y="27"/>
                  <a:pt x="178" y="26"/>
                  <a:pt x="180" y="27"/>
                </a:cubicBezTo>
                <a:cubicBezTo>
                  <a:pt x="183" y="28"/>
                  <a:pt x="183" y="36"/>
                  <a:pt x="186" y="35"/>
                </a:cubicBezTo>
                <a:cubicBezTo>
                  <a:pt x="189" y="34"/>
                  <a:pt x="187" y="28"/>
                  <a:pt x="186" y="25"/>
                </a:cubicBezTo>
                <a:cubicBezTo>
                  <a:pt x="186" y="23"/>
                  <a:pt x="182" y="22"/>
                  <a:pt x="182" y="19"/>
                </a:cubicBezTo>
                <a:cubicBezTo>
                  <a:pt x="182" y="18"/>
                  <a:pt x="185" y="18"/>
                  <a:pt x="187" y="19"/>
                </a:cubicBezTo>
                <a:cubicBezTo>
                  <a:pt x="189" y="19"/>
                  <a:pt x="191" y="22"/>
                  <a:pt x="194" y="23"/>
                </a:cubicBezTo>
                <a:cubicBezTo>
                  <a:pt x="197" y="25"/>
                  <a:pt x="200" y="28"/>
                  <a:pt x="203" y="27"/>
                </a:cubicBezTo>
                <a:cubicBezTo>
                  <a:pt x="205" y="26"/>
                  <a:pt x="202" y="22"/>
                  <a:pt x="203" y="20"/>
                </a:cubicBezTo>
                <a:cubicBezTo>
                  <a:pt x="204" y="17"/>
                  <a:pt x="206" y="15"/>
                  <a:pt x="208" y="14"/>
                </a:cubicBezTo>
                <a:cubicBezTo>
                  <a:pt x="210" y="12"/>
                  <a:pt x="213" y="11"/>
                  <a:pt x="215" y="9"/>
                </a:cubicBezTo>
                <a:cubicBezTo>
                  <a:pt x="216" y="7"/>
                  <a:pt x="212" y="3"/>
                  <a:pt x="214" y="3"/>
                </a:cubicBezTo>
                <a:cubicBezTo>
                  <a:pt x="217" y="3"/>
                  <a:pt x="218" y="8"/>
                  <a:pt x="221" y="8"/>
                </a:cubicBezTo>
                <a:cubicBezTo>
                  <a:pt x="224" y="8"/>
                  <a:pt x="223" y="6"/>
                  <a:pt x="226" y="6"/>
                </a:cubicBezTo>
                <a:cubicBezTo>
                  <a:pt x="228" y="6"/>
                  <a:pt x="229" y="6"/>
                  <a:pt x="228" y="8"/>
                </a:cubicBezTo>
                <a:cubicBezTo>
                  <a:pt x="227" y="11"/>
                  <a:pt x="222" y="11"/>
                  <a:pt x="221" y="14"/>
                </a:cubicBezTo>
                <a:cubicBezTo>
                  <a:pt x="220" y="17"/>
                  <a:pt x="218" y="25"/>
                  <a:pt x="221" y="23"/>
                </a:cubicBezTo>
                <a:cubicBezTo>
                  <a:pt x="227" y="22"/>
                  <a:pt x="228" y="14"/>
                  <a:pt x="232" y="10"/>
                </a:cubicBezTo>
                <a:cubicBezTo>
                  <a:pt x="233" y="9"/>
                  <a:pt x="236" y="4"/>
                  <a:pt x="237" y="6"/>
                </a:cubicBezTo>
                <a:cubicBezTo>
                  <a:pt x="239" y="9"/>
                  <a:pt x="235" y="14"/>
                  <a:pt x="237" y="17"/>
                </a:cubicBezTo>
                <a:cubicBezTo>
                  <a:pt x="238" y="19"/>
                  <a:pt x="241" y="17"/>
                  <a:pt x="242" y="15"/>
                </a:cubicBezTo>
                <a:cubicBezTo>
                  <a:pt x="244" y="13"/>
                  <a:pt x="244" y="10"/>
                  <a:pt x="244" y="8"/>
                </a:cubicBezTo>
                <a:cubicBezTo>
                  <a:pt x="245" y="6"/>
                  <a:pt x="242" y="5"/>
                  <a:pt x="243" y="4"/>
                </a:cubicBezTo>
                <a:cubicBezTo>
                  <a:pt x="246" y="2"/>
                  <a:pt x="249" y="0"/>
                  <a:pt x="252" y="1"/>
                </a:cubicBezTo>
                <a:cubicBezTo>
                  <a:pt x="255" y="2"/>
                  <a:pt x="257" y="5"/>
                  <a:pt x="256" y="7"/>
                </a:cubicBezTo>
                <a:cubicBezTo>
                  <a:pt x="255" y="9"/>
                  <a:pt x="251" y="6"/>
                  <a:pt x="251" y="7"/>
                </a:cubicBezTo>
                <a:cubicBezTo>
                  <a:pt x="250" y="9"/>
                  <a:pt x="255" y="10"/>
                  <a:pt x="254" y="12"/>
                </a:cubicBezTo>
                <a:cubicBezTo>
                  <a:pt x="254" y="14"/>
                  <a:pt x="248" y="15"/>
                  <a:pt x="250" y="16"/>
                </a:cubicBezTo>
                <a:cubicBezTo>
                  <a:pt x="252" y="17"/>
                  <a:pt x="255" y="15"/>
                  <a:pt x="257" y="14"/>
                </a:cubicBezTo>
                <a:cubicBezTo>
                  <a:pt x="259" y="12"/>
                  <a:pt x="259" y="7"/>
                  <a:pt x="262" y="7"/>
                </a:cubicBezTo>
                <a:cubicBezTo>
                  <a:pt x="264" y="6"/>
                  <a:pt x="266" y="9"/>
                  <a:pt x="268" y="10"/>
                </a:cubicBezTo>
                <a:cubicBezTo>
                  <a:pt x="270" y="11"/>
                  <a:pt x="272" y="10"/>
                  <a:pt x="275" y="11"/>
                </a:cubicBezTo>
                <a:cubicBezTo>
                  <a:pt x="278" y="13"/>
                  <a:pt x="285" y="14"/>
                  <a:pt x="285" y="19"/>
                </a:cubicBezTo>
                <a:cubicBezTo>
                  <a:pt x="286" y="22"/>
                  <a:pt x="280" y="23"/>
                  <a:pt x="276" y="23"/>
                </a:cubicBezTo>
                <a:cubicBezTo>
                  <a:pt x="271" y="24"/>
                  <a:pt x="263" y="17"/>
                  <a:pt x="261" y="22"/>
                </a:cubicBezTo>
                <a:cubicBezTo>
                  <a:pt x="258" y="26"/>
                  <a:pt x="270" y="25"/>
                  <a:pt x="274" y="28"/>
                </a:cubicBezTo>
                <a:cubicBezTo>
                  <a:pt x="275" y="28"/>
                  <a:pt x="273" y="31"/>
                  <a:pt x="274" y="31"/>
                </a:cubicBezTo>
                <a:cubicBezTo>
                  <a:pt x="276" y="32"/>
                  <a:pt x="279" y="29"/>
                  <a:pt x="281" y="30"/>
                </a:cubicBezTo>
                <a:cubicBezTo>
                  <a:pt x="283" y="30"/>
                  <a:pt x="285" y="32"/>
                  <a:pt x="287" y="33"/>
                </a:cubicBezTo>
                <a:cubicBezTo>
                  <a:pt x="286" y="34"/>
                  <a:pt x="286" y="36"/>
                  <a:pt x="284" y="36"/>
                </a:cubicBezTo>
                <a:cubicBezTo>
                  <a:pt x="282" y="36"/>
                  <a:pt x="280" y="33"/>
                  <a:pt x="278" y="33"/>
                </a:cubicBezTo>
                <a:cubicBezTo>
                  <a:pt x="276" y="33"/>
                  <a:pt x="277" y="38"/>
                  <a:pt x="276" y="38"/>
                </a:cubicBezTo>
                <a:cubicBezTo>
                  <a:pt x="273" y="39"/>
                  <a:pt x="271" y="40"/>
                  <a:pt x="269" y="41"/>
                </a:cubicBezTo>
                <a:cubicBezTo>
                  <a:pt x="268" y="43"/>
                  <a:pt x="269" y="46"/>
                  <a:pt x="268" y="47"/>
                </a:cubicBezTo>
                <a:cubicBezTo>
                  <a:pt x="267" y="48"/>
                  <a:pt x="265" y="46"/>
                  <a:pt x="264" y="46"/>
                </a:cubicBezTo>
                <a:cubicBezTo>
                  <a:pt x="265" y="42"/>
                  <a:pt x="268" y="39"/>
                  <a:pt x="267" y="35"/>
                </a:cubicBezTo>
                <a:cubicBezTo>
                  <a:pt x="267" y="32"/>
                  <a:pt x="262" y="32"/>
                  <a:pt x="259" y="30"/>
                </a:cubicBezTo>
                <a:cubicBezTo>
                  <a:pt x="255" y="29"/>
                  <a:pt x="251" y="23"/>
                  <a:pt x="247" y="25"/>
                </a:cubicBezTo>
                <a:cubicBezTo>
                  <a:pt x="244" y="28"/>
                  <a:pt x="239" y="27"/>
                  <a:pt x="236" y="26"/>
                </a:cubicBezTo>
                <a:cubicBezTo>
                  <a:pt x="234" y="28"/>
                  <a:pt x="231" y="33"/>
                  <a:pt x="230" y="38"/>
                </a:cubicBezTo>
                <a:cubicBezTo>
                  <a:pt x="229" y="41"/>
                  <a:pt x="231" y="45"/>
                  <a:pt x="230" y="48"/>
                </a:cubicBezTo>
                <a:cubicBezTo>
                  <a:pt x="229" y="50"/>
                  <a:pt x="225" y="48"/>
                  <a:pt x="224" y="50"/>
                </a:cubicBezTo>
                <a:cubicBezTo>
                  <a:pt x="222" y="52"/>
                  <a:pt x="225" y="56"/>
                  <a:pt x="223" y="56"/>
                </a:cubicBezTo>
                <a:cubicBezTo>
                  <a:pt x="218" y="56"/>
                  <a:pt x="214" y="51"/>
                  <a:pt x="210" y="51"/>
                </a:cubicBezTo>
                <a:cubicBezTo>
                  <a:pt x="207" y="51"/>
                  <a:pt x="204" y="56"/>
                  <a:pt x="202" y="55"/>
                </a:cubicBezTo>
                <a:cubicBezTo>
                  <a:pt x="198" y="53"/>
                  <a:pt x="194" y="54"/>
                  <a:pt x="192" y="53"/>
                </a:cubicBezTo>
                <a:cubicBezTo>
                  <a:pt x="188" y="48"/>
                  <a:pt x="187" y="39"/>
                  <a:pt x="179" y="37"/>
                </a:cubicBezTo>
                <a:cubicBezTo>
                  <a:pt x="177" y="37"/>
                  <a:pt x="180" y="42"/>
                  <a:pt x="179" y="44"/>
                </a:cubicBezTo>
                <a:cubicBezTo>
                  <a:pt x="178" y="45"/>
                  <a:pt x="176" y="45"/>
                  <a:pt x="175" y="46"/>
                </a:cubicBezTo>
                <a:cubicBezTo>
                  <a:pt x="173" y="46"/>
                  <a:pt x="169" y="44"/>
                  <a:pt x="168" y="46"/>
                </a:cubicBezTo>
                <a:cubicBezTo>
                  <a:pt x="166" y="50"/>
                  <a:pt x="171" y="57"/>
                  <a:pt x="167" y="59"/>
                </a:cubicBezTo>
                <a:cubicBezTo>
                  <a:pt x="163" y="62"/>
                  <a:pt x="159" y="55"/>
                  <a:pt x="154" y="54"/>
                </a:cubicBezTo>
                <a:cubicBezTo>
                  <a:pt x="152" y="53"/>
                  <a:pt x="148" y="53"/>
                  <a:pt x="146" y="55"/>
                </a:cubicBezTo>
                <a:cubicBezTo>
                  <a:pt x="144" y="59"/>
                  <a:pt x="147" y="65"/>
                  <a:pt x="144" y="69"/>
                </a:cubicBezTo>
                <a:cubicBezTo>
                  <a:pt x="143" y="71"/>
                  <a:pt x="140" y="65"/>
                  <a:pt x="138" y="66"/>
                </a:cubicBezTo>
                <a:cubicBezTo>
                  <a:pt x="132" y="69"/>
                  <a:pt x="128" y="75"/>
                  <a:pt x="124" y="81"/>
                </a:cubicBezTo>
                <a:cubicBezTo>
                  <a:pt x="123" y="84"/>
                  <a:pt x="126" y="87"/>
                  <a:pt x="124" y="89"/>
                </a:cubicBezTo>
                <a:cubicBezTo>
                  <a:pt x="120" y="93"/>
                  <a:pt x="117" y="98"/>
                  <a:pt x="116" y="103"/>
                </a:cubicBezTo>
                <a:cubicBezTo>
                  <a:pt x="115" y="106"/>
                  <a:pt x="109" y="104"/>
                  <a:pt x="107" y="106"/>
                </a:cubicBezTo>
                <a:cubicBezTo>
                  <a:pt x="105" y="108"/>
                  <a:pt x="106" y="110"/>
                  <a:pt x="105" y="112"/>
                </a:cubicBezTo>
                <a:cubicBezTo>
                  <a:pt x="104" y="121"/>
                  <a:pt x="100" y="130"/>
                  <a:pt x="100" y="140"/>
                </a:cubicBezTo>
                <a:cubicBezTo>
                  <a:pt x="100" y="143"/>
                  <a:pt x="105" y="146"/>
                  <a:pt x="103" y="148"/>
                </a:cubicBezTo>
                <a:cubicBezTo>
                  <a:pt x="99" y="151"/>
                  <a:pt x="93" y="146"/>
                  <a:pt x="88" y="148"/>
                </a:cubicBezTo>
                <a:cubicBezTo>
                  <a:pt x="85" y="150"/>
                  <a:pt x="82" y="154"/>
                  <a:pt x="82" y="157"/>
                </a:cubicBezTo>
                <a:cubicBezTo>
                  <a:pt x="81" y="169"/>
                  <a:pt x="81" y="180"/>
                  <a:pt x="81" y="191"/>
                </a:cubicBezTo>
                <a:cubicBezTo>
                  <a:pt x="81" y="195"/>
                  <a:pt x="87" y="198"/>
                  <a:pt x="89" y="202"/>
                </a:cubicBezTo>
                <a:cubicBezTo>
                  <a:pt x="90" y="203"/>
                  <a:pt x="89" y="205"/>
                  <a:pt x="88" y="206"/>
                </a:cubicBezTo>
                <a:cubicBezTo>
                  <a:pt x="88" y="207"/>
                  <a:pt x="85" y="207"/>
                  <a:pt x="85" y="208"/>
                </a:cubicBezTo>
                <a:cubicBezTo>
                  <a:pt x="84" y="214"/>
                  <a:pt x="87" y="220"/>
                  <a:pt x="86" y="225"/>
                </a:cubicBezTo>
                <a:cubicBezTo>
                  <a:pt x="86" y="228"/>
                  <a:pt x="82" y="228"/>
                  <a:pt x="81" y="230"/>
                </a:cubicBezTo>
                <a:cubicBezTo>
                  <a:pt x="79" y="233"/>
                  <a:pt x="78" y="236"/>
                  <a:pt x="77" y="239"/>
                </a:cubicBezTo>
                <a:cubicBezTo>
                  <a:pt x="77" y="241"/>
                  <a:pt x="77" y="244"/>
                  <a:pt x="77" y="24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7" name="Freeform 2651"/>
          <p:cNvSpPr>
            <a:spLocks noChangeAspect="1"/>
          </p:cNvSpPr>
          <p:nvPr/>
        </p:nvSpPr>
        <p:spPr bwMode="auto">
          <a:xfrm>
            <a:off x="4670426" y="3019638"/>
            <a:ext cx="206375" cy="255588"/>
          </a:xfrm>
          <a:custGeom>
            <a:avLst/>
            <a:gdLst>
              <a:gd name="T0" fmla="*/ 113 w 108"/>
              <a:gd name="T1" fmla="*/ 24 h 134"/>
              <a:gd name="T2" fmla="*/ 107 w 108"/>
              <a:gd name="T3" fmla="*/ 18 h 134"/>
              <a:gd name="T4" fmla="*/ 93 w 108"/>
              <a:gd name="T5" fmla="*/ 13 h 134"/>
              <a:gd name="T6" fmla="*/ 78 w 108"/>
              <a:gd name="T7" fmla="*/ 19 h 134"/>
              <a:gd name="T8" fmla="*/ 75 w 108"/>
              <a:gd name="T9" fmla="*/ 11 h 134"/>
              <a:gd name="T10" fmla="*/ 63 w 108"/>
              <a:gd name="T11" fmla="*/ 11 h 134"/>
              <a:gd name="T12" fmla="*/ 58 w 108"/>
              <a:gd name="T13" fmla="*/ 5 h 134"/>
              <a:gd name="T14" fmla="*/ 47 w 108"/>
              <a:gd name="T15" fmla="*/ 2 h 134"/>
              <a:gd name="T16" fmla="*/ 39 w 108"/>
              <a:gd name="T17" fmla="*/ 0 h 134"/>
              <a:gd name="T18" fmla="*/ 42 w 108"/>
              <a:gd name="T19" fmla="*/ 10 h 134"/>
              <a:gd name="T20" fmla="*/ 42 w 108"/>
              <a:gd name="T21" fmla="*/ 18 h 134"/>
              <a:gd name="T22" fmla="*/ 43 w 108"/>
              <a:gd name="T23" fmla="*/ 20 h 134"/>
              <a:gd name="T24" fmla="*/ 37 w 108"/>
              <a:gd name="T25" fmla="*/ 23 h 134"/>
              <a:gd name="T26" fmla="*/ 34 w 108"/>
              <a:gd name="T27" fmla="*/ 26 h 134"/>
              <a:gd name="T28" fmla="*/ 29 w 108"/>
              <a:gd name="T29" fmla="*/ 31 h 134"/>
              <a:gd name="T30" fmla="*/ 23 w 108"/>
              <a:gd name="T31" fmla="*/ 26 h 134"/>
              <a:gd name="T32" fmla="*/ 19 w 108"/>
              <a:gd name="T33" fmla="*/ 32 h 134"/>
              <a:gd name="T34" fmla="*/ 17 w 108"/>
              <a:gd name="T35" fmla="*/ 42 h 134"/>
              <a:gd name="T36" fmla="*/ 16 w 108"/>
              <a:gd name="T37" fmla="*/ 55 h 134"/>
              <a:gd name="T38" fmla="*/ 11 w 108"/>
              <a:gd name="T39" fmla="*/ 64 h 134"/>
              <a:gd name="T40" fmla="*/ 1 w 108"/>
              <a:gd name="T41" fmla="*/ 65 h 134"/>
              <a:gd name="T42" fmla="*/ 2 w 108"/>
              <a:gd name="T43" fmla="*/ 79 h 134"/>
              <a:gd name="T44" fmla="*/ 1 w 108"/>
              <a:gd name="T45" fmla="*/ 87 h 134"/>
              <a:gd name="T46" fmla="*/ 4 w 108"/>
              <a:gd name="T47" fmla="*/ 93 h 134"/>
              <a:gd name="T48" fmla="*/ 7 w 108"/>
              <a:gd name="T49" fmla="*/ 96 h 134"/>
              <a:gd name="T50" fmla="*/ 4 w 108"/>
              <a:gd name="T51" fmla="*/ 103 h 134"/>
              <a:gd name="T52" fmla="*/ 8 w 108"/>
              <a:gd name="T53" fmla="*/ 109 h 134"/>
              <a:gd name="T54" fmla="*/ 10 w 108"/>
              <a:gd name="T55" fmla="*/ 115 h 134"/>
              <a:gd name="T56" fmla="*/ 18 w 108"/>
              <a:gd name="T57" fmla="*/ 121 h 134"/>
              <a:gd name="T58" fmla="*/ 26 w 108"/>
              <a:gd name="T59" fmla="*/ 124 h 134"/>
              <a:gd name="T60" fmla="*/ 30 w 108"/>
              <a:gd name="T61" fmla="*/ 129 h 134"/>
              <a:gd name="T62" fmla="*/ 25 w 108"/>
              <a:gd name="T63" fmla="*/ 143 h 134"/>
              <a:gd name="T64" fmla="*/ 25 w 108"/>
              <a:gd name="T65" fmla="*/ 156 h 134"/>
              <a:gd name="T66" fmla="*/ 35 w 108"/>
              <a:gd name="T67" fmla="*/ 155 h 134"/>
              <a:gd name="T68" fmla="*/ 39 w 108"/>
              <a:gd name="T69" fmla="*/ 150 h 134"/>
              <a:gd name="T70" fmla="*/ 49 w 108"/>
              <a:gd name="T71" fmla="*/ 153 h 134"/>
              <a:gd name="T72" fmla="*/ 54 w 108"/>
              <a:gd name="T73" fmla="*/ 160 h 134"/>
              <a:gd name="T74" fmla="*/ 64 w 108"/>
              <a:gd name="T75" fmla="*/ 161 h 134"/>
              <a:gd name="T76" fmla="*/ 72 w 108"/>
              <a:gd name="T77" fmla="*/ 156 h 134"/>
              <a:gd name="T78" fmla="*/ 83 w 108"/>
              <a:gd name="T79" fmla="*/ 155 h 134"/>
              <a:gd name="T80" fmla="*/ 102 w 108"/>
              <a:gd name="T81" fmla="*/ 149 h 134"/>
              <a:gd name="T82" fmla="*/ 108 w 108"/>
              <a:gd name="T83" fmla="*/ 138 h 134"/>
              <a:gd name="T84" fmla="*/ 114 w 108"/>
              <a:gd name="T85" fmla="*/ 133 h 134"/>
              <a:gd name="T86" fmla="*/ 106 w 108"/>
              <a:gd name="T87" fmla="*/ 121 h 134"/>
              <a:gd name="T88" fmla="*/ 94 w 108"/>
              <a:gd name="T89" fmla="*/ 108 h 134"/>
              <a:gd name="T90" fmla="*/ 88 w 108"/>
              <a:gd name="T91" fmla="*/ 97 h 134"/>
              <a:gd name="T92" fmla="*/ 96 w 108"/>
              <a:gd name="T93" fmla="*/ 95 h 134"/>
              <a:gd name="T94" fmla="*/ 113 w 108"/>
              <a:gd name="T95" fmla="*/ 89 h 134"/>
              <a:gd name="T96" fmla="*/ 122 w 108"/>
              <a:gd name="T97" fmla="*/ 82 h 134"/>
              <a:gd name="T98" fmla="*/ 129 w 108"/>
              <a:gd name="T99" fmla="*/ 82 h 134"/>
              <a:gd name="T100" fmla="*/ 125 w 108"/>
              <a:gd name="T101" fmla="*/ 73 h 134"/>
              <a:gd name="T102" fmla="*/ 125 w 108"/>
              <a:gd name="T103" fmla="*/ 61 h 134"/>
              <a:gd name="T104" fmla="*/ 123 w 108"/>
              <a:gd name="T105" fmla="*/ 52 h 134"/>
              <a:gd name="T106" fmla="*/ 120 w 108"/>
              <a:gd name="T107" fmla="*/ 34 h 1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8"/>
              <a:gd name="T163" fmla="*/ 0 h 134"/>
              <a:gd name="T164" fmla="*/ 108 w 108"/>
              <a:gd name="T165" fmla="*/ 134 h 1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8" h="134">
                <a:moveTo>
                  <a:pt x="98" y="21"/>
                </a:moveTo>
                <a:cubicBezTo>
                  <a:pt x="97" y="21"/>
                  <a:pt x="94" y="21"/>
                  <a:pt x="94" y="20"/>
                </a:cubicBezTo>
                <a:cubicBezTo>
                  <a:pt x="94" y="19"/>
                  <a:pt x="98" y="19"/>
                  <a:pt x="97" y="18"/>
                </a:cubicBezTo>
                <a:cubicBezTo>
                  <a:pt x="95" y="16"/>
                  <a:pt x="92" y="17"/>
                  <a:pt x="89" y="15"/>
                </a:cubicBezTo>
                <a:cubicBezTo>
                  <a:pt x="87" y="14"/>
                  <a:pt x="86" y="12"/>
                  <a:pt x="84" y="11"/>
                </a:cubicBezTo>
                <a:cubicBezTo>
                  <a:pt x="82" y="11"/>
                  <a:pt x="79" y="11"/>
                  <a:pt x="77" y="11"/>
                </a:cubicBezTo>
                <a:cubicBezTo>
                  <a:pt x="75" y="12"/>
                  <a:pt x="73" y="13"/>
                  <a:pt x="71" y="13"/>
                </a:cubicBezTo>
                <a:cubicBezTo>
                  <a:pt x="69" y="14"/>
                  <a:pt x="67" y="15"/>
                  <a:pt x="65" y="16"/>
                </a:cubicBezTo>
                <a:cubicBezTo>
                  <a:pt x="62" y="16"/>
                  <a:pt x="58" y="19"/>
                  <a:pt x="57" y="16"/>
                </a:cubicBezTo>
                <a:cubicBezTo>
                  <a:pt x="56" y="13"/>
                  <a:pt x="62" y="12"/>
                  <a:pt x="62" y="9"/>
                </a:cubicBezTo>
                <a:cubicBezTo>
                  <a:pt x="62" y="7"/>
                  <a:pt x="59" y="11"/>
                  <a:pt x="57" y="11"/>
                </a:cubicBezTo>
                <a:cubicBezTo>
                  <a:pt x="55" y="11"/>
                  <a:pt x="54" y="10"/>
                  <a:pt x="52" y="9"/>
                </a:cubicBezTo>
                <a:cubicBezTo>
                  <a:pt x="50" y="9"/>
                  <a:pt x="48" y="11"/>
                  <a:pt x="46" y="9"/>
                </a:cubicBezTo>
                <a:cubicBezTo>
                  <a:pt x="45" y="8"/>
                  <a:pt x="49" y="6"/>
                  <a:pt x="48" y="4"/>
                </a:cubicBezTo>
                <a:cubicBezTo>
                  <a:pt x="47" y="3"/>
                  <a:pt x="45" y="3"/>
                  <a:pt x="44" y="3"/>
                </a:cubicBezTo>
                <a:cubicBezTo>
                  <a:pt x="42" y="3"/>
                  <a:pt x="41" y="3"/>
                  <a:pt x="39" y="2"/>
                </a:cubicBezTo>
                <a:cubicBezTo>
                  <a:pt x="38" y="2"/>
                  <a:pt x="37" y="1"/>
                  <a:pt x="36" y="1"/>
                </a:cubicBezTo>
                <a:cubicBezTo>
                  <a:pt x="34" y="1"/>
                  <a:pt x="33" y="1"/>
                  <a:pt x="32" y="0"/>
                </a:cubicBezTo>
                <a:cubicBezTo>
                  <a:pt x="32" y="1"/>
                  <a:pt x="32" y="3"/>
                  <a:pt x="32" y="3"/>
                </a:cubicBezTo>
                <a:cubicBezTo>
                  <a:pt x="33" y="5"/>
                  <a:pt x="35" y="6"/>
                  <a:pt x="35" y="8"/>
                </a:cubicBezTo>
                <a:cubicBezTo>
                  <a:pt x="34" y="10"/>
                  <a:pt x="30" y="9"/>
                  <a:pt x="30" y="11"/>
                </a:cubicBezTo>
                <a:cubicBezTo>
                  <a:pt x="30" y="13"/>
                  <a:pt x="34" y="13"/>
                  <a:pt x="35" y="15"/>
                </a:cubicBezTo>
                <a:cubicBezTo>
                  <a:pt x="35" y="16"/>
                  <a:pt x="31" y="14"/>
                  <a:pt x="32" y="15"/>
                </a:cubicBezTo>
                <a:cubicBezTo>
                  <a:pt x="33" y="16"/>
                  <a:pt x="35" y="16"/>
                  <a:pt x="36" y="17"/>
                </a:cubicBezTo>
                <a:cubicBezTo>
                  <a:pt x="37" y="18"/>
                  <a:pt x="37" y="20"/>
                  <a:pt x="37" y="20"/>
                </a:cubicBezTo>
                <a:cubicBezTo>
                  <a:pt x="35" y="21"/>
                  <a:pt x="32" y="18"/>
                  <a:pt x="31" y="19"/>
                </a:cubicBezTo>
                <a:cubicBezTo>
                  <a:pt x="29" y="21"/>
                  <a:pt x="33" y="24"/>
                  <a:pt x="32" y="25"/>
                </a:cubicBezTo>
                <a:cubicBezTo>
                  <a:pt x="31" y="26"/>
                  <a:pt x="29" y="21"/>
                  <a:pt x="28" y="22"/>
                </a:cubicBezTo>
                <a:cubicBezTo>
                  <a:pt x="27" y="23"/>
                  <a:pt x="29" y="26"/>
                  <a:pt x="28" y="27"/>
                </a:cubicBezTo>
                <a:cubicBezTo>
                  <a:pt x="27" y="28"/>
                  <a:pt x="25" y="27"/>
                  <a:pt x="24" y="26"/>
                </a:cubicBezTo>
                <a:cubicBezTo>
                  <a:pt x="23" y="25"/>
                  <a:pt x="25" y="23"/>
                  <a:pt x="24" y="23"/>
                </a:cubicBezTo>
                <a:cubicBezTo>
                  <a:pt x="23" y="21"/>
                  <a:pt x="20" y="22"/>
                  <a:pt x="19" y="22"/>
                </a:cubicBezTo>
                <a:cubicBezTo>
                  <a:pt x="17" y="23"/>
                  <a:pt x="15" y="24"/>
                  <a:pt x="14" y="26"/>
                </a:cubicBezTo>
                <a:cubicBezTo>
                  <a:pt x="14" y="26"/>
                  <a:pt x="16" y="26"/>
                  <a:pt x="16" y="27"/>
                </a:cubicBezTo>
                <a:cubicBezTo>
                  <a:pt x="16" y="28"/>
                  <a:pt x="15" y="30"/>
                  <a:pt x="15" y="31"/>
                </a:cubicBezTo>
                <a:cubicBezTo>
                  <a:pt x="15" y="32"/>
                  <a:pt x="15" y="33"/>
                  <a:pt x="14" y="35"/>
                </a:cubicBezTo>
                <a:cubicBezTo>
                  <a:pt x="14" y="37"/>
                  <a:pt x="12" y="38"/>
                  <a:pt x="12" y="40"/>
                </a:cubicBezTo>
                <a:cubicBezTo>
                  <a:pt x="12" y="42"/>
                  <a:pt x="13" y="44"/>
                  <a:pt x="13" y="46"/>
                </a:cubicBezTo>
                <a:cubicBezTo>
                  <a:pt x="12" y="47"/>
                  <a:pt x="10" y="48"/>
                  <a:pt x="9" y="49"/>
                </a:cubicBezTo>
                <a:cubicBezTo>
                  <a:pt x="9" y="51"/>
                  <a:pt x="10" y="52"/>
                  <a:pt x="9" y="53"/>
                </a:cubicBezTo>
                <a:cubicBezTo>
                  <a:pt x="8" y="54"/>
                  <a:pt x="6" y="54"/>
                  <a:pt x="5" y="54"/>
                </a:cubicBezTo>
                <a:cubicBezTo>
                  <a:pt x="4" y="55"/>
                  <a:pt x="1" y="53"/>
                  <a:pt x="1" y="54"/>
                </a:cubicBezTo>
                <a:cubicBezTo>
                  <a:pt x="0" y="57"/>
                  <a:pt x="3" y="59"/>
                  <a:pt x="3" y="62"/>
                </a:cubicBezTo>
                <a:cubicBezTo>
                  <a:pt x="3" y="63"/>
                  <a:pt x="3" y="65"/>
                  <a:pt x="2" y="66"/>
                </a:cubicBezTo>
                <a:cubicBezTo>
                  <a:pt x="2" y="67"/>
                  <a:pt x="1" y="68"/>
                  <a:pt x="1" y="69"/>
                </a:cubicBezTo>
                <a:cubicBezTo>
                  <a:pt x="0" y="70"/>
                  <a:pt x="1" y="71"/>
                  <a:pt x="1" y="72"/>
                </a:cubicBezTo>
                <a:cubicBezTo>
                  <a:pt x="2" y="73"/>
                  <a:pt x="3" y="74"/>
                  <a:pt x="4" y="75"/>
                </a:cubicBezTo>
                <a:cubicBezTo>
                  <a:pt x="4" y="75"/>
                  <a:pt x="3" y="76"/>
                  <a:pt x="3" y="77"/>
                </a:cubicBezTo>
                <a:cubicBezTo>
                  <a:pt x="4" y="77"/>
                  <a:pt x="5" y="77"/>
                  <a:pt x="5" y="77"/>
                </a:cubicBezTo>
                <a:cubicBezTo>
                  <a:pt x="6" y="78"/>
                  <a:pt x="6" y="79"/>
                  <a:pt x="6" y="80"/>
                </a:cubicBezTo>
                <a:cubicBezTo>
                  <a:pt x="5" y="82"/>
                  <a:pt x="3" y="82"/>
                  <a:pt x="2" y="83"/>
                </a:cubicBezTo>
                <a:cubicBezTo>
                  <a:pt x="2" y="84"/>
                  <a:pt x="3" y="85"/>
                  <a:pt x="3" y="86"/>
                </a:cubicBezTo>
                <a:cubicBezTo>
                  <a:pt x="4" y="87"/>
                  <a:pt x="5" y="88"/>
                  <a:pt x="6" y="89"/>
                </a:cubicBezTo>
                <a:cubicBezTo>
                  <a:pt x="7" y="89"/>
                  <a:pt x="7" y="90"/>
                  <a:pt x="7" y="91"/>
                </a:cubicBezTo>
                <a:cubicBezTo>
                  <a:pt x="7" y="92"/>
                  <a:pt x="6" y="93"/>
                  <a:pt x="6" y="95"/>
                </a:cubicBezTo>
                <a:cubicBezTo>
                  <a:pt x="7" y="95"/>
                  <a:pt x="7" y="96"/>
                  <a:pt x="8" y="96"/>
                </a:cubicBezTo>
                <a:cubicBezTo>
                  <a:pt x="9" y="97"/>
                  <a:pt x="10" y="98"/>
                  <a:pt x="11" y="99"/>
                </a:cubicBezTo>
                <a:cubicBezTo>
                  <a:pt x="12" y="100"/>
                  <a:pt x="13" y="100"/>
                  <a:pt x="15" y="101"/>
                </a:cubicBezTo>
                <a:cubicBezTo>
                  <a:pt x="16" y="101"/>
                  <a:pt x="17" y="100"/>
                  <a:pt x="18" y="100"/>
                </a:cubicBezTo>
                <a:cubicBezTo>
                  <a:pt x="20" y="101"/>
                  <a:pt x="21" y="102"/>
                  <a:pt x="22" y="103"/>
                </a:cubicBezTo>
                <a:cubicBezTo>
                  <a:pt x="24" y="103"/>
                  <a:pt x="27" y="103"/>
                  <a:pt x="28" y="104"/>
                </a:cubicBezTo>
                <a:cubicBezTo>
                  <a:pt x="28" y="106"/>
                  <a:pt x="26" y="106"/>
                  <a:pt x="25" y="107"/>
                </a:cubicBezTo>
                <a:cubicBezTo>
                  <a:pt x="24" y="109"/>
                  <a:pt x="24" y="111"/>
                  <a:pt x="23" y="113"/>
                </a:cubicBezTo>
                <a:cubicBezTo>
                  <a:pt x="22" y="115"/>
                  <a:pt x="21" y="117"/>
                  <a:pt x="21" y="119"/>
                </a:cubicBezTo>
                <a:cubicBezTo>
                  <a:pt x="21" y="120"/>
                  <a:pt x="21" y="122"/>
                  <a:pt x="21" y="124"/>
                </a:cubicBezTo>
                <a:cubicBezTo>
                  <a:pt x="21" y="126"/>
                  <a:pt x="21" y="128"/>
                  <a:pt x="21" y="130"/>
                </a:cubicBezTo>
                <a:cubicBezTo>
                  <a:pt x="22" y="130"/>
                  <a:pt x="24" y="131"/>
                  <a:pt x="26" y="131"/>
                </a:cubicBezTo>
                <a:cubicBezTo>
                  <a:pt x="27" y="130"/>
                  <a:pt x="28" y="129"/>
                  <a:pt x="29" y="129"/>
                </a:cubicBezTo>
                <a:cubicBezTo>
                  <a:pt x="30" y="128"/>
                  <a:pt x="31" y="129"/>
                  <a:pt x="32" y="128"/>
                </a:cubicBezTo>
                <a:cubicBezTo>
                  <a:pt x="33" y="127"/>
                  <a:pt x="31" y="125"/>
                  <a:pt x="32" y="125"/>
                </a:cubicBezTo>
                <a:cubicBezTo>
                  <a:pt x="33" y="125"/>
                  <a:pt x="35" y="127"/>
                  <a:pt x="36" y="127"/>
                </a:cubicBezTo>
                <a:cubicBezTo>
                  <a:pt x="38" y="127"/>
                  <a:pt x="39" y="127"/>
                  <a:pt x="41" y="127"/>
                </a:cubicBezTo>
                <a:cubicBezTo>
                  <a:pt x="42" y="128"/>
                  <a:pt x="43" y="129"/>
                  <a:pt x="44" y="130"/>
                </a:cubicBezTo>
                <a:cubicBezTo>
                  <a:pt x="44" y="131"/>
                  <a:pt x="44" y="132"/>
                  <a:pt x="45" y="133"/>
                </a:cubicBezTo>
                <a:cubicBezTo>
                  <a:pt x="46" y="132"/>
                  <a:pt x="46" y="129"/>
                  <a:pt x="47" y="129"/>
                </a:cubicBezTo>
                <a:cubicBezTo>
                  <a:pt x="50" y="130"/>
                  <a:pt x="51" y="134"/>
                  <a:pt x="53" y="134"/>
                </a:cubicBezTo>
                <a:cubicBezTo>
                  <a:pt x="55" y="134"/>
                  <a:pt x="53" y="130"/>
                  <a:pt x="55" y="130"/>
                </a:cubicBezTo>
                <a:cubicBezTo>
                  <a:pt x="56" y="129"/>
                  <a:pt x="58" y="130"/>
                  <a:pt x="60" y="130"/>
                </a:cubicBezTo>
                <a:cubicBezTo>
                  <a:pt x="62" y="131"/>
                  <a:pt x="63" y="133"/>
                  <a:pt x="65" y="132"/>
                </a:cubicBezTo>
                <a:cubicBezTo>
                  <a:pt x="66" y="132"/>
                  <a:pt x="67" y="130"/>
                  <a:pt x="69" y="129"/>
                </a:cubicBezTo>
                <a:cubicBezTo>
                  <a:pt x="71" y="128"/>
                  <a:pt x="74" y="128"/>
                  <a:pt x="77" y="127"/>
                </a:cubicBezTo>
                <a:cubicBezTo>
                  <a:pt x="79" y="126"/>
                  <a:pt x="83" y="126"/>
                  <a:pt x="85" y="124"/>
                </a:cubicBezTo>
                <a:cubicBezTo>
                  <a:pt x="86" y="122"/>
                  <a:pt x="82" y="120"/>
                  <a:pt x="83" y="118"/>
                </a:cubicBezTo>
                <a:cubicBezTo>
                  <a:pt x="84" y="116"/>
                  <a:pt x="88" y="117"/>
                  <a:pt x="90" y="115"/>
                </a:cubicBezTo>
                <a:cubicBezTo>
                  <a:pt x="91" y="114"/>
                  <a:pt x="89" y="112"/>
                  <a:pt x="90" y="111"/>
                </a:cubicBezTo>
                <a:cubicBezTo>
                  <a:pt x="91" y="111"/>
                  <a:pt x="94" y="112"/>
                  <a:pt x="95" y="111"/>
                </a:cubicBezTo>
                <a:cubicBezTo>
                  <a:pt x="95" y="111"/>
                  <a:pt x="95" y="109"/>
                  <a:pt x="95" y="108"/>
                </a:cubicBezTo>
                <a:cubicBezTo>
                  <a:pt x="93" y="106"/>
                  <a:pt x="91" y="103"/>
                  <a:pt x="88" y="101"/>
                </a:cubicBezTo>
                <a:cubicBezTo>
                  <a:pt x="86" y="100"/>
                  <a:pt x="84" y="99"/>
                  <a:pt x="82" y="97"/>
                </a:cubicBezTo>
                <a:cubicBezTo>
                  <a:pt x="80" y="95"/>
                  <a:pt x="79" y="93"/>
                  <a:pt x="78" y="90"/>
                </a:cubicBezTo>
                <a:cubicBezTo>
                  <a:pt x="77" y="89"/>
                  <a:pt x="79" y="87"/>
                  <a:pt x="78" y="86"/>
                </a:cubicBezTo>
                <a:cubicBezTo>
                  <a:pt x="77" y="84"/>
                  <a:pt x="74" y="83"/>
                  <a:pt x="73" y="81"/>
                </a:cubicBezTo>
                <a:cubicBezTo>
                  <a:pt x="73" y="80"/>
                  <a:pt x="75" y="81"/>
                  <a:pt x="76" y="80"/>
                </a:cubicBezTo>
                <a:cubicBezTo>
                  <a:pt x="78" y="80"/>
                  <a:pt x="79" y="79"/>
                  <a:pt x="80" y="79"/>
                </a:cubicBezTo>
                <a:cubicBezTo>
                  <a:pt x="82" y="78"/>
                  <a:pt x="85" y="77"/>
                  <a:pt x="87" y="77"/>
                </a:cubicBezTo>
                <a:cubicBezTo>
                  <a:pt x="89" y="76"/>
                  <a:pt x="91" y="75"/>
                  <a:pt x="94" y="74"/>
                </a:cubicBezTo>
                <a:cubicBezTo>
                  <a:pt x="96" y="73"/>
                  <a:pt x="98" y="72"/>
                  <a:pt x="100" y="71"/>
                </a:cubicBezTo>
                <a:cubicBezTo>
                  <a:pt x="101" y="70"/>
                  <a:pt x="100" y="67"/>
                  <a:pt x="101" y="68"/>
                </a:cubicBezTo>
                <a:cubicBezTo>
                  <a:pt x="103" y="68"/>
                  <a:pt x="103" y="72"/>
                  <a:pt x="105" y="72"/>
                </a:cubicBezTo>
                <a:cubicBezTo>
                  <a:pt x="107" y="73"/>
                  <a:pt x="106" y="70"/>
                  <a:pt x="107" y="68"/>
                </a:cubicBezTo>
                <a:cubicBezTo>
                  <a:pt x="107" y="67"/>
                  <a:pt x="108" y="66"/>
                  <a:pt x="107" y="65"/>
                </a:cubicBezTo>
                <a:cubicBezTo>
                  <a:pt x="107" y="63"/>
                  <a:pt x="105" y="62"/>
                  <a:pt x="104" y="61"/>
                </a:cubicBezTo>
                <a:cubicBezTo>
                  <a:pt x="103" y="59"/>
                  <a:pt x="102" y="57"/>
                  <a:pt x="102" y="56"/>
                </a:cubicBezTo>
                <a:cubicBezTo>
                  <a:pt x="102" y="54"/>
                  <a:pt x="104" y="53"/>
                  <a:pt x="104" y="51"/>
                </a:cubicBezTo>
                <a:cubicBezTo>
                  <a:pt x="104" y="49"/>
                  <a:pt x="102" y="48"/>
                  <a:pt x="101" y="46"/>
                </a:cubicBezTo>
                <a:cubicBezTo>
                  <a:pt x="101" y="45"/>
                  <a:pt x="103" y="44"/>
                  <a:pt x="102" y="43"/>
                </a:cubicBezTo>
                <a:cubicBezTo>
                  <a:pt x="101" y="40"/>
                  <a:pt x="98" y="39"/>
                  <a:pt x="97" y="36"/>
                </a:cubicBezTo>
                <a:cubicBezTo>
                  <a:pt x="97" y="33"/>
                  <a:pt x="100" y="31"/>
                  <a:pt x="100" y="28"/>
                </a:cubicBezTo>
                <a:cubicBezTo>
                  <a:pt x="100" y="26"/>
                  <a:pt x="99" y="24"/>
                  <a:pt x="98" y="2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8" name="Freeform 2652"/>
          <p:cNvSpPr>
            <a:spLocks noChangeAspect="1"/>
          </p:cNvSpPr>
          <p:nvPr/>
        </p:nvSpPr>
        <p:spPr bwMode="auto">
          <a:xfrm>
            <a:off x="4594226" y="3137115"/>
            <a:ext cx="87313" cy="61913"/>
          </a:xfrm>
          <a:custGeom>
            <a:avLst/>
            <a:gdLst>
              <a:gd name="T0" fmla="*/ 0 w 46"/>
              <a:gd name="T1" fmla="*/ 8 h 33"/>
              <a:gd name="T2" fmla="*/ 6 w 46"/>
              <a:gd name="T3" fmla="*/ 4 h 33"/>
              <a:gd name="T4" fmla="*/ 11 w 46"/>
              <a:gd name="T5" fmla="*/ 2 h 33"/>
              <a:gd name="T6" fmla="*/ 16 w 46"/>
              <a:gd name="T7" fmla="*/ 5 h 33"/>
              <a:gd name="T8" fmla="*/ 20 w 46"/>
              <a:gd name="T9" fmla="*/ 5 h 33"/>
              <a:gd name="T10" fmla="*/ 22 w 46"/>
              <a:gd name="T11" fmla="*/ 4 h 33"/>
              <a:gd name="T12" fmla="*/ 25 w 46"/>
              <a:gd name="T13" fmla="*/ 1 h 33"/>
              <a:gd name="T14" fmla="*/ 28 w 46"/>
              <a:gd name="T15" fmla="*/ 0 h 33"/>
              <a:gd name="T16" fmla="*/ 33 w 46"/>
              <a:gd name="T17" fmla="*/ 0 h 33"/>
              <a:gd name="T18" fmla="*/ 37 w 46"/>
              <a:gd name="T19" fmla="*/ 2 h 33"/>
              <a:gd name="T20" fmla="*/ 38 w 46"/>
              <a:gd name="T21" fmla="*/ 5 h 33"/>
              <a:gd name="T22" fmla="*/ 42 w 46"/>
              <a:gd name="T23" fmla="*/ 5 h 33"/>
              <a:gd name="T24" fmla="*/ 45 w 46"/>
              <a:gd name="T25" fmla="*/ 7 h 33"/>
              <a:gd name="T26" fmla="*/ 44 w 46"/>
              <a:gd name="T27" fmla="*/ 13 h 33"/>
              <a:gd name="T28" fmla="*/ 49 w 46"/>
              <a:gd name="T29" fmla="*/ 13 h 33"/>
              <a:gd name="T30" fmla="*/ 53 w 46"/>
              <a:gd name="T31" fmla="*/ 17 h 33"/>
              <a:gd name="T32" fmla="*/ 51 w 46"/>
              <a:gd name="T33" fmla="*/ 19 h 33"/>
              <a:gd name="T34" fmla="*/ 54 w 46"/>
              <a:gd name="T35" fmla="*/ 19 h 33"/>
              <a:gd name="T36" fmla="*/ 55 w 46"/>
              <a:gd name="T37" fmla="*/ 22 h 33"/>
              <a:gd name="T38" fmla="*/ 50 w 46"/>
              <a:gd name="T39" fmla="*/ 26 h 33"/>
              <a:gd name="T40" fmla="*/ 48 w 46"/>
              <a:gd name="T41" fmla="*/ 27 h 33"/>
              <a:gd name="T42" fmla="*/ 45 w 46"/>
              <a:gd name="T43" fmla="*/ 31 h 33"/>
              <a:gd name="T44" fmla="*/ 47 w 46"/>
              <a:gd name="T45" fmla="*/ 34 h 33"/>
              <a:gd name="T46" fmla="*/ 48 w 46"/>
              <a:gd name="T47" fmla="*/ 39 h 33"/>
              <a:gd name="T48" fmla="*/ 44 w 46"/>
              <a:gd name="T49" fmla="*/ 39 h 33"/>
              <a:gd name="T50" fmla="*/ 39 w 46"/>
              <a:gd name="T51" fmla="*/ 37 h 33"/>
              <a:gd name="T52" fmla="*/ 35 w 46"/>
              <a:gd name="T53" fmla="*/ 33 h 33"/>
              <a:gd name="T54" fmla="*/ 32 w 46"/>
              <a:gd name="T55" fmla="*/ 30 h 33"/>
              <a:gd name="T56" fmla="*/ 30 w 46"/>
              <a:gd name="T57" fmla="*/ 30 h 33"/>
              <a:gd name="T58" fmla="*/ 25 w 46"/>
              <a:gd name="T59" fmla="*/ 30 h 33"/>
              <a:gd name="T60" fmla="*/ 24 w 46"/>
              <a:gd name="T61" fmla="*/ 26 h 33"/>
              <a:gd name="T62" fmla="*/ 22 w 46"/>
              <a:gd name="T63" fmla="*/ 22 h 33"/>
              <a:gd name="T64" fmla="*/ 17 w 46"/>
              <a:gd name="T65" fmla="*/ 22 h 33"/>
              <a:gd name="T66" fmla="*/ 16 w 46"/>
              <a:gd name="T67" fmla="*/ 20 h 33"/>
              <a:gd name="T68" fmla="*/ 11 w 46"/>
              <a:gd name="T69" fmla="*/ 19 h 33"/>
              <a:gd name="T70" fmla="*/ 8 w 46"/>
              <a:gd name="T71" fmla="*/ 15 h 33"/>
              <a:gd name="T72" fmla="*/ 5 w 46"/>
              <a:gd name="T73" fmla="*/ 14 h 33"/>
              <a:gd name="T74" fmla="*/ 2 w 46"/>
              <a:gd name="T75" fmla="*/ 13 h 33"/>
              <a:gd name="T76" fmla="*/ 0 w 46"/>
              <a:gd name="T77" fmla="*/ 8 h 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"/>
              <a:gd name="T118" fmla="*/ 0 h 33"/>
              <a:gd name="T119" fmla="*/ 46 w 46"/>
              <a:gd name="T120" fmla="*/ 33 h 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" h="33">
                <a:moveTo>
                  <a:pt x="0" y="7"/>
                </a:moveTo>
                <a:cubicBezTo>
                  <a:pt x="1" y="6"/>
                  <a:pt x="3" y="4"/>
                  <a:pt x="5" y="3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2" y="3"/>
                  <a:pt x="13" y="4"/>
                </a:cubicBezTo>
                <a:cubicBezTo>
                  <a:pt x="15" y="4"/>
                  <a:pt x="16" y="4"/>
                  <a:pt x="17" y="4"/>
                </a:cubicBezTo>
                <a:cubicBezTo>
                  <a:pt x="17" y="4"/>
                  <a:pt x="18" y="3"/>
                  <a:pt x="18" y="3"/>
                </a:cubicBezTo>
                <a:cubicBezTo>
                  <a:pt x="19" y="2"/>
                  <a:pt x="20" y="2"/>
                  <a:pt x="21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5" y="0"/>
                  <a:pt x="26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2" y="2"/>
                  <a:pt x="31" y="4"/>
                  <a:pt x="32" y="4"/>
                </a:cubicBezTo>
                <a:cubicBezTo>
                  <a:pt x="33" y="5"/>
                  <a:pt x="34" y="3"/>
                  <a:pt x="35" y="4"/>
                </a:cubicBezTo>
                <a:cubicBezTo>
                  <a:pt x="36" y="4"/>
                  <a:pt x="38" y="5"/>
                  <a:pt x="38" y="6"/>
                </a:cubicBezTo>
                <a:cubicBezTo>
                  <a:pt x="39" y="7"/>
                  <a:pt x="37" y="9"/>
                  <a:pt x="37" y="11"/>
                </a:cubicBezTo>
                <a:cubicBezTo>
                  <a:pt x="38" y="12"/>
                  <a:pt x="40" y="11"/>
                  <a:pt x="41" y="11"/>
                </a:cubicBezTo>
                <a:cubicBezTo>
                  <a:pt x="42" y="12"/>
                  <a:pt x="43" y="13"/>
                  <a:pt x="44" y="14"/>
                </a:cubicBezTo>
                <a:cubicBezTo>
                  <a:pt x="44" y="14"/>
                  <a:pt x="43" y="15"/>
                  <a:pt x="43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5" y="21"/>
                  <a:pt x="43" y="21"/>
                  <a:pt x="42" y="22"/>
                </a:cubicBezTo>
                <a:cubicBezTo>
                  <a:pt x="41" y="22"/>
                  <a:pt x="40" y="22"/>
                  <a:pt x="40" y="23"/>
                </a:cubicBezTo>
                <a:cubicBezTo>
                  <a:pt x="39" y="24"/>
                  <a:pt x="38" y="25"/>
                  <a:pt x="38" y="26"/>
                </a:cubicBezTo>
                <a:cubicBezTo>
                  <a:pt x="38" y="27"/>
                  <a:pt x="39" y="28"/>
                  <a:pt x="39" y="29"/>
                </a:cubicBezTo>
                <a:cubicBezTo>
                  <a:pt x="39" y="30"/>
                  <a:pt x="40" y="32"/>
                  <a:pt x="40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6" y="32"/>
                  <a:pt x="34" y="32"/>
                  <a:pt x="33" y="31"/>
                </a:cubicBezTo>
                <a:cubicBezTo>
                  <a:pt x="32" y="30"/>
                  <a:pt x="30" y="29"/>
                  <a:pt x="29" y="28"/>
                </a:cubicBezTo>
                <a:cubicBezTo>
                  <a:pt x="28" y="27"/>
                  <a:pt x="28" y="25"/>
                  <a:pt x="27" y="25"/>
                </a:cubicBezTo>
                <a:cubicBezTo>
                  <a:pt x="26" y="24"/>
                  <a:pt x="25" y="25"/>
                  <a:pt x="25" y="25"/>
                </a:cubicBezTo>
                <a:cubicBezTo>
                  <a:pt x="23" y="25"/>
                  <a:pt x="22" y="26"/>
                  <a:pt x="21" y="25"/>
                </a:cubicBezTo>
                <a:cubicBezTo>
                  <a:pt x="20" y="25"/>
                  <a:pt x="21" y="23"/>
                  <a:pt x="20" y="22"/>
                </a:cubicBezTo>
                <a:cubicBezTo>
                  <a:pt x="20" y="21"/>
                  <a:pt x="20" y="19"/>
                  <a:pt x="18" y="19"/>
                </a:cubicBezTo>
                <a:cubicBezTo>
                  <a:pt x="17" y="18"/>
                  <a:pt x="16" y="19"/>
                  <a:pt x="14" y="19"/>
                </a:cubicBezTo>
                <a:cubicBezTo>
                  <a:pt x="14" y="18"/>
                  <a:pt x="13" y="17"/>
                  <a:pt x="13" y="17"/>
                </a:cubicBezTo>
                <a:cubicBezTo>
                  <a:pt x="12" y="16"/>
                  <a:pt x="10" y="17"/>
                  <a:pt x="9" y="16"/>
                </a:cubicBezTo>
                <a:cubicBezTo>
                  <a:pt x="8" y="15"/>
                  <a:pt x="8" y="13"/>
                  <a:pt x="7" y="13"/>
                </a:cubicBezTo>
                <a:cubicBezTo>
                  <a:pt x="6" y="12"/>
                  <a:pt x="5" y="12"/>
                  <a:pt x="4" y="12"/>
                </a:cubicBezTo>
                <a:cubicBezTo>
                  <a:pt x="3" y="12"/>
                  <a:pt x="2" y="12"/>
                  <a:pt x="2" y="11"/>
                </a:cubicBezTo>
                <a:cubicBezTo>
                  <a:pt x="1" y="10"/>
                  <a:pt x="0" y="8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49" name="Freeform 2653"/>
          <p:cNvSpPr>
            <a:spLocks noChangeAspect="1"/>
          </p:cNvSpPr>
          <p:nvPr/>
        </p:nvSpPr>
        <p:spPr bwMode="auto">
          <a:xfrm>
            <a:off x="4632325" y="3070438"/>
            <a:ext cx="66675" cy="88900"/>
          </a:xfrm>
          <a:custGeom>
            <a:avLst/>
            <a:gdLst>
              <a:gd name="T0" fmla="*/ 1 w 35"/>
              <a:gd name="T1" fmla="*/ 43 h 47"/>
              <a:gd name="T2" fmla="*/ 0 w 35"/>
              <a:gd name="T3" fmla="*/ 37 h 47"/>
              <a:gd name="T4" fmla="*/ 0 w 35"/>
              <a:gd name="T5" fmla="*/ 32 h 47"/>
              <a:gd name="T6" fmla="*/ 0 w 35"/>
              <a:gd name="T7" fmla="*/ 27 h 47"/>
              <a:gd name="T8" fmla="*/ 4 w 35"/>
              <a:gd name="T9" fmla="*/ 21 h 47"/>
              <a:gd name="T10" fmla="*/ 5 w 35"/>
              <a:gd name="T11" fmla="*/ 14 h 47"/>
              <a:gd name="T12" fmla="*/ 7 w 35"/>
              <a:gd name="T13" fmla="*/ 11 h 47"/>
              <a:gd name="T14" fmla="*/ 12 w 35"/>
              <a:gd name="T15" fmla="*/ 10 h 47"/>
              <a:gd name="T16" fmla="*/ 16 w 35"/>
              <a:gd name="T17" fmla="*/ 6 h 47"/>
              <a:gd name="T18" fmla="*/ 23 w 35"/>
              <a:gd name="T19" fmla="*/ 1 h 47"/>
              <a:gd name="T20" fmla="*/ 28 w 35"/>
              <a:gd name="T21" fmla="*/ 2 h 47"/>
              <a:gd name="T22" fmla="*/ 30 w 35"/>
              <a:gd name="T23" fmla="*/ 1 h 47"/>
              <a:gd name="T24" fmla="*/ 36 w 35"/>
              <a:gd name="T25" fmla="*/ 0 h 47"/>
              <a:gd name="T26" fmla="*/ 37 w 35"/>
              <a:gd name="T27" fmla="*/ 2 h 47"/>
              <a:gd name="T28" fmla="*/ 40 w 35"/>
              <a:gd name="T29" fmla="*/ 4 h 47"/>
              <a:gd name="T30" fmla="*/ 42 w 35"/>
              <a:gd name="T31" fmla="*/ 6 h 47"/>
              <a:gd name="T32" fmla="*/ 41 w 35"/>
              <a:gd name="T33" fmla="*/ 11 h 47"/>
              <a:gd name="T34" fmla="*/ 38 w 35"/>
              <a:gd name="T35" fmla="*/ 17 h 47"/>
              <a:gd name="T36" fmla="*/ 40 w 35"/>
              <a:gd name="T37" fmla="*/ 24 h 47"/>
              <a:gd name="T38" fmla="*/ 35 w 35"/>
              <a:gd name="T39" fmla="*/ 27 h 47"/>
              <a:gd name="T40" fmla="*/ 35 w 35"/>
              <a:gd name="T41" fmla="*/ 32 h 47"/>
              <a:gd name="T42" fmla="*/ 30 w 35"/>
              <a:gd name="T43" fmla="*/ 33 h 47"/>
              <a:gd name="T44" fmla="*/ 25 w 35"/>
              <a:gd name="T45" fmla="*/ 33 h 47"/>
              <a:gd name="T46" fmla="*/ 28 w 35"/>
              <a:gd name="T47" fmla="*/ 43 h 47"/>
              <a:gd name="T48" fmla="*/ 26 w 35"/>
              <a:gd name="T49" fmla="*/ 48 h 47"/>
              <a:gd name="T50" fmla="*/ 25 w 35"/>
              <a:gd name="T51" fmla="*/ 51 h 47"/>
              <a:gd name="T52" fmla="*/ 25 w 35"/>
              <a:gd name="T53" fmla="*/ 55 h 47"/>
              <a:gd name="T54" fmla="*/ 20 w 35"/>
              <a:gd name="T55" fmla="*/ 55 h 47"/>
              <a:gd name="T56" fmla="*/ 22 w 35"/>
              <a:gd name="T57" fmla="*/ 49 h 47"/>
              <a:gd name="T58" fmla="*/ 18 w 35"/>
              <a:gd name="T59" fmla="*/ 46 h 47"/>
              <a:gd name="T60" fmla="*/ 14 w 35"/>
              <a:gd name="T61" fmla="*/ 46 h 47"/>
              <a:gd name="T62" fmla="*/ 13 w 35"/>
              <a:gd name="T63" fmla="*/ 44 h 47"/>
              <a:gd name="T64" fmla="*/ 10 w 35"/>
              <a:gd name="T65" fmla="*/ 42 h 47"/>
              <a:gd name="T66" fmla="*/ 4 w 35"/>
              <a:gd name="T67" fmla="*/ 42 h 47"/>
              <a:gd name="T68" fmla="*/ 1 w 35"/>
              <a:gd name="T69" fmla="*/ 43 h 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"/>
              <a:gd name="T106" fmla="*/ 0 h 47"/>
              <a:gd name="T107" fmla="*/ 35 w 35"/>
              <a:gd name="T108" fmla="*/ 47 h 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" h="47">
                <a:moveTo>
                  <a:pt x="1" y="36"/>
                </a:moveTo>
                <a:cubicBezTo>
                  <a:pt x="1" y="34"/>
                  <a:pt x="0" y="32"/>
                  <a:pt x="0" y="31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6"/>
                  <a:pt x="0" y="25"/>
                  <a:pt x="0" y="23"/>
                </a:cubicBezTo>
                <a:cubicBezTo>
                  <a:pt x="1" y="21"/>
                  <a:pt x="2" y="20"/>
                  <a:pt x="3" y="18"/>
                </a:cubicBezTo>
                <a:cubicBezTo>
                  <a:pt x="4" y="16"/>
                  <a:pt x="4" y="14"/>
                  <a:pt x="4" y="12"/>
                </a:cubicBezTo>
                <a:cubicBezTo>
                  <a:pt x="5" y="11"/>
                  <a:pt x="5" y="10"/>
                  <a:pt x="6" y="9"/>
                </a:cubicBezTo>
                <a:cubicBezTo>
                  <a:pt x="8" y="8"/>
                  <a:pt x="9" y="9"/>
                  <a:pt x="10" y="8"/>
                </a:cubicBezTo>
                <a:cubicBezTo>
                  <a:pt x="12" y="7"/>
                  <a:pt x="12" y="6"/>
                  <a:pt x="13" y="5"/>
                </a:cubicBezTo>
                <a:cubicBezTo>
                  <a:pt x="15" y="3"/>
                  <a:pt x="17" y="2"/>
                  <a:pt x="19" y="1"/>
                </a:cubicBezTo>
                <a:cubicBezTo>
                  <a:pt x="20" y="1"/>
                  <a:pt x="22" y="2"/>
                  <a:pt x="23" y="2"/>
                </a:cubicBezTo>
                <a:cubicBezTo>
                  <a:pt x="24" y="2"/>
                  <a:pt x="24" y="1"/>
                  <a:pt x="25" y="1"/>
                </a:cubicBezTo>
                <a:cubicBezTo>
                  <a:pt x="27" y="0"/>
                  <a:pt x="28" y="0"/>
                  <a:pt x="30" y="0"/>
                </a:cubicBezTo>
                <a:cubicBezTo>
                  <a:pt x="31" y="0"/>
                  <a:pt x="30" y="2"/>
                  <a:pt x="31" y="2"/>
                </a:cubicBezTo>
                <a:cubicBezTo>
                  <a:pt x="31" y="3"/>
                  <a:pt x="33" y="2"/>
                  <a:pt x="33" y="3"/>
                </a:cubicBezTo>
                <a:cubicBezTo>
                  <a:pt x="34" y="3"/>
                  <a:pt x="34" y="4"/>
                  <a:pt x="35" y="5"/>
                </a:cubicBezTo>
                <a:cubicBezTo>
                  <a:pt x="35" y="6"/>
                  <a:pt x="35" y="7"/>
                  <a:pt x="34" y="9"/>
                </a:cubicBezTo>
                <a:cubicBezTo>
                  <a:pt x="34" y="11"/>
                  <a:pt x="32" y="12"/>
                  <a:pt x="32" y="14"/>
                </a:cubicBezTo>
                <a:cubicBezTo>
                  <a:pt x="32" y="16"/>
                  <a:pt x="33" y="18"/>
                  <a:pt x="33" y="20"/>
                </a:cubicBezTo>
                <a:cubicBezTo>
                  <a:pt x="32" y="21"/>
                  <a:pt x="30" y="22"/>
                  <a:pt x="29" y="23"/>
                </a:cubicBezTo>
                <a:cubicBezTo>
                  <a:pt x="29" y="25"/>
                  <a:pt x="30" y="26"/>
                  <a:pt x="29" y="27"/>
                </a:cubicBezTo>
                <a:cubicBezTo>
                  <a:pt x="28" y="28"/>
                  <a:pt x="26" y="28"/>
                  <a:pt x="25" y="28"/>
                </a:cubicBezTo>
                <a:cubicBezTo>
                  <a:pt x="24" y="29"/>
                  <a:pt x="21" y="27"/>
                  <a:pt x="21" y="28"/>
                </a:cubicBezTo>
                <a:cubicBezTo>
                  <a:pt x="20" y="31"/>
                  <a:pt x="23" y="33"/>
                  <a:pt x="23" y="36"/>
                </a:cubicBezTo>
                <a:cubicBezTo>
                  <a:pt x="23" y="37"/>
                  <a:pt x="23" y="39"/>
                  <a:pt x="22" y="40"/>
                </a:cubicBezTo>
                <a:cubicBezTo>
                  <a:pt x="22" y="41"/>
                  <a:pt x="21" y="42"/>
                  <a:pt x="21" y="43"/>
                </a:cubicBezTo>
                <a:cubicBezTo>
                  <a:pt x="20" y="44"/>
                  <a:pt x="21" y="45"/>
                  <a:pt x="21" y="46"/>
                </a:cubicBezTo>
                <a:cubicBezTo>
                  <a:pt x="20" y="46"/>
                  <a:pt x="18" y="47"/>
                  <a:pt x="17" y="46"/>
                </a:cubicBezTo>
                <a:cubicBezTo>
                  <a:pt x="17" y="44"/>
                  <a:pt x="19" y="42"/>
                  <a:pt x="18" y="41"/>
                </a:cubicBezTo>
                <a:cubicBezTo>
                  <a:pt x="18" y="40"/>
                  <a:pt x="16" y="39"/>
                  <a:pt x="15" y="39"/>
                </a:cubicBezTo>
                <a:cubicBezTo>
                  <a:pt x="14" y="38"/>
                  <a:pt x="13" y="40"/>
                  <a:pt x="12" y="39"/>
                </a:cubicBezTo>
                <a:cubicBezTo>
                  <a:pt x="11" y="39"/>
                  <a:pt x="12" y="37"/>
                  <a:pt x="11" y="37"/>
                </a:cubicBezTo>
                <a:cubicBezTo>
                  <a:pt x="11" y="36"/>
                  <a:pt x="9" y="35"/>
                  <a:pt x="8" y="35"/>
                </a:cubicBezTo>
                <a:cubicBezTo>
                  <a:pt x="6" y="35"/>
                  <a:pt x="5" y="35"/>
                  <a:pt x="3" y="35"/>
                </a:cubicBezTo>
                <a:cubicBezTo>
                  <a:pt x="2" y="35"/>
                  <a:pt x="1" y="36"/>
                  <a:pt x="1" y="3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0" name="Freeform 2654"/>
          <p:cNvSpPr>
            <a:spLocks noChangeAspect="1"/>
          </p:cNvSpPr>
          <p:nvPr/>
        </p:nvSpPr>
        <p:spPr bwMode="auto">
          <a:xfrm>
            <a:off x="4295775" y="3000590"/>
            <a:ext cx="106363" cy="138113"/>
          </a:xfrm>
          <a:custGeom>
            <a:avLst/>
            <a:gdLst>
              <a:gd name="T0" fmla="*/ 63 w 56"/>
              <a:gd name="T1" fmla="*/ 39 h 72"/>
              <a:gd name="T2" fmla="*/ 67 w 56"/>
              <a:gd name="T3" fmla="*/ 54 h 72"/>
              <a:gd name="T4" fmla="*/ 61 w 56"/>
              <a:gd name="T5" fmla="*/ 69 h 72"/>
              <a:gd name="T6" fmla="*/ 50 w 56"/>
              <a:gd name="T7" fmla="*/ 70 h 72"/>
              <a:gd name="T8" fmla="*/ 35 w 56"/>
              <a:gd name="T9" fmla="*/ 79 h 72"/>
              <a:gd name="T10" fmla="*/ 17 w 56"/>
              <a:gd name="T11" fmla="*/ 85 h 72"/>
              <a:gd name="T12" fmla="*/ 16 w 56"/>
              <a:gd name="T13" fmla="*/ 81 h 72"/>
              <a:gd name="T14" fmla="*/ 12 w 56"/>
              <a:gd name="T15" fmla="*/ 79 h 72"/>
              <a:gd name="T16" fmla="*/ 6 w 56"/>
              <a:gd name="T17" fmla="*/ 74 h 72"/>
              <a:gd name="T18" fmla="*/ 2 w 56"/>
              <a:gd name="T19" fmla="*/ 71 h 72"/>
              <a:gd name="T20" fmla="*/ 12 w 56"/>
              <a:gd name="T21" fmla="*/ 68 h 72"/>
              <a:gd name="T22" fmla="*/ 20 w 56"/>
              <a:gd name="T23" fmla="*/ 62 h 72"/>
              <a:gd name="T24" fmla="*/ 23 w 56"/>
              <a:gd name="T25" fmla="*/ 58 h 72"/>
              <a:gd name="T26" fmla="*/ 14 w 56"/>
              <a:gd name="T27" fmla="*/ 59 h 72"/>
              <a:gd name="T28" fmla="*/ 20 w 56"/>
              <a:gd name="T29" fmla="*/ 51 h 72"/>
              <a:gd name="T30" fmla="*/ 23 w 56"/>
              <a:gd name="T31" fmla="*/ 45 h 72"/>
              <a:gd name="T32" fmla="*/ 18 w 56"/>
              <a:gd name="T33" fmla="*/ 42 h 72"/>
              <a:gd name="T34" fmla="*/ 14 w 56"/>
              <a:gd name="T35" fmla="*/ 47 h 72"/>
              <a:gd name="T36" fmla="*/ 10 w 56"/>
              <a:gd name="T37" fmla="*/ 39 h 72"/>
              <a:gd name="T38" fmla="*/ 16 w 56"/>
              <a:gd name="T39" fmla="*/ 33 h 72"/>
              <a:gd name="T40" fmla="*/ 13 w 56"/>
              <a:gd name="T41" fmla="*/ 29 h 72"/>
              <a:gd name="T42" fmla="*/ 14 w 56"/>
              <a:gd name="T43" fmla="*/ 23 h 72"/>
              <a:gd name="T44" fmla="*/ 24 w 56"/>
              <a:gd name="T45" fmla="*/ 27 h 72"/>
              <a:gd name="T46" fmla="*/ 31 w 56"/>
              <a:gd name="T47" fmla="*/ 25 h 72"/>
              <a:gd name="T48" fmla="*/ 36 w 56"/>
              <a:gd name="T49" fmla="*/ 18 h 72"/>
              <a:gd name="T50" fmla="*/ 29 w 56"/>
              <a:gd name="T51" fmla="*/ 13 h 72"/>
              <a:gd name="T52" fmla="*/ 36 w 56"/>
              <a:gd name="T53" fmla="*/ 5 h 72"/>
              <a:gd name="T54" fmla="*/ 48 w 56"/>
              <a:gd name="T55" fmla="*/ 0 h 72"/>
              <a:gd name="T56" fmla="*/ 49 w 56"/>
              <a:gd name="T57" fmla="*/ 10 h 72"/>
              <a:gd name="T58" fmla="*/ 41 w 56"/>
              <a:gd name="T59" fmla="*/ 13 h 72"/>
              <a:gd name="T60" fmla="*/ 36 w 56"/>
              <a:gd name="T61" fmla="*/ 19 h 72"/>
              <a:gd name="T62" fmla="*/ 49 w 56"/>
              <a:gd name="T63" fmla="*/ 28 h 72"/>
              <a:gd name="T64" fmla="*/ 50 w 56"/>
              <a:gd name="T65" fmla="*/ 22 h 72"/>
              <a:gd name="T66" fmla="*/ 57 w 56"/>
              <a:gd name="T67" fmla="*/ 27 h 72"/>
              <a:gd name="T68" fmla="*/ 65 w 56"/>
              <a:gd name="T69" fmla="*/ 34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6"/>
              <a:gd name="T106" fmla="*/ 0 h 72"/>
              <a:gd name="T107" fmla="*/ 56 w 56"/>
              <a:gd name="T108" fmla="*/ 72 h 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6" h="72">
                <a:moveTo>
                  <a:pt x="54" y="28"/>
                </a:moveTo>
                <a:cubicBezTo>
                  <a:pt x="54" y="29"/>
                  <a:pt x="53" y="30"/>
                  <a:pt x="53" y="32"/>
                </a:cubicBezTo>
                <a:cubicBezTo>
                  <a:pt x="54" y="33"/>
                  <a:pt x="55" y="34"/>
                  <a:pt x="55" y="36"/>
                </a:cubicBezTo>
                <a:cubicBezTo>
                  <a:pt x="56" y="39"/>
                  <a:pt x="56" y="42"/>
                  <a:pt x="56" y="45"/>
                </a:cubicBezTo>
                <a:cubicBezTo>
                  <a:pt x="55" y="47"/>
                  <a:pt x="54" y="48"/>
                  <a:pt x="54" y="50"/>
                </a:cubicBezTo>
                <a:cubicBezTo>
                  <a:pt x="53" y="53"/>
                  <a:pt x="53" y="56"/>
                  <a:pt x="51" y="57"/>
                </a:cubicBezTo>
                <a:cubicBezTo>
                  <a:pt x="50" y="58"/>
                  <a:pt x="47" y="57"/>
                  <a:pt x="46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0" y="59"/>
                  <a:pt x="39" y="60"/>
                  <a:pt x="37" y="60"/>
                </a:cubicBezTo>
                <a:cubicBezTo>
                  <a:pt x="34" y="62"/>
                  <a:pt x="32" y="63"/>
                  <a:pt x="29" y="65"/>
                </a:cubicBezTo>
                <a:cubicBezTo>
                  <a:pt x="26" y="66"/>
                  <a:pt x="24" y="68"/>
                  <a:pt x="21" y="69"/>
                </a:cubicBezTo>
                <a:cubicBezTo>
                  <a:pt x="19" y="70"/>
                  <a:pt x="16" y="69"/>
                  <a:pt x="14" y="70"/>
                </a:cubicBezTo>
                <a:cubicBezTo>
                  <a:pt x="13" y="70"/>
                  <a:pt x="11" y="72"/>
                  <a:pt x="10" y="71"/>
                </a:cubicBezTo>
                <a:cubicBezTo>
                  <a:pt x="9" y="69"/>
                  <a:pt x="14" y="68"/>
                  <a:pt x="13" y="67"/>
                </a:cubicBezTo>
                <a:cubicBezTo>
                  <a:pt x="11" y="66"/>
                  <a:pt x="8" y="70"/>
                  <a:pt x="7" y="69"/>
                </a:cubicBezTo>
                <a:cubicBezTo>
                  <a:pt x="6" y="67"/>
                  <a:pt x="11" y="66"/>
                  <a:pt x="10" y="65"/>
                </a:cubicBezTo>
                <a:cubicBezTo>
                  <a:pt x="9" y="63"/>
                  <a:pt x="5" y="66"/>
                  <a:pt x="3" y="65"/>
                </a:cubicBezTo>
                <a:cubicBezTo>
                  <a:pt x="2" y="64"/>
                  <a:pt x="4" y="62"/>
                  <a:pt x="5" y="61"/>
                </a:cubicBezTo>
                <a:cubicBezTo>
                  <a:pt x="7" y="60"/>
                  <a:pt x="12" y="60"/>
                  <a:pt x="10" y="59"/>
                </a:cubicBezTo>
                <a:cubicBezTo>
                  <a:pt x="8" y="58"/>
                  <a:pt x="4" y="61"/>
                  <a:pt x="2" y="59"/>
                </a:cubicBezTo>
                <a:cubicBezTo>
                  <a:pt x="0" y="58"/>
                  <a:pt x="5" y="57"/>
                  <a:pt x="7" y="56"/>
                </a:cubicBezTo>
                <a:cubicBezTo>
                  <a:pt x="8" y="56"/>
                  <a:pt x="9" y="57"/>
                  <a:pt x="10" y="56"/>
                </a:cubicBezTo>
                <a:cubicBezTo>
                  <a:pt x="11" y="55"/>
                  <a:pt x="10" y="53"/>
                  <a:pt x="11" y="52"/>
                </a:cubicBezTo>
                <a:cubicBezTo>
                  <a:pt x="13" y="51"/>
                  <a:pt x="15" y="51"/>
                  <a:pt x="17" y="51"/>
                </a:cubicBezTo>
                <a:cubicBezTo>
                  <a:pt x="19" y="50"/>
                  <a:pt x="21" y="51"/>
                  <a:pt x="23" y="49"/>
                </a:cubicBezTo>
                <a:cubicBezTo>
                  <a:pt x="23" y="48"/>
                  <a:pt x="20" y="48"/>
                  <a:pt x="19" y="48"/>
                </a:cubicBezTo>
                <a:cubicBezTo>
                  <a:pt x="18" y="48"/>
                  <a:pt x="17" y="49"/>
                  <a:pt x="15" y="49"/>
                </a:cubicBezTo>
                <a:cubicBezTo>
                  <a:pt x="14" y="50"/>
                  <a:pt x="12" y="51"/>
                  <a:pt x="12" y="49"/>
                </a:cubicBezTo>
                <a:cubicBezTo>
                  <a:pt x="12" y="48"/>
                  <a:pt x="14" y="47"/>
                  <a:pt x="15" y="46"/>
                </a:cubicBezTo>
                <a:cubicBezTo>
                  <a:pt x="16" y="44"/>
                  <a:pt x="16" y="43"/>
                  <a:pt x="17" y="42"/>
                </a:cubicBezTo>
                <a:cubicBezTo>
                  <a:pt x="18" y="41"/>
                  <a:pt x="20" y="41"/>
                  <a:pt x="21" y="40"/>
                </a:cubicBezTo>
                <a:cubicBezTo>
                  <a:pt x="21" y="39"/>
                  <a:pt x="19" y="38"/>
                  <a:pt x="19" y="37"/>
                </a:cubicBezTo>
                <a:cubicBezTo>
                  <a:pt x="18" y="36"/>
                  <a:pt x="17" y="35"/>
                  <a:pt x="16" y="34"/>
                </a:cubicBezTo>
                <a:cubicBezTo>
                  <a:pt x="16" y="34"/>
                  <a:pt x="14" y="35"/>
                  <a:pt x="15" y="35"/>
                </a:cubicBezTo>
                <a:cubicBezTo>
                  <a:pt x="15" y="37"/>
                  <a:pt x="20" y="38"/>
                  <a:pt x="19" y="39"/>
                </a:cubicBezTo>
                <a:cubicBezTo>
                  <a:pt x="17" y="41"/>
                  <a:pt x="14" y="39"/>
                  <a:pt x="12" y="39"/>
                </a:cubicBezTo>
                <a:cubicBezTo>
                  <a:pt x="11" y="38"/>
                  <a:pt x="9" y="37"/>
                  <a:pt x="9" y="36"/>
                </a:cubicBezTo>
                <a:cubicBezTo>
                  <a:pt x="8" y="35"/>
                  <a:pt x="8" y="33"/>
                  <a:pt x="8" y="32"/>
                </a:cubicBezTo>
                <a:cubicBezTo>
                  <a:pt x="9" y="31"/>
                  <a:pt x="12" y="30"/>
                  <a:pt x="13" y="29"/>
                </a:cubicBezTo>
                <a:cubicBezTo>
                  <a:pt x="14" y="28"/>
                  <a:pt x="14" y="27"/>
                  <a:pt x="13" y="27"/>
                </a:cubicBezTo>
                <a:cubicBezTo>
                  <a:pt x="12" y="26"/>
                  <a:pt x="10" y="28"/>
                  <a:pt x="10" y="27"/>
                </a:cubicBezTo>
                <a:cubicBezTo>
                  <a:pt x="9" y="26"/>
                  <a:pt x="11" y="25"/>
                  <a:pt x="11" y="24"/>
                </a:cubicBezTo>
                <a:cubicBezTo>
                  <a:pt x="11" y="22"/>
                  <a:pt x="9" y="21"/>
                  <a:pt x="9" y="20"/>
                </a:cubicBezTo>
                <a:cubicBezTo>
                  <a:pt x="10" y="19"/>
                  <a:pt x="11" y="19"/>
                  <a:pt x="12" y="19"/>
                </a:cubicBezTo>
                <a:cubicBezTo>
                  <a:pt x="14" y="19"/>
                  <a:pt x="17" y="19"/>
                  <a:pt x="19" y="19"/>
                </a:cubicBezTo>
                <a:cubicBezTo>
                  <a:pt x="19" y="20"/>
                  <a:pt x="19" y="21"/>
                  <a:pt x="20" y="22"/>
                </a:cubicBezTo>
                <a:cubicBezTo>
                  <a:pt x="21" y="22"/>
                  <a:pt x="21" y="20"/>
                  <a:pt x="22" y="20"/>
                </a:cubicBezTo>
                <a:cubicBezTo>
                  <a:pt x="24" y="20"/>
                  <a:pt x="25" y="22"/>
                  <a:pt x="26" y="21"/>
                </a:cubicBezTo>
                <a:cubicBezTo>
                  <a:pt x="27" y="21"/>
                  <a:pt x="27" y="19"/>
                  <a:pt x="27" y="18"/>
                </a:cubicBezTo>
                <a:cubicBezTo>
                  <a:pt x="28" y="17"/>
                  <a:pt x="30" y="16"/>
                  <a:pt x="30" y="15"/>
                </a:cubicBezTo>
                <a:cubicBezTo>
                  <a:pt x="29" y="13"/>
                  <a:pt x="26" y="15"/>
                  <a:pt x="24" y="14"/>
                </a:cubicBezTo>
                <a:cubicBezTo>
                  <a:pt x="23" y="13"/>
                  <a:pt x="24" y="12"/>
                  <a:pt x="24" y="11"/>
                </a:cubicBezTo>
                <a:cubicBezTo>
                  <a:pt x="26" y="9"/>
                  <a:pt x="28" y="9"/>
                  <a:pt x="30" y="8"/>
                </a:cubicBezTo>
                <a:cubicBezTo>
                  <a:pt x="30" y="7"/>
                  <a:pt x="29" y="5"/>
                  <a:pt x="30" y="4"/>
                </a:cubicBezTo>
                <a:cubicBezTo>
                  <a:pt x="32" y="3"/>
                  <a:pt x="35" y="4"/>
                  <a:pt x="38" y="3"/>
                </a:cubicBezTo>
                <a:cubicBezTo>
                  <a:pt x="39" y="3"/>
                  <a:pt x="39" y="0"/>
                  <a:pt x="40" y="0"/>
                </a:cubicBezTo>
                <a:cubicBezTo>
                  <a:pt x="42" y="0"/>
                  <a:pt x="43" y="2"/>
                  <a:pt x="45" y="3"/>
                </a:cubicBezTo>
                <a:cubicBezTo>
                  <a:pt x="43" y="4"/>
                  <a:pt x="42" y="6"/>
                  <a:pt x="41" y="8"/>
                </a:cubicBezTo>
                <a:cubicBezTo>
                  <a:pt x="40" y="9"/>
                  <a:pt x="39" y="11"/>
                  <a:pt x="38" y="11"/>
                </a:cubicBezTo>
                <a:cubicBezTo>
                  <a:pt x="37" y="12"/>
                  <a:pt x="35" y="10"/>
                  <a:pt x="34" y="11"/>
                </a:cubicBezTo>
                <a:cubicBezTo>
                  <a:pt x="33" y="12"/>
                  <a:pt x="35" y="13"/>
                  <a:pt x="35" y="14"/>
                </a:cubicBezTo>
                <a:cubicBezTo>
                  <a:pt x="34" y="15"/>
                  <a:pt x="30" y="15"/>
                  <a:pt x="30" y="16"/>
                </a:cubicBezTo>
                <a:cubicBezTo>
                  <a:pt x="31" y="19"/>
                  <a:pt x="33" y="20"/>
                  <a:pt x="35" y="22"/>
                </a:cubicBezTo>
                <a:cubicBezTo>
                  <a:pt x="37" y="23"/>
                  <a:pt x="39" y="23"/>
                  <a:pt x="41" y="23"/>
                </a:cubicBezTo>
                <a:cubicBezTo>
                  <a:pt x="42" y="23"/>
                  <a:pt x="43" y="22"/>
                  <a:pt x="43" y="21"/>
                </a:cubicBezTo>
                <a:cubicBezTo>
                  <a:pt x="44" y="20"/>
                  <a:pt x="42" y="19"/>
                  <a:pt x="42" y="18"/>
                </a:cubicBezTo>
                <a:cubicBezTo>
                  <a:pt x="43" y="18"/>
                  <a:pt x="44" y="18"/>
                  <a:pt x="45" y="18"/>
                </a:cubicBezTo>
                <a:cubicBezTo>
                  <a:pt x="47" y="19"/>
                  <a:pt x="47" y="21"/>
                  <a:pt x="48" y="22"/>
                </a:cubicBezTo>
                <a:cubicBezTo>
                  <a:pt x="50" y="23"/>
                  <a:pt x="51" y="24"/>
                  <a:pt x="52" y="25"/>
                </a:cubicBezTo>
                <a:cubicBezTo>
                  <a:pt x="53" y="25"/>
                  <a:pt x="53" y="27"/>
                  <a:pt x="54" y="2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1" name="Freeform 2655"/>
          <p:cNvSpPr>
            <a:spLocks noChangeAspect="1"/>
          </p:cNvSpPr>
          <p:nvPr/>
        </p:nvSpPr>
        <p:spPr bwMode="auto">
          <a:xfrm>
            <a:off x="4352925" y="3006940"/>
            <a:ext cx="58738" cy="47625"/>
          </a:xfrm>
          <a:custGeom>
            <a:avLst/>
            <a:gdLst>
              <a:gd name="T0" fmla="*/ 29 w 31"/>
              <a:gd name="T1" fmla="*/ 30 h 25"/>
              <a:gd name="T2" fmla="*/ 31 w 31"/>
              <a:gd name="T3" fmla="*/ 24 h 25"/>
              <a:gd name="T4" fmla="*/ 36 w 31"/>
              <a:gd name="T5" fmla="*/ 22 h 25"/>
              <a:gd name="T6" fmla="*/ 36 w 31"/>
              <a:gd name="T7" fmla="*/ 16 h 25"/>
              <a:gd name="T8" fmla="*/ 35 w 31"/>
              <a:gd name="T9" fmla="*/ 10 h 25"/>
              <a:gd name="T10" fmla="*/ 32 w 31"/>
              <a:gd name="T11" fmla="*/ 2 h 25"/>
              <a:gd name="T12" fmla="*/ 26 w 31"/>
              <a:gd name="T13" fmla="*/ 0 h 25"/>
              <a:gd name="T14" fmla="*/ 20 w 31"/>
              <a:gd name="T15" fmla="*/ 1 h 25"/>
              <a:gd name="T16" fmla="*/ 18 w 31"/>
              <a:gd name="T17" fmla="*/ 0 h 25"/>
              <a:gd name="T18" fmla="*/ 13 w 31"/>
              <a:gd name="T19" fmla="*/ 6 h 25"/>
              <a:gd name="T20" fmla="*/ 10 w 31"/>
              <a:gd name="T21" fmla="*/ 10 h 25"/>
              <a:gd name="T22" fmla="*/ 5 w 31"/>
              <a:gd name="T23" fmla="*/ 10 h 25"/>
              <a:gd name="T24" fmla="*/ 6 w 31"/>
              <a:gd name="T25" fmla="*/ 13 h 25"/>
              <a:gd name="T26" fmla="*/ 0 w 31"/>
              <a:gd name="T27" fmla="*/ 16 h 25"/>
              <a:gd name="T28" fmla="*/ 6 w 31"/>
              <a:gd name="T29" fmla="*/ 23 h 25"/>
              <a:gd name="T30" fmla="*/ 13 w 31"/>
              <a:gd name="T31" fmla="*/ 24 h 25"/>
              <a:gd name="T32" fmla="*/ 16 w 31"/>
              <a:gd name="T33" fmla="*/ 22 h 25"/>
              <a:gd name="T34" fmla="*/ 14 w 31"/>
              <a:gd name="T35" fmla="*/ 18 h 25"/>
              <a:gd name="T36" fmla="*/ 18 w 31"/>
              <a:gd name="T37" fmla="*/ 18 h 25"/>
              <a:gd name="T38" fmla="*/ 21 w 31"/>
              <a:gd name="T39" fmla="*/ 23 h 25"/>
              <a:gd name="T40" fmla="*/ 26 w 31"/>
              <a:gd name="T41" fmla="*/ 26 h 25"/>
              <a:gd name="T42" fmla="*/ 29 w 31"/>
              <a:gd name="T43" fmla="*/ 30 h 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"/>
              <a:gd name="T67" fmla="*/ 0 h 25"/>
              <a:gd name="T68" fmla="*/ 31 w 31"/>
              <a:gd name="T69" fmla="*/ 25 h 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" h="25">
                <a:moveTo>
                  <a:pt x="24" y="25"/>
                </a:moveTo>
                <a:lnTo>
                  <a:pt x="26" y="20"/>
                </a:lnTo>
                <a:cubicBezTo>
                  <a:pt x="27" y="19"/>
                  <a:pt x="30" y="20"/>
                  <a:pt x="30" y="18"/>
                </a:cubicBezTo>
                <a:cubicBezTo>
                  <a:pt x="31" y="17"/>
                  <a:pt x="30" y="15"/>
                  <a:pt x="30" y="13"/>
                </a:cubicBezTo>
                <a:cubicBezTo>
                  <a:pt x="30" y="11"/>
                  <a:pt x="29" y="9"/>
                  <a:pt x="29" y="8"/>
                </a:cubicBezTo>
                <a:cubicBezTo>
                  <a:pt x="28" y="6"/>
                  <a:pt x="28" y="4"/>
                  <a:pt x="27" y="2"/>
                </a:cubicBezTo>
                <a:cubicBezTo>
                  <a:pt x="26" y="1"/>
                  <a:pt x="24" y="0"/>
                  <a:pt x="22" y="0"/>
                </a:cubicBezTo>
                <a:cubicBezTo>
                  <a:pt x="21" y="0"/>
                  <a:pt x="19" y="1"/>
                  <a:pt x="17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3"/>
                  <a:pt x="11" y="5"/>
                </a:cubicBezTo>
                <a:cubicBezTo>
                  <a:pt x="10" y="6"/>
                  <a:pt x="9" y="8"/>
                  <a:pt x="8" y="8"/>
                </a:cubicBezTo>
                <a:cubicBezTo>
                  <a:pt x="7" y="9"/>
                  <a:pt x="5" y="7"/>
                  <a:pt x="4" y="8"/>
                </a:cubicBezTo>
                <a:cubicBezTo>
                  <a:pt x="3" y="9"/>
                  <a:pt x="5" y="10"/>
                  <a:pt x="5" y="11"/>
                </a:cubicBezTo>
                <a:cubicBezTo>
                  <a:pt x="4" y="12"/>
                  <a:pt x="0" y="12"/>
                  <a:pt x="0" y="13"/>
                </a:cubicBezTo>
                <a:cubicBezTo>
                  <a:pt x="1" y="16"/>
                  <a:pt x="3" y="17"/>
                  <a:pt x="5" y="19"/>
                </a:cubicBezTo>
                <a:cubicBezTo>
                  <a:pt x="7" y="20"/>
                  <a:pt x="9" y="20"/>
                  <a:pt x="11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14" y="17"/>
                  <a:pt x="12" y="16"/>
                  <a:pt x="12" y="15"/>
                </a:cubicBezTo>
                <a:cubicBezTo>
                  <a:pt x="13" y="15"/>
                  <a:pt x="14" y="15"/>
                  <a:pt x="15" y="15"/>
                </a:cubicBezTo>
                <a:cubicBezTo>
                  <a:pt x="17" y="16"/>
                  <a:pt x="17" y="18"/>
                  <a:pt x="18" y="19"/>
                </a:cubicBezTo>
                <a:cubicBezTo>
                  <a:pt x="20" y="20"/>
                  <a:pt x="21" y="21"/>
                  <a:pt x="22" y="22"/>
                </a:cubicBezTo>
                <a:cubicBezTo>
                  <a:pt x="23" y="22"/>
                  <a:pt x="23" y="24"/>
                  <a:pt x="24" y="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2" name="Freeform 2656"/>
          <p:cNvSpPr>
            <a:spLocks noChangeAspect="1"/>
          </p:cNvSpPr>
          <p:nvPr/>
        </p:nvSpPr>
        <p:spPr bwMode="auto">
          <a:xfrm>
            <a:off x="1443039" y="2362415"/>
            <a:ext cx="1838325" cy="1076325"/>
          </a:xfrm>
          <a:custGeom>
            <a:avLst/>
            <a:gdLst>
              <a:gd name="T0" fmla="*/ 938 w 965"/>
              <a:gd name="T1" fmla="*/ 566 h 565"/>
              <a:gd name="T2" fmla="*/ 1022 w 965"/>
              <a:gd name="T3" fmla="*/ 509 h 565"/>
              <a:gd name="T4" fmla="*/ 1120 w 965"/>
              <a:gd name="T5" fmla="*/ 488 h 565"/>
              <a:gd name="T6" fmla="*/ 1156 w 965"/>
              <a:gd name="T7" fmla="*/ 449 h 565"/>
              <a:gd name="T8" fmla="*/ 1112 w 965"/>
              <a:gd name="T9" fmla="*/ 436 h 565"/>
              <a:gd name="T10" fmla="*/ 1117 w 965"/>
              <a:gd name="T11" fmla="*/ 407 h 565"/>
              <a:gd name="T12" fmla="*/ 1074 w 965"/>
              <a:gd name="T13" fmla="*/ 372 h 565"/>
              <a:gd name="T14" fmla="*/ 1080 w 965"/>
              <a:gd name="T15" fmla="*/ 340 h 565"/>
              <a:gd name="T16" fmla="*/ 1062 w 965"/>
              <a:gd name="T17" fmla="*/ 310 h 565"/>
              <a:gd name="T18" fmla="*/ 1028 w 965"/>
              <a:gd name="T19" fmla="*/ 329 h 565"/>
              <a:gd name="T20" fmla="*/ 976 w 965"/>
              <a:gd name="T21" fmla="*/ 324 h 565"/>
              <a:gd name="T22" fmla="*/ 985 w 965"/>
              <a:gd name="T23" fmla="*/ 281 h 565"/>
              <a:gd name="T24" fmla="*/ 948 w 965"/>
              <a:gd name="T25" fmla="*/ 248 h 565"/>
              <a:gd name="T26" fmla="*/ 888 w 965"/>
              <a:gd name="T27" fmla="*/ 236 h 565"/>
              <a:gd name="T28" fmla="*/ 877 w 965"/>
              <a:gd name="T29" fmla="*/ 286 h 565"/>
              <a:gd name="T30" fmla="*/ 874 w 965"/>
              <a:gd name="T31" fmla="*/ 349 h 565"/>
              <a:gd name="T32" fmla="*/ 832 w 965"/>
              <a:gd name="T33" fmla="*/ 444 h 565"/>
              <a:gd name="T34" fmla="*/ 799 w 965"/>
              <a:gd name="T35" fmla="*/ 491 h 565"/>
              <a:gd name="T36" fmla="*/ 790 w 965"/>
              <a:gd name="T37" fmla="*/ 414 h 565"/>
              <a:gd name="T38" fmla="*/ 702 w 965"/>
              <a:gd name="T39" fmla="*/ 371 h 565"/>
              <a:gd name="T40" fmla="*/ 653 w 965"/>
              <a:gd name="T41" fmla="*/ 326 h 565"/>
              <a:gd name="T42" fmla="*/ 664 w 965"/>
              <a:gd name="T43" fmla="*/ 253 h 565"/>
              <a:gd name="T44" fmla="*/ 686 w 965"/>
              <a:gd name="T45" fmla="*/ 211 h 565"/>
              <a:gd name="T46" fmla="*/ 763 w 965"/>
              <a:gd name="T47" fmla="*/ 184 h 565"/>
              <a:gd name="T48" fmla="*/ 782 w 965"/>
              <a:gd name="T49" fmla="*/ 140 h 565"/>
              <a:gd name="T50" fmla="*/ 821 w 965"/>
              <a:gd name="T51" fmla="*/ 145 h 565"/>
              <a:gd name="T52" fmla="*/ 854 w 965"/>
              <a:gd name="T53" fmla="*/ 85 h 565"/>
              <a:gd name="T54" fmla="*/ 829 w 965"/>
              <a:gd name="T55" fmla="*/ 58 h 565"/>
              <a:gd name="T56" fmla="*/ 781 w 965"/>
              <a:gd name="T57" fmla="*/ 121 h 565"/>
              <a:gd name="T58" fmla="*/ 752 w 965"/>
              <a:gd name="T59" fmla="*/ 82 h 565"/>
              <a:gd name="T60" fmla="*/ 721 w 965"/>
              <a:gd name="T61" fmla="*/ 67 h 565"/>
              <a:gd name="T62" fmla="*/ 725 w 965"/>
              <a:gd name="T63" fmla="*/ 20 h 565"/>
              <a:gd name="T64" fmla="*/ 684 w 965"/>
              <a:gd name="T65" fmla="*/ 14 h 565"/>
              <a:gd name="T66" fmla="*/ 698 w 965"/>
              <a:gd name="T67" fmla="*/ 65 h 565"/>
              <a:gd name="T68" fmla="*/ 696 w 965"/>
              <a:gd name="T69" fmla="*/ 82 h 565"/>
              <a:gd name="T70" fmla="*/ 656 w 965"/>
              <a:gd name="T71" fmla="*/ 133 h 565"/>
              <a:gd name="T72" fmla="*/ 632 w 965"/>
              <a:gd name="T73" fmla="*/ 97 h 565"/>
              <a:gd name="T74" fmla="*/ 564 w 965"/>
              <a:gd name="T75" fmla="*/ 103 h 565"/>
              <a:gd name="T76" fmla="*/ 538 w 965"/>
              <a:gd name="T77" fmla="*/ 90 h 565"/>
              <a:gd name="T78" fmla="*/ 499 w 965"/>
              <a:gd name="T79" fmla="*/ 125 h 565"/>
              <a:gd name="T80" fmla="*/ 403 w 965"/>
              <a:gd name="T81" fmla="*/ 108 h 565"/>
              <a:gd name="T82" fmla="*/ 352 w 965"/>
              <a:gd name="T83" fmla="*/ 68 h 565"/>
              <a:gd name="T84" fmla="*/ 282 w 965"/>
              <a:gd name="T85" fmla="*/ 68 h 565"/>
              <a:gd name="T86" fmla="*/ 204 w 965"/>
              <a:gd name="T87" fmla="*/ 72 h 565"/>
              <a:gd name="T88" fmla="*/ 217 w 965"/>
              <a:gd name="T89" fmla="*/ 49 h 565"/>
              <a:gd name="T90" fmla="*/ 107 w 965"/>
              <a:gd name="T91" fmla="*/ 74 h 565"/>
              <a:gd name="T92" fmla="*/ 28 w 965"/>
              <a:gd name="T93" fmla="*/ 301 h 565"/>
              <a:gd name="T94" fmla="*/ 86 w 965"/>
              <a:gd name="T95" fmla="*/ 331 h 565"/>
              <a:gd name="T96" fmla="*/ 131 w 965"/>
              <a:gd name="T97" fmla="*/ 406 h 565"/>
              <a:gd name="T98" fmla="*/ 132 w 965"/>
              <a:gd name="T99" fmla="*/ 432 h 565"/>
              <a:gd name="T100" fmla="*/ 133 w 965"/>
              <a:gd name="T101" fmla="*/ 481 h 565"/>
              <a:gd name="T102" fmla="*/ 169 w 965"/>
              <a:gd name="T103" fmla="*/ 522 h 565"/>
              <a:gd name="T104" fmla="*/ 594 w 965"/>
              <a:gd name="T105" fmla="*/ 540 h 565"/>
              <a:gd name="T106" fmla="*/ 678 w 965"/>
              <a:gd name="T107" fmla="*/ 542 h 565"/>
              <a:gd name="T108" fmla="*/ 728 w 965"/>
              <a:gd name="T109" fmla="*/ 560 h 565"/>
              <a:gd name="T110" fmla="*/ 770 w 965"/>
              <a:gd name="T111" fmla="*/ 599 h 565"/>
              <a:gd name="T112" fmla="*/ 775 w 965"/>
              <a:gd name="T113" fmla="*/ 620 h 565"/>
              <a:gd name="T114" fmla="*/ 750 w 965"/>
              <a:gd name="T115" fmla="*/ 672 h 565"/>
              <a:gd name="T116" fmla="*/ 803 w 965"/>
              <a:gd name="T117" fmla="*/ 662 h 565"/>
              <a:gd name="T118" fmla="*/ 842 w 965"/>
              <a:gd name="T119" fmla="*/ 635 h 5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5"/>
              <a:gd name="T181" fmla="*/ 0 h 565"/>
              <a:gd name="T182" fmla="*/ 965 w 965"/>
              <a:gd name="T183" fmla="*/ 565 h 5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5" h="565">
                <a:moveTo>
                  <a:pt x="711" y="522"/>
                </a:moveTo>
                <a:cubicBezTo>
                  <a:pt x="712" y="520"/>
                  <a:pt x="713" y="519"/>
                  <a:pt x="714" y="518"/>
                </a:cubicBezTo>
                <a:cubicBezTo>
                  <a:pt x="716" y="516"/>
                  <a:pt x="717" y="515"/>
                  <a:pt x="721" y="514"/>
                </a:cubicBezTo>
                <a:cubicBezTo>
                  <a:pt x="724" y="513"/>
                  <a:pt x="726" y="512"/>
                  <a:pt x="729" y="511"/>
                </a:cubicBezTo>
                <a:cubicBezTo>
                  <a:pt x="731" y="510"/>
                  <a:pt x="734" y="508"/>
                  <a:pt x="736" y="506"/>
                </a:cubicBezTo>
                <a:cubicBezTo>
                  <a:pt x="738" y="504"/>
                  <a:pt x="740" y="502"/>
                  <a:pt x="742" y="500"/>
                </a:cubicBezTo>
                <a:cubicBezTo>
                  <a:pt x="744" y="498"/>
                  <a:pt x="746" y="496"/>
                  <a:pt x="749" y="495"/>
                </a:cubicBezTo>
                <a:cubicBezTo>
                  <a:pt x="751" y="493"/>
                  <a:pt x="754" y="492"/>
                  <a:pt x="757" y="490"/>
                </a:cubicBezTo>
                <a:cubicBezTo>
                  <a:pt x="760" y="488"/>
                  <a:pt x="763" y="486"/>
                  <a:pt x="767" y="484"/>
                </a:cubicBezTo>
                <a:cubicBezTo>
                  <a:pt x="769" y="483"/>
                  <a:pt x="772" y="482"/>
                  <a:pt x="774" y="480"/>
                </a:cubicBezTo>
                <a:cubicBezTo>
                  <a:pt x="777" y="478"/>
                  <a:pt x="780" y="475"/>
                  <a:pt x="782" y="472"/>
                </a:cubicBezTo>
                <a:cubicBezTo>
                  <a:pt x="786" y="468"/>
                  <a:pt x="789" y="463"/>
                  <a:pt x="793" y="459"/>
                </a:cubicBezTo>
                <a:cubicBezTo>
                  <a:pt x="796" y="456"/>
                  <a:pt x="798" y="452"/>
                  <a:pt x="801" y="450"/>
                </a:cubicBezTo>
                <a:cubicBezTo>
                  <a:pt x="804" y="448"/>
                  <a:pt x="807" y="446"/>
                  <a:pt x="810" y="444"/>
                </a:cubicBezTo>
                <a:cubicBezTo>
                  <a:pt x="811" y="443"/>
                  <a:pt x="812" y="442"/>
                  <a:pt x="813" y="441"/>
                </a:cubicBezTo>
                <a:cubicBezTo>
                  <a:pt x="815" y="440"/>
                  <a:pt x="816" y="441"/>
                  <a:pt x="818" y="440"/>
                </a:cubicBezTo>
                <a:cubicBezTo>
                  <a:pt x="820" y="440"/>
                  <a:pt x="822" y="439"/>
                  <a:pt x="823" y="438"/>
                </a:cubicBezTo>
                <a:cubicBezTo>
                  <a:pt x="824" y="437"/>
                  <a:pt x="824" y="434"/>
                  <a:pt x="825" y="433"/>
                </a:cubicBezTo>
                <a:cubicBezTo>
                  <a:pt x="825" y="431"/>
                  <a:pt x="827" y="430"/>
                  <a:pt x="828" y="429"/>
                </a:cubicBezTo>
                <a:cubicBezTo>
                  <a:pt x="830" y="427"/>
                  <a:pt x="832" y="427"/>
                  <a:pt x="834" y="426"/>
                </a:cubicBezTo>
                <a:cubicBezTo>
                  <a:pt x="838" y="425"/>
                  <a:pt x="841" y="426"/>
                  <a:pt x="844" y="425"/>
                </a:cubicBezTo>
                <a:cubicBezTo>
                  <a:pt x="847" y="425"/>
                  <a:pt x="849" y="424"/>
                  <a:pt x="852" y="424"/>
                </a:cubicBezTo>
                <a:cubicBezTo>
                  <a:pt x="856" y="424"/>
                  <a:pt x="860" y="424"/>
                  <a:pt x="864" y="424"/>
                </a:cubicBezTo>
                <a:cubicBezTo>
                  <a:pt x="866" y="424"/>
                  <a:pt x="868" y="426"/>
                  <a:pt x="871" y="426"/>
                </a:cubicBezTo>
                <a:cubicBezTo>
                  <a:pt x="873" y="426"/>
                  <a:pt x="876" y="424"/>
                  <a:pt x="879" y="424"/>
                </a:cubicBezTo>
                <a:cubicBezTo>
                  <a:pt x="882" y="424"/>
                  <a:pt x="885" y="426"/>
                  <a:pt x="888" y="426"/>
                </a:cubicBezTo>
                <a:cubicBezTo>
                  <a:pt x="889" y="427"/>
                  <a:pt x="890" y="428"/>
                  <a:pt x="891" y="428"/>
                </a:cubicBezTo>
                <a:cubicBezTo>
                  <a:pt x="897" y="427"/>
                  <a:pt x="903" y="427"/>
                  <a:pt x="909" y="426"/>
                </a:cubicBezTo>
                <a:cubicBezTo>
                  <a:pt x="912" y="425"/>
                  <a:pt x="914" y="423"/>
                  <a:pt x="916" y="422"/>
                </a:cubicBezTo>
                <a:cubicBezTo>
                  <a:pt x="918" y="420"/>
                  <a:pt x="918" y="417"/>
                  <a:pt x="921" y="415"/>
                </a:cubicBezTo>
                <a:cubicBezTo>
                  <a:pt x="922" y="415"/>
                  <a:pt x="923" y="417"/>
                  <a:pt x="924" y="417"/>
                </a:cubicBezTo>
                <a:cubicBezTo>
                  <a:pt x="926" y="414"/>
                  <a:pt x="926" y="410"/>
                  <a:pt x="928" y="408"/>
                </a:cubicBezTo>
                <a:cubicBezTo>
                  <a:pt x="929" y="407"/>
                  <a:pt x="932" y="407"/>
                  <a:pt x="933" y="407"/>
                </a:cubicBezTo>
                <a:cubicBezTo>
                  <a:pt x="936" y="406"/>
                  <a:pt x="938" y="404"/>
                  <a:pt x="941" y="403"/>
                </a:cubicBezTo>
                <a:cubicBezTo>
                  <a:pt x="943" y="403"/>
                  <a:pt x="945" y="404"/>
                  <a:pt x="947" y="404"/>
                </a:cubicBezTo>
                <a:cubicBezTo>
                  <a:pt x="950" y="403"/>
                  <a:pt x="953" y="402"/>
                  <a:pt x="956" y="400"/>
                </a:cubicBezTo>
                <a:cubicBezTo>
                  <a:pt x="959" y="398"/>
                  <a:pt x="962" y="396"/>
                  <a:pt x="963" y="393"/>
                </a:cubicBezTo>
                <a:cubicBezTo>
                  <a:pt x="964" y="391"/>
                  <a:pt x="960" y="390"/>
                  <a:pt x="961" y="388"/>
                </a:cubicBezTo>
                <a:cubicBezTo>
                  <a:pt x="961" y="387"/>
                  <a:pt x="965" y="389"/>
                  <a:pt x="964" y="388"/>
                </a:cubicBezTo>
                <a:cubicBezTo>
                  <a:pt x="962" y="386"/>
                  <a:pt x="957" y="387"/>
                  <a:pt x="955" y="384"/>
                </a:cubicBezTo>
                <a:cubicBezTo>
                  <a:pt x="954" y="382"/>
                  <a:pt x="960" y="385"/>
                  <a:pt x="962" y="384"/>
                </a:cubicBezTo>
                <a:cubicBezTo>
                  <a:pt x="963" y="384"/>
                  <a:pt x="961" y="382"/>
                  <a:pt x="961" y="381"/>
                </a:cubicBezTo>
                <a:cubicBezTo>
                  <a:pt x="962" y="380"/>
                  <a:pt x="964" y="379"/>
                  <a:pt x="964" y="378"/>
                </a:cubicBezTo>
                <a:cubicBezTo>
                  <a:pt x="965" y="377"/>
                  <a:pt x="963" y="375"/>
                  <a:pt x="963" y="374"/>
                </a:cubicBezTo>
                <a:cubicBezTo>
                  <a:pt x="963" y="373"/>
                  <a:pt x="965" y="375"/>
                  <a:pt x="965" y="374"/>
                </a:cubicBezTo>
                <a:cubicBezTo>
                  <a:pt x="965" y="372"/>
                  <a:pt x="965" y="369"/>
                  <a:pt x="964" y="367"/>
                </a:cubicBezTo>
                <a:cubicBezTo>
                  <a:pt x="962" y="365"/>
                  <a:pt x="960" y="364"/>
                  <a:pt x="958" y="363"/>
                </a:cubicBezTo>
                <a:cubicBezTo>
                  <a:pt x="957" y="362"/>
                  <a:pt x="955" y="362"/>
                  <a:pt x="953" y="363"/>
                </a:cubicBezTo>
                <a:cubicBezTo>
                  <a:pt x="951" y="364"/>
                  <a:pt x="950" y="367"/>
                  <a:pt x="948" y="368"/>
                </a:cubicBezTo>
                <a:cubicBezTo>
                  <a:pt x="947" y="368"/>
                  <a:pt x="946" y="366"/>
                  <a:pt x="946" y="365"/>
                </a:cubicBezTo>
                <a:cubicBezTo>
                  <a:pt x="946" y="363"/>
                  <a:pt x="949" y="362"/>
                  <a:pt x="949" y="360"/>
                </a:cubicBezTo>
                <a:cubicBezTo>
                  <a:pt x="949" y="358"/>
                  <a:pt x="947" y="358"/>
                  <a:pt x="945" y="357"/>
                </a:cubicBezTo>
                <a:cubicBezTo>
                  <a:pt x="944" y="356"/>
                  <a:pt x="941" y="355"/>
                  <a:pt x="939" y="355"/>
                </a:cubicBezTo>
                <a:cubicBezTo>
                  <a:pt x="938" y="355"/>
                  <a:pt x="938" y="357"/>
                  <a:pt x="937" y="358"/>
                </a:cubicBezTo>
                <a:cubicBezTo>
                  <a:pt x="934" y="360"/>
                  <a:pt x="930" y="362"/>
                  <a:pt x="927" y="363"/>
                </a:cubicBezTo>
                <a:cubicBezTo>
                  <a:pt x="923" y="365"/>
                  <a:pt x="920" y="368"/>
                  <a:pt x="916" y="368"/>
                </a:cubicBezTo>
                <a:cubicBezTo>
                  <a:pt x="915" y="368"/>
                  <a:pt x="913" y="365"/>
                  <a:pt x="914" y="364"/>
                </a:cubicBezTo>
                <a:cubicBezTo>
                  <a:pt x="917" y="362"/>
                  <a:pt x="921" y="361"/>
                  <a:pt x="925" y="360"/>
                </a:cubicBezTo>
                <a:cubicBezTo>
                  <a:pt x="928" y="358"/>
                  <a:pt x="932" y="357"/>
                  <a:pt x="935" y="356"/>
                </a:cubicBezTo>
                <a:cubicBezTo>
                  <a:pt x="937" y="354"/>
                  <a:pt x="940" y="353"/>
                  <a:pt x="942" y="351"/>
                </a:cubicBezTo>
                <a:cubicBezTo>
                  <a:pt x="945" y="350"/>
                  <a:pt x="948" y="351"/>
                  <a:pt x="950" y="348"/>
                </a:cubicBezTo>
                <a:cubicBezTo>
                  <a:pt x="950" y="347"/>
                  <a:pt x="946" y="349"/>
                  <a:pt x="944" y="347"/>
                </a:cubicBezTo>
                <a:cubicBezTo>
                  <a:pt x="943" y="346"/>
                  <a:pt x="946" y="344"/>
                  <a:pt x="944" y="344"/>
                </a:cubicBezTo>
                <a:cubicBezTo>
                  <a:pt x="942" y="343"/>
                  <a:pt x="940" y="345"/>
                  <a:pt x="937" y="345"/>
                </a:cubicBezTo>
                <a:cubicBezTo>
                  <a:pt x="935" y="345"/>
                  <a:pt x="932" y="344"/>
                  <a:pt x="931" y="342"/>
                </a:cubicBezTo>
                <a:cubicBezTo>
                  <a:pt x="930" y="341"/>
                  <a:pt x="932" y="340"/>
                  <a:pt x="931" y="339"/>
                </a:cubicBezTo>
                <a:cubicBezTo>
                  <a:pt x="930" y="338"/>
                  <a:pt x="928" y="339"/>
                  <a:pt x="926" y="339"/>
                </a:cubicBezTo>
                <a:cubicBezTo>
                  <a:pt x="925" y="338"/>
                  <a:pt x="924" y="337"/>
                  <a:pt x="922" y="337"/>
                </a:cubicBezTo>
                <a:cubicBezTo>
                  <a:pt x="920" y="336"/>
                  <a:pt x="917" y="338"/>
                  <a:pt x="915" y="336"/>
                </a:cubicBezTo>
                <a:cubicBezTo>
                  <a:pt x="914" y="334"/>
                  <a:pt x="917" y="330"/>
                  <a:pt x="916" y="327"/>
                </a:cubicBezTo>
                <a:cubicBezTo>
                  <a:pt x="916" y="326"/>
                  <a:pt x="913" y="328"/>
                  <a:pt x="912" y="327"/>
                </a:cubicBezTo>
                <a:cubicBezTo>
                  <a:pt x="910" y="326"/>
                  <a:pt x="907" y="325"/>
                  <a:pt x="906" y="323"/>
                </a:cubicBezTo>
                <a:cubicBezTo>
                  <a:pt x="905" y="322"/>
                  <a:pt x="908" y="321"/>
                  <a:pt x="907" y="320"/>
                </a:cubicBezTo>
                <a:cubicBezTo>
                  <a:pt x="906" y="319"/>
                  <a:pt x="903" y="319"/>
                  <a:pt x="901" y="317"/>
                </a:cubicBezTo>
                <a:cubicBezTo>
                  <a:pt x="900" y="317"/>
                  <a:pt x="898" y="316"/>
                  <a:pt x="899" y="315"/>
                </a:cubicBezTo>
                <a:cubicBezTo>
                  <a:pt x="899" y="314"/>
                  <a:pt x="904" y="314"/>
                  <a:pt x="903" y="313"/>
                </a:cubicBezTo>
                <a:cubicBezTo>
                  <a:pt x="901" y="310"/>
                  <a:pt x="897" y="312"/>
                  <a:pt x="895" y="310"/>
                </a:cubicBezTo>
                <a:cubicBezTo>
                  <a:pt x="894" y="310"/>
                  <a:pt x="895" y="308"/>
                  <a:pt x="895" y="308"/>
                </a:cubicBezTo>
                <a:cubicBezTo>
                  <a:pt x="898" y="307"/>
                  <a:pt x="901" y="308"/>
                  <a:pt x="904" y="308"/>
                </a:cubicBezTo>
                <a:cubicBezTo>
                  <a:pt x="905" y="308"/>
                  <a:pt x="907" y="307"/>
                  <a:pt x="908" y="305"/>
                </a:cubicBezTo>
                <a:cubicBezTo>
                  <a:pt x="908" y="304"/>
                  <a:pt x="909" y="302"/>
                  <a:pt x="908" y="301"/>
                </a:cubicBezTo>
                <a:cubicBezTo>
                  <a:pt x="906" y="300"/>
                  <a:pt x="904" y="302"/>
                  <a:pt x="903" y="301"/>
                </a:cubicBezTo>
                <a:cubicBezTo>
                  <a:pt x="902" y="300"/>
                  <a:pt x="903" y="298"/>
                  <a:pt x="902" y="298"/>
                </a:cubicBezTo>
                <a:cubicBezTo>
                  <a:pt x="901" y="296"/>
                  <a:pt x="896" y="298"/>
                  <a:pt x="896" y="295"/>
                </a:cubicBezTo>
                <a:cubicBezTo>
                  <a:pt x="896" y="293"/>
                  <a:pt x="902" y="295"/>
                  <a:pt x="903" y="292"/>
                </a:cubicBezTo>
                <a:cubicBezTo>
                  <a:pt x="904" y="291"/>
                  <a:pt x="902" y="288"/>
                  <a:pt x="901" y="287"/>
                </a:cubicBezTo>
                <a:cubicBezTo>
                  <a:pt x="900" y="286"/>
                  <a:pt x="896" y="288"/>
                  <a:pt x="896" y="287"/>
                </a:cubicBezTo>
                <a:cubicBezTo>
                  <a:pt x="895" y="285"/>
                  <a:pt x="900" y="285"/>
                  <a:pt x="900" y="283"/>
                </a:cubicBezTo>
                <a:cubicBezTo>
                  <a:pt x="900" y="282"/>
                  <a:pt x="897" y="283"/>
                  <a:pt x="896" y="281"/>
                </a:cubicBezTo>
                <a:cubicBezTo>
                  <a:pt x="896" y="280"/>
                  <a:pt x="898" y="277"/>
                  <a:pt x="897" y="276"/>
                </a:cubicBezTo>
                <a:cubicBezTo>
                  <a:pt x="894" y="275"/>
                  <a:pt x="891" y="278"/>
                  <a:pt x="888" y="277"/>
                </a:cubicBezTo>
                <a:cubicBezTo>
                  <a:pt x="887" y="277"/>
                  <a:pt x="887" y="275"/>
                  <a:pt x="888" y="275"/>
                </a:cubicBezTo>
                <a:cubicBezTo>
                  <a:pt x="890" y="274"/>
                  <a:pt x="893" y="275"/>
                  <a:pt x="894" y="273"/>
                </a:cubicBezTo>
                <a:cubicBezTo>
                  <a:pt x="895" y="273"/>
                  <a:pt x="895" y="271"/>
                  <a:pt x="894" y="270"/>
                </a:cubicBezTo>
                <a:cubicBezTo>
                  <a:pt x="893" y="270"/>
                  <a:pt x="891" y="271"/>
                  <a:pt x="890" y="270"/>
                </a:cubicBezTo>
                <a:cubicBezTo>
                  <a:pt x="889" y="269"/>
                  <a:pt x="892" y="266"/>
                  <a:pt x="890" y="265"/>
                </a:cubicBezTo>
                <a:cubicBezTo>
                  <a:pt x="889" y="264"/>
                  <a:pt x="885" y="268"/>
                  <a:pt x="884" y="266"/>
                </a:cubicBezTo>
                <a:cubicBezTo>
                  <a:pt x="883" y="264"/>
                  <a:pt x="888" y="263"/>
                  <a:pt x="888" y="261"/>
                </a:cubicBezTo>
                <a:cubicBezTo>
                  <a:pt x="889" y="260"/>
                  <a:pt x="886" y="259"/>
                  <a:pt x="885" y="258"/>
                </a:cubicBezTo>
                <a:cubicBezTo>
                  <a:pt x="884" y="256"/>
                  <a:pt x="885" y="254"/>
                  <a:pt x="884" y="252"/>
                </a:cubicBezTo>
                <a:cubicBezTo>
                  <a:pt x="884" y="250"/>
                  <a:pt x="881" y="249"/>
                  <a:pt x="881" y="247"/>
                </a:cubicBezTo>
                <a:cubicBezTo>
                  <a:pt x="880" y="245"/>
                  <a:pt x="881" y="243"/>
                  <a:pt x="881" y="240"/>
                </a:cubicBezTo>
                <a:cubicBezTo>
                  <a:pt x="880" y="237"/>
                  <a:pt x="878" y="240"/>
                  <a:pt x="877" y="240"/>
                </a:cubicBezTo>
                <a:cubicBezTo>
                  <a:pt x="875" y="244"/>
                  <a:pt x="873" y="248"/>
                  <a:pt x="871" y="252"/>
                </a:cubicBezTo>
                <a:cubicBezTo>
                  <a:pt x="870" y="254"/>
                  <a:pt x="869" y="256"/>
                  <a:pt x="868" y="258"/>
                </a:cubicBezTo>
                <a:cubicBezTo>
                  <a:pt x="868" y="260"/>
                  <a:pt x="867" y="261"/>
                  <a:pt x="866" y="263"/>
                </a:cubicBezTo>
                <a:cubicBezTo>
                  <a:pt x="866" y="264"/>
                  <a:pt x="867" y="265"/>
                  <a:pt x="866" y="266"/>
                </a:cubicBezTo>
                <a:cubicBezTo>
                  <a:pt x="865" y="268"/>
                  <a:pt x="861" y="267"/>
                  <a:pt x="860" y="269"/>
                </a:cubicBezTo>
                <a:cubicBezTo>
                  <a:pt x="858" y="272"/>
                  <a:pt x="860" y="276"/>
                  <a:pt x="858" y="279"/>
                </a:cubicBezTo>
                <a:cubicBezTo>
                  <a:pt x="857" y="280"/>
                  <a:pt x="858" y="275"/>
                  <a:pt x="857" y="274"/>
                </a:cubicBezTo>
                <a:cubicBezTo>
                  <a:pt x="856" y="272"/>
                  <a:pt x="855" y="270"/>
                  <a:pt x="854" y="270"/>
                </a:cubicBezTo>
                <a:cubicBezTo>
                  <a:pt x="851" y="271"/>
                  <a:pt x="852" y="275"/>
                  <a:pt x="850" y="277"/>
                </a:cubicBezTo>
                <a:cubicBezTo>
                  <a:pt x="848" y="278"/>
                  <a:pt x="845" y="278"/>
                  <a:pt x="844" y="279"/>
                </a:cubicBezTo>
                <a:cubicBezTo>
                  <a:pt x="841" y="280"/>
                  <a:pt x="840" y="286"/>
                  <a:pt x="837" y="285"/>
                </a:cubicBezTo>
                <a:cubicBezTo>
                  <a:pt x="834" y="284"/>
                  <a:pt x="838" y="277"/>
                  <a:pt x="835" y="276"/>
                </a:cubicBezTo>
                <a:cubicBezTo>
                  <a:pt x="832" y="276"/>
                  <a:pt x="834" y="284"/>
                  <a:pt x="831" y="284"/>
                </a:cubicBezTo>
                <a:cubicBezTo>
                  <a:pt x="828" y="284"/>
                  <a:pt x="832" y="278"/>
                  <a:pt x="831" y="276"/>
                </a:cubicBezTo>
                <a:cubicBezTo>
                  <a:pt x="831" y="273"/>
                  <a:pt x="831" y="270"/>
                  <a:pt x="828" y="269"/>
                </a:cubicBezTo>
                <a:cubicBezTo>
                  <a:pt x="825" y="268"/>
                  <a:pt x="821" y="269"/>
                  <a:pt x="818" y="270"/>
                </a:cubicBezTo>
                <a:cubicBezTo>
                  <a:pt x="816" y="271"/>
                  <a:pt x="816" y="274"/>
                  <a:pt x="814" y="274"/>
                </a:cubicBezTo>
                <a:cubicBezTo>
                  <a:pt x="812" y="274"/>
                  <a:pt x="812" y="272"/>
                  <a:pt x="813" y="270"/>
                </a:cubicBezTo>
                <a:cubicBezTo>
                  <a:pt x="813" y="269"/>
                  <a:pt x="815" y="268"/>
                  <a:pt x="816" y="267"/>
                </a:cubicBezTo>
                <a:cubicBezTo>
                  <a:pt x="817" y="266"/>
                  <a:pt x="819" y="265"/>
                  <a:pt x="820" y="263"/>
                </a:cubicBezTo>
                <a:cubicBezTo>
                  <a:pt x="821" y="262"/>
                  <a:pt x="820" y="260"/>
                  <a:pt x="819" y="259"/>
                </a:cubicBezTo>
                <a:cubicBezTo>
                  <a:pt x="818" y="258"/>
                  <a:pt x="816" y="260"/>
                  <a:pt x="816" y="259"/>
                </a:cubicBezTo>
                <a:cubicBezTo>
                  <a:pt x="815" y="258"/>
                  <a:pt x="815" y="256"/>
                  <a:pt x="816" y="254"/>
                </a:cubicBezTo>
                <a:cubicBezTo>
                  <a:pt x="816" y="253"/>
                  <a:pt x="818" y="254"/>
                  <a:pt x="818" y="253"/>
                </a:cubicBezTo>
                <a:cubicBezTo>
                  <a:pt x="819" y="252"/>
                  <a:pt x="820" y="249"/>
                  <a:pt x="818" y="248"/>
                </a:cubicBezTo>
                <a:cubicBezTo>
                  <a:pt x="816" y="247"/>
                  <a:pt x="808" y="250"/>
                  <a:pt x="809" y="248"/>
                </a:cubicBezTo>
                <a:cubicBezTo>
                  <a:pt x="811" y="244"/>
                  <a:pt x="817" y="247"/>
                  <a:pt x="820" y="245"/>
                </a:cubicBezTo>
                <a:cubicBezTo>
                  <a:pt x="821" y="244"/>
                  <a:pt x="819" y="241"/>
                  <a:pt x="820" y="239"/>
                </a:cubicBezTo>
                <a:cubicBezTo>
                  <a:pt x="820" y="237"/>
                  <a:pt x="820" y="236"/>
                  <a:pt x="821" y="234"/>
                </a:cubicBezTo>
                <a:cubicBezTo>
                  <a:pt x="822" y="233"/>
                  <a:pt x="825" y="233"/>
                  <a:pt x="826" y="231"/>
                </a:cubicBezTo>
                <a:cubicBezTo>
                  <a:pt x="826" y="230"/>
                  <a:pt x="826" y="228"/>
                  <a:pt x="825" y="228"/>
                </a:cubicBezTo>
                <a:cubicBezTo>
                  <a:pt x="823" y="228"/>
                  <a:pt x="822" y="230"/>
                  <a:pt x="820" y="230"/>
                </a:cubicBezTo>
                <a:cubicBezTo>
                  <a:pt x="819" y="230"/>
                  <a:pt x="818" y="227"/>
                  <a:pt x="817" y="226"/>
                </a:cubicBezTo>
                <a:cubicBezTo>
                  <a:pt x="812" y="226"/>
                  <a:pt x="808" y="227"/>
                  <a:pt x="803" y="226"/>
                </a:cubicBezTo>
                <a:cubicBezTo>
                  <a:pt x="802" y="226"/>
                  <a:pt x="800" y="224"/>
                  <a:pt x="800" y="223"/>
                </a:cubicBezTo>
                <a:cubicBezTo>
                  <a:pt x="799" y="221"/>
                  <a:pt x="801" y="219"/>
                  <a:pt x="800" y="218"/>
                </a:cubicBezTo>
                <a:cubicBezTo>
                  <a:pt x="799" y="217"/>
                  <a:pt x="797" y="218"/>
                  <a:pt x="796" y="217"/>
                </a:cubicBezTo>
                <a:cubicBezTo>
                  <a:pt x="796" y="216"/>
                  <a:pt x="797" y="215"/>
                  <a:pt x="796" y="214"/>
                </a:cubicBezTo>
                <a:cubicBezTo>
                  <a:pt x="795" y="212"/>
                  <a:pt x="792" y="212"/>
                  <a:pt x="790" y="210"/>
                </a:cubicBezTo>
                <a:cubicBezTo>
                  <a:pt x="790" y="209"/>
                  <a:pt x="790" y="208"/>
                  <a:pt x="790" y="207"/>
                </a:cubicBezTo>
                <a:cubicBezTo>
                  <a:pt x="787" y="205"/>
                  <a:pt x="784" y="203"/>
                  <a:pt x="782" y="201"/>
                </a:cubicBezTo>
                <a:cubicBezTo>
                  <a:pt x="781" y="201"/>
                  <a:pt x="780" y="200"/>
                  <a:pt x="780" y="200"/>
                </a:cubicBezTo>
                <a:cubicBezTo>
                  <a:pt x="777" y="202"/>
                  <a:pt x="775" y="204"/>
                  <a:pt x="772" y="205"/>
                </a:cubicBezTo>
                <a:cubicBezTo>
                  <a:pt x="771" y="206"/>
                  <a:pt x="770" y="204"/>
                  <a:pt x="769" y="205"/>
                </a:cubicBezTo>
                <a:cubicBezTo>
                  <a:pt x="769" y="205"/>
                  <a:pt x="769" y="208"/>
                  <a:pt x="768" y="207"/>
                </a:cubicBezTo>
                <a:cubicBezTo>
                  <a:pt x="765" y="207"/>
                  <a:pt x="764" y="203"/>
                  <a:pt x="761" y="203"/>
                </a:cubicBezTo>
                <a:cubicBezTo>
                  <a:pt x="760" y="202"/>
                  <a:pt x="759" y="204"/>
                  <a:pt x="758" y="204"/>
                </a:cubicBezTo>
                <a:cubicBezTo>
                  <a:pt x="757" y="204"/>
                  <a:pt x="758" y="202"/>
                  <a:pt x="757" y="201"/>
                </a:cubicBezTo>
                <a:cubicBezTo>
                  <a:pt x="755" y="201"/>
                  <a:pt x="753" y="202"/>
                  <a:pt x="752" y="201"/>
                </a:cubicBezTo>
                <a:cubicBezTo>
                  <a:pt x="749" y="200"/>
                  <a:pt x="747" y="199"/>
                  <a:pt x="745" y="198"/>
                </a:cubicBezTo>
                <a:cubicBezTo>
                  <a:pt x="743" y="198"/>
                  <a:pt x="742" y="197"/>
                  <a:pt x="740" y="197"/>
                </a:cubicBezTo>
                <a:cubicBezTo>
                  <a:pt x="738" y="197"/>
                  <a:pt x="736" y="199"/>
                  <a:pt x="734" y="201"/>
                </a:cubicBezTo>
                <a:cubicBezTo>
                  <a:pt x="733" y="202"/>
                  <a:pt x="731" y="202"/>
                  <a:pt x="730" y="203"/>
                </a:cubicBezTo>
                <a:cubicBezTo>
                  <a:pt x="729" y="205"/>
                  <a:pt x="729" y="207"/>
                  <a:pt x="729" y="209"/>
                </a:cubicBezTo>
                <a:cubicBezTo>
                  <a:pt x="729" y="211"/>
                  <a:pt x="728" y="213"/>
                  <a:pt x="729" y="215"/>
                </a:cubicBezTo>
                <a:cubicBezTo>
                  <a:pt x="730" y="216"/>
                  <a:pt x="734" y="216"/>
                  <a:pt x="734" y="217"/>
                </a:cubicBezTo>
                <a:cubicBezTo>
                  <a:pt x="734" y="219"/>
                  <a:pt x="731" y="220"/>
                  <a:pt x="730" y="221"/>
                </a:cubicBezTo>
                <a:cubicBezTo>
                  <a:pt x="729" y="223"/>
                  <a:pt x="729" y="226"/>
                  <a:pt x="728" y="228"/>
                </a:cubicBezTo>
                <a:cubicBezTo>
                  <a:pt x="726" y="231"/>
                  <a:pt x="719" y="230"/>
                  <a:pt x="720" y="234"/>
                </a:cubicBezTo>
                <a:cubicBezTo>
                  <a:pt x="720" y="237"/>
                  <a:pt x="726" y="232"/>
                  <a:pt x="729" y="234"/>
                </a:cubicBezTo>
                <a:cubicBezTo>
                  <a:pt x="731" y="234"/>
                  <a:pt x="727" y="236"/>
                  <a:pt x="728" y="237"/>
                </a:cubicBezTo>
                <a:cubicBezTo>
                  <a:pt x="728" y="238"/>
                  <a:pt x="730" y="237"/>
                  <a:pt x="731" y="238"/>
                </a:cubicBezTo>
                <a:cubicBezTo>
                  <a:pt x="731" y="239"/>
                  <a:pt x="728" y="239"/>
                  <a:pt x="728" y="240"/>
                </a:cubicBezTo>
                <a:cubicBezTo>
                  <a:pt x="727" y="242"/>
                  <a:pt x="728" y="244"/>
                  <a:pt x="728" y="245"/>
                </a:cubicBezTo>
                <a:cubicBezTo>
                  <a:pt x="729" y="247"/>
                  <a:pt x="732" y="247"/>
                  <a:pt x="732" y="248"/>
                </a:cubicBezTo>
                <a:cubicBezTo>
                  <a:pt x="732" y="251"/>
                  <a:pt x="730" y="253"/>
                  <a:pt x="728" y="255"/>
                </a:cubicBezTo>
                <a:cubicBezTo>
                  <a:pt x="727" y="255"/>
                  <a:pt x="726" y="255"/>
                  <a:pt x="726" y="255"/>
                </a:cubicBezTo>
                <a:cubicBezTo>
                  <a:pt x="725" y="257"/>
                  <a:pt x="726" y="259"/>
                  <a:pt x="725" y="261"/>
                </a:cubicBezTo>
                <a:cubicBezTo>
                  <a:pt x="723" y="263"/>
                  <a:pt x="720" y="265"/>
                  <a:pt x="718" y="267"/>
                </a:cubicBezTo>
                <a:cubicBezTo>
                  <a:pt x="717" y="268"/>
                  <a:pt x="715" y="270"/>
                  <a:pt x="715" y="272"/>
                </a:cubicBezTo>
                <a:cubicBezTo>
                  <a:pt x="714" y="273"/>
                  <a:pt x="714" y="276"/>
                  <a:pt x="715" y="277"/>
                </a:cubicBezTo>
                <a:cubicBezTo>
                  <a:pt x="717" y="280"/>
                  <a:pt x="721" y="281"/>
                  <a:pt x="723" y="284"/>
                </a:cubicBezTo>
                <a:cubicBezTo>
                  <a:pt x="725" y="286"/>
                  <a:pt x="727" y="288"/>
                  <a:pt x="728" y="291"/>
                </a:cubicBezTo>
                <a:cubicBezTo>
                  <a:pt x="729" y="294"/>
                  <a:pt x="730" y="298"/>
                  <a:pt x="729" y="301"/>
                </a:cubicBezTo>
                <a:cubicBezTo>
                  <a:pt x="729" y="306"/>
                  <a:pt x="729" y="311"/>
                  <a:pt x="728" y="315"/>
                </a:cubicBezTo>
                <a:cubicBezTo>
                  <a:pt x="727" y="319"/>
                  <a:pt x="725" y="323"/>
                  <a:pt x="722" y="326"/>
                </a:cubicBezTo>
                <a:cubicBezTo>
                  <a:pt x="720" y="329"/>
                  <a:pt x="717" y="331"/>
                  <a:pt x="714" y="334"/>
                </a:cubicBezTo>
                <a:cubicBezTo>
                  <a:pt x="710" y="336"/>
                  <a:pt x="707" y="339"/>
                  <a:pt x="704" y="341"/>
                </a:cubicBezTo>
                <a:cubicBezTo>
                  <a:pt x="701" y="343"/>
                  <a:pt x="698" y="344"/>
                  <a:pt x="695" y="345"/>
                </a:cubicBezTo>
                <a:cubicBezTo>
                  <a:pt x="693" y="346"/>
                  <a:pt x="689" y="345"/>
                  <a:pt x="688" y="347"/>
                </a:cubicBezTo>
                <a:cubicBezTo>
                  <a:pt x="686" y="350"/>
                  <a:pt x="688" y="353"/>
                  <a:pt x="689" y="356"/>
                </a:cubicBezTo>
                <a:cubicBezTo>
                  <a:pt x="690" y="358"/>
                  <a:pt x="693" y="357"/>
                  <a:pt x="694" y="359"/>
                </a:cubicBezTo>
                <a:cubicBezTo>
                  <a:pt x="695" y="361"/>
                  <a:pt x="692" y="364"/>
                  <a:pt x="692" y="366"/>
                </a:cubicBezTo>
                <a:cubicBezTo>
                  <a:pt x="692" y="367"/>
                  <a:pt x="693" y="369"/>
                  <a:pt x="693" y="370"/>
                </a:cubicBezTo>
                <a:cubicBezTo>
                  <a:pt x="693" y="373"/>
                  <a:pt x="693" y="376"/>
                  <a:pt x="694" y="378"/>
                </a:cubicBezTo>
                <a:cubicBezTo>
                  <a:pt x="694" y="382"/>
                  <a:pt x="696" y="386"/>
                  <a:pt x="695" y="389"/>
                </a:cubicBezTo>
                <a:cubicBezTo>
                  <a:pt x="694" y="393"/>
                  <a:pt x="690" y="395"/>
                  <a:pt x="689" y="399"/>
                </a:cubicBezTo>
                <a:cubicBezTo>
                  <a:pt x="689" y="401"/>
                  <a:pt x="691" y="402"/>
                  <a:pt x="691" y="404"/>
                </a:cubicBezTo>
                <a:cubicBezTo>
                  <a:pt x="691" y="406"/>
                  <a:pt x="691" y="409"/>
                  <a:pt x="689" y="410"/>
                </a:cubicBezTo>
                <a:cubicBezTo>
                  <a:pt x="688" y="410"/>
                  <a:pt x="687" y="407"/>
                  <a:pt x="686" y="406"/>
                </a:cubicBezTo>
                <a:cubicBezTo>
                  <a:pt x="685" y="405"/>
                  <a:pt x="683" y="404"/>
                  <a:pt x="683" y="405"/>
                </a:cubicBezTo>
                <a:cubicBezTo>
                  <a:pt x="681" y="406"/>
                  <a:pt x="681" y="409"/>
                  <a:pt x="680" y="410"/>
                </a:cubicBezTo>
                <a:cubicBezTo>
                  <a:pt x="679" y="411"/>
                  <a:pt x="677" y="410"/>
                  <a:pt x="676" y="410"/>
                </a:cubicBezTo>
                <a:cubicBezTo>
                  <a:pt x="674" y="410"/>
                  <a:pt x="672" y="409"/>
                  <a:pt x="671" y="408"/>
                </a:cubicBezTo>
                <a:cubicBezTo>
                  <a:pt x="669" y="408"/>
                  <a:pt x="667" y="410"/>
                  <a:pt x="666" y="409"/>
                </a:cubicBezTo>
                <a:cubicBezTo>
                  <a:pt x="666" y="407"/>
                  <a:pt x="670" y="406"/>
                  <a:pt x="670" y="404"/>
                </a:cubicBezTo>
                <a:cubicBezTo>
                  <a:pt x="670" y="402"/>
                  <a:pt x="668" y="400"/>
                  <a:pt x="667" y="398"/>
                </a:cubicBezTo>
                <a:cubicBezTo>
                  <a:pt x="666" y="396"/>
                  <a:pt x="664" y="394"/>
                  <a:pt x="662" y="392"/>
                </a:cubicBezTo>
                <a:cubicBezTo>
                  <a:pt x="661" y="391"/>
                  <a:pt x="658" y="393"/>
                  <a:pt x="657" y="392"/>
                </a:cubicBezTo>
                <a:cubicBezTo>
                  <a:pt x="656" y="390"/>
                  <a:pt x="660" y="389"/>
                  <a:pt x="660" y="388"/>
                </a:cubicBezTo>
                <a:cubicBezTo>
                  <a:pt x="658" y="384"/>
                  <a:pt x="654" y="382"/>
                  <a:pt x="653" y="379"/>
                </a:cubicBezTo>
                <a:cubicBezTo>
                  <a:pt x="652" y="377"/>
                  <a:pt x="653" y="376"/>
                  <a:pt x="653" y="374"/>
                </a:cubicBezTo>
                <a:cubicBezTo>
                  <a:pt x="654" y="372"/>
                  <a:pt x="654" y="370"/>
                  <a:pt x="655" y="368"/>
                </a:cubicBezTo>
                <a:cubicBezTo>
                  <a:pt x="656" y="366"/>
                  <a:pt x="657" y="364"/>
                  <a:pt x="657" y="362"/>
                </a:cubicBezTo>
                <a:cubicBezTo>
                  <a:pt x="656" y="359"/>
                  <a:pt x="654" y="355"/>
                  <a:pt x="655" y="352"/>
                </a:cubicBezTo>
                <a:cubicBezTo>
                  <a:pt x="655" y="349"/>
                  <a:pt x="657" y="348"/>
                  <a:pt x="658" y="345"/>
                </a:cubicBezTo>
                <a:cubicBezTo>
                  <a:pt x="659" y="344"/>
                  <a:pt x="659" y="341"/>
                  <a:pt x="658" y="340"/>
                </a:cubicBezTo>
                <a:cubicBezTo>
                  <a:pt x="656" y="338"/>
                  <a:pt x="652" y="338"/>
                  <a:pt x="649" y="338"/>
                </a:cubicBezTo>
                <a:cubicBezTo>
                  <a:pt x="645" y="337"/>
                  <a:pt x="640" y="337"/>
                  <a:pt x="636" y="337"/>
                </a:cubicBezTo>
                <a:cubicBezTo>
                  <a:pt x="634" y="337"/>
                  <a:pt x="632" y="339"/>
                  <a:pt x="630" y="339"/>
                </a:cubicBezTo>
                <a:cubicBezTo>
                  <a:pt x="628" y="340"/>
                  <a:pt x="626" y="339"/>
                  <a:pt x="624" y="338"/>
                </a:cubicBezTo>
                <a:cubicBezTo>
                  <a:pt x="622" y="337"/>
                  <a:pt x="622" y="333"/>
                  <a:pt x="620" y="332"/>
                </a:cubicBezTo>
                <a:cubicBezTo>
                  <a:pt x="618" y="330"/>
                  <a:pt x="615" y="329"/>
                  <a:pt x="612" y="328"/>
                </a:cubicBezTo>
                <a:cubicBezTo>
                  <a:pt x="610" y="327"/>
                  <a:pt x="607" y="326"/>
                  <a:pt x="604" y="325"/>
                </a:cubicBezTo>
                <a:cubicBezTo>
                  <a:pt x="602" y="325"/>
                  <a:pt x="600" y="324"/>
                  <a:pt x="598" y="323"/>
                </a:cubicBezTo>
                <a:cubicBezTo>
                  <a:pt x="596" y="321"/>
                  <a:pt x="594" y="318"/>
                  <a:pt x="592" y="316"/>
                </a:cubicBezTo>
                <a:cubicBezTo>
                  <a:pt x="590" y="314"/>
                  <a:pt x="588" y="311"/>
                  <a:pt x="585" y="309"/>
                </a:cubicBezTo>
                <a:cubicBezTo>
                  <a:pt x="583" y="308"/>
                  <a:pt x="581" y="307"/>
                  <a:pt x="578" y="306"/>
                </a:cubicBezTo>
                <a:cubicBezTo>
                  <a:pt x="576" y="306"/>
                  <a:pt x="574" y="305"/>
                  <a:pt x="572" y="304"/>
                </a:cubicBezTo>
                <a:cubicBezTo>
                  <a:pt x="570" y="303"/>
                  <a:pt x="570" y="300"/>
                  <a:pt x="567" y="300"/>
                </a:cubicBezTo>
                <a:cubicBezTo>
                  <a:pt x="565" y="299"/>
                  <a:pt x="562" y="300"/>
                  <a:pt x="560" y="301"/>
                </a:cubicBezTo>
                <a:cubicBezTo>
                  <a:pt x="556" y="302"/>
                  <a:pt x="552" y="304"/>
                  <a:pt x="548" y="305"/>
                </a:cubicBezTo>
                <a:cubicBezTo>
                  <a:pt x="546" y="306"/>
                  <a:pt x="542" y="309"/>
                  <a:pt x="543" y="307"/>
                </a:cubicBezTo>
                <a:cubicBezTo>
                  <a:pt x="543" y="304"/>
                  <a:pt x="547" y="304"/>
                  <a:pt x="549" y="302"/>
                </a:cubicBezTo>
                <a:cubicBezTo>
                  <a:pt x="549" y="300"/>
                  <a:pt x="549" y="299"/>
                  <a:pt x="549" y="297"/>
                </a:cubicBezTo>
                <a:cubicBezTo>
                  <a:pt x="548" y="294"/>
                  <a:pt x="547" y="292"/>
                  <a:pt x="547" y="290"/>
                </a:cubicBezTo>
                <a:cubicBezTo>
                  <a:pt x="546" y="287"/>
                  <a:pt x="547" y="285"/>
                  <a:pt x="547" y="282"/>
                </a:cubicBezTo>
                <a:cubicBezTo>
                  <a:pt x="546" y="279"/>
                  <a:pt x="546" y="274"/>
                  <a:pt x="544" y="272"/>
                </a:cubicBezTo>
                <a:cubicBezTo>
                  <a:pt x="542" y="270"/>
                  <a:pt x="538" y="271"/>
                  <a:pt x="536" y="272"/>
                </a:cubicBezTo>
                <a:cubicBezTo>
                  <a:pt x="533" y="273"/>
                  <a:pt x="533" y="278"/>
                  <a:pt x="530" y="278"/>
                </a:cubicBezTo>
                <a:cubicBezTo>
                  <a:pt x="528" y="278"/>
                  <a:pt x="531" y="274"/>
                  <a:pt x="530" y="272"/>
                </a:cubicBezTo>
                <a:cubicBezTo>
                  <a:pt x="530" y="270"/>
                  <a:pt x="526" y="270"/>
                  <a:pt x="526" y="268"/>
                </a:cubicBezTo>
                <a:cubicBezTo>
                  <a:pt x="526" y="267"/>
                  <a:pt x="528" y="266"/>
                  <a:pt x="529" y="265"/>
                </a:cubicBezTo>
                <a:cubicBezTo>
                  <a:pt x="529" y="262"/>
                  <a:pt x="528" y="258"/>
                  <a:pt x="529" y="254"/>
                </a:cubicBezTo>
                <a:cubicBezTo>
                  <a:pt x="530" y="250"/>
                  <a:pt x="532" y="247"/>
                  <a:pt x="534" y="243"/>
                </a:cubicBezTo>
                <a:cubicBezTo>
                  <a:pt x="535" y="240"/>
                  <a:pt x="536" y="237"/>
                  <a:pt x="538" y="234"/>
                </a:cubicBezTo>
                <a:cubicBezTo>
                  <a:pt x="540" y="230"/>
                  <a:pt x="543" y="227"/>
                  <a:pt x="546" y="224"/>
                </a:cubicBezTo>
                <a:cubicBezTo>
                  <a:pt x="549" y="221"/>
                  <a:pt x="553" y="219"/>
                  <a:pt x="555" y="215"/>
                </a:cubicBezTo>
                <a:cubicBezTo>
                  <a:pt x="556" y="214"/>
                  <a:pt x="553" y="213"/>
                  <a:pt x="553" y="211"/>
                </a:cubicBezTo>
                <a:cubicBezTo>
                  <a:pt x="554" y="209"/>
                  <a:pt x="557" y="209"/>
                  <a:pt x="558" y="208"/>
                </a:cubicBezTo>
                <a:cubicBezTo>
                  <a:pt x="560" y="207"/>
                  <a:pt x="561" y="205"/>
                  <a:pt x="563" y="204"/>
                </a:cubicBezTo>
                <a:cubicBezTo>
                  <a:pt x="564" y="203"/>
                  <a:pt x="566" y="201"/>
                  <a:pt x="567" y="200"/>
                </a:cubicBezTo>
                <a:cubicBezTo>
                  <a:pt x="569" y="199"/>
                  <a:pt x="571" y="200"/>
                  <a:pt x="573" y="198"/>
                </a:cubicBezTo>
                <a:cubicBezTo>
                  <a:pt x="573" y="197"/>
                  <a:pt x="571" y="195"/>
                  <a:pt x="572" y="195"/>
                </a:cubicBezTo>
                <a:cubicBezTo>
                  <a:pt x="575" y="194"/>
                  <a:pt x="578" y="196"/>
                  <a:pt x="581" y="195"/>
                </a:cubicBezTo>
                <a:cubicBezTo>
                  <a:pt x="585" y="194"/>
                  <a:pt x="588" y="192"/>
                  <a:pt x="590" y="189"/>
                </a:cubicBezTo>
                <a:cubicBezTo>
                  <a:pt x="591" y="187"/>
                  <a:pt x="590" y="184"/>
                  <a:pt x="589" y="182"/>
                </a:cubicBezTo>
                <a:cubicBezTo>
                  <a:pt x="588" y="181"/>
                  <a:pt x="587" y="181"/>
                  <a:pt x="586" y="180"/>
                </a:cubicBezTo>
                <a:cubicBezTo>
                  <a:pt x="584" y="179"/>
                  <a:pt x="583" y="177"/>
                  <a:pt x="581" y="177"/>
                </a:cubicBezTo>
                <a:cubicBezTo>
                  <a:pt x="578" y="176"/>
                  <a:pt x="575" y="177"/>
                  <a:pt x="572" y="176"/>
                </a:cubicBezTo>
                <a:cubicBezTo>
                  <a:pt x="571" y="175"/>
                  <a:pt x="566" y="174"/>
                  <a:pt x="567" y="173"/>
                </a:cubicBezTo>
                <a:cubicBezTo>
                  <a:pt x="570" y="171"/>
                  <a:pt x="573" y="174"/>
                  <a:pt x="575" y="174"/>
                </a:cubicBezTo>
                <a:cubicBezTo>
                  <a:pt x="579" y="175"/>
                  <a:pt x="582" y="175"/>
                  <a:pt x="585" y="175"/>
                </a:cubicBezTo>
                <a:cubicBezTo>
                  <a:pt x="587" y="176"/>
                  <a:pt x="589" y="178"/>
                  <a:pt x="591" y="178"/>
                </a:cubicBezTo>
                <a:cubicBezTo>
                  <a:pt x="594" y="177"/>
                  <a:pt x="596" y="176"/>
                  <a:pt x="598" y="175"/>
                </a:cubicBezTo>
                <a:cubicBezTo>
                  <a:pt x="600" y="174"/>
                  <a:pt x="600" y="172"/>
                  <a:pt x="601" y="171"/>
                </a:cubicBezTo>
                <a:cubicBezTo>
                  <a:pt x="602" y="169"/>
                  <a:pt x="601" y="166"/>
                  <a:pt x="603" y="165"/>
                </a:cubicBezTo>
                <a:cubicBezTo>
                  <a:pt x="605" y="165"/>
                  <a:pt x="607" y="168"/>
                  <a:pt x="609" y="169"/>
                </a:cubicBezTo>
                <a:cubicBezTo>
                  <a:pt x="611" y="170"/>
                  <a:pt x="615" y="171"/>
                  <a:pt x="617" y="170"/>
                </a:cubicBezTo>
                <a:cubicBezTo>
                  <a:pt x="621" y="169"/>
                  <a:pt x="623" y="165"/>
                  <a:pt x="626" y="162"/>
                </a:cubicBezTo>
                <a:cubicBezTo>
                  <a:pt x="630" y="159"/>
                  <a:pt x="633" y="156"/>
                  <a:pt x="636" y="153"/>
                </a:cubicBezTo>
                <a:cubicBezTo>
                  <a:pt x="638" y="151"/>
                  <a:pt x="641" y="147"/>
                  <a:pt x="639" y="145"/>
                </a:cubicBezTo>
                <a:cubicBezTo>
                  <a:pt x="636" y="142"/>
                  <a:pt x="630" y="143"/>
                  <a:pt x="625" y="142"/>
                </a:cubicBezTo>
                <a:cubicBezTo>
                  <a:pt x="622" y="142"/>
                  <a:pt x="618" y="142"/>
                  <a:pt x="615" y="140"/>
                </a:cubicBezTo>
                <a:cubicBezTo>
                  <a:pt x="612" y="138"/>
                  <a:pt x="606" y="134"/>
                  <a:pt x="608" y="130"/>
                </a:cubicBezTo>
                <a:cubicBezTo>
                  <a:pt x="611" y="127"/>
                  <a:pt x="616" y="133"/>
                  <a:pt x="620" y="134"/>
                </a:cubicBezTo>
                <a:cubicBezTo>
                  <a:pt x="624" y="136"/>
                  <a:pt x="627" y="139"/>
                  <a:pt x="631" y="140"/>
                </a:cubicBezTo>
                <a:cubicBezTo>
                  <a:pt x="633" y="141"/>
                  <a:pt x="636" y="142"/>
                  <a:pt x="639" y="141"/>
                </a:cubicBezTo>
                <a:cubicBezTo>
                  <a:pt x="644" y="138"/>
                  <a:pt x="649" y="133"/>
                  <a:pt x="653" y="129"/>
                </a:cubicBezTo>
                <a:cubicBezTo>
                  <a:pt x="654" y="128"/>
                  <a:pt x="656" y="127"/>
                  <a:pt x="656" y="126"/>
                </a:cubicBezTo>
                <a:cubicBezTo>
                  <a:pt x="655" y="123"/>
                  <a:pt x="651" y="122"/>
                  <a:pt x="649" y="119"/>
                </a:cubicBezTo>
                <a:cubicBezTo>
                  <a:pt x="649" y="118"/>
                  <a:pt x="651" y="117"/>
                  <a:pt x="652" y="117"/>
                </a:cubicBezTo>
                <a:cubicBezTo>
                  <a:pt x="656" y="117"/>
                  <a:pt x="659" y="118"/>
                  <a:pt x="662" y="119"/>
                </a:cubicBezTo>
                <a:cubicBezTo>
                  <a:pt x="664" y="119"/>
                  <a:pt x="665" y="121"/>
                  <a:pt x="666" y="122"/>
                </a:cubicBezTo>
                <a:cubicBezTo>
                  <a:pt x="668" y="123"/>
                  <a:pt x="669" y="125"/>
                  <a:pt x="671" y="125"/>
                </a:cubicBezTo>
                <a:cubicBezTo>
                  <a:pt x="672" y="125"/>
                  <a:pt x="671" y="123"/>
                  <a:pt x="672" y="123"/>
                </a:cubicBezTo>
                <a:cubicBezTo>
                  <a:pt x="674" y="123"/>
                  <a:pt x="677" y="126"/>
                  <a:pt x="680" y="125"/>
                </a:cubicBezTo>
                <a:cubicBezTo>
                  <a:pt x="681" y="124"/>
                  <a:pt x="680" y="121"/>
                  <a:pt x="679" y="120"/>
                </a:cubicBezTo>
                <a:cubicBezTo>
                  <a:pt x="678" y="117"/>
                  <a:pt x="675" y="115"/>
                  <a:pt x="673" y="112"/>
                </a:cubicBezTo>
                <a:cubicBezTo>
                  <a:pt x="672" y="112"/>
                  <a:pt x="669" y="111"/>
                  <a:pt x="670" y="110"/>
                </a:cubicBezTo>
                <a:cubicBezTo>
                  <a:pt x="672" y="109"/>
                  <a:pt x="674" y="109"/>
                  <a:pt x="676" y="110"/>
                </a:cubicBezTo>
                <a:cubicBezTo>
                  <a:pt x="678" y="111"/>
                  <a:pt x="679" y="114"/>
                  <a:pt x="680" y="115"/>
                </a:cubicBezTo>
                <a:cubicBezTo>
                  <a:pt x="682" y="117"/>
                  <a:pt x="682" y="121"/>
                  <a:pt x="684" y="121"/>
                </a:cubicBezTo>
                <a:cubicBezTo>
                  <a:pt x="689" y="120"/>
                  <a:pt x="693" y="115"/>
                  <a:pt x="697" y="113"/>
                </a:cubicBezTo>
                <a:cubicBezTo>
                  <a:pt x="701" y="111"/>
                  <a:pt x="705" y="111"/>
                  <a:pt x="708" y="108"/>
                </a:cubicBezTo>
                <a:cubicBezTo>
                  <a:pt x="710" y="107"/>
                  <a:pt x="710" y="104"/>
                  <a:pt x="711" y="102"/>
                </a:cubicBezTo>
                <a:cubicBezTo>
                  <a:pt x="711" y="101"/>
                  <a:pt x="712" y="100"/>
                  <a:pt x="712" y="98"/>
                </a:cubicBezTo>
                <a:cubicBezTo>
                  <a:pt x="712" y="96"/>
                  <a:pt x="709" y="94"/>
                  <a:pt x="708" y="91"/>
                </a:cubicBezTo>
                <a:cubicBezTo>
                  <a:pt x="707" y="89"/>
                  <a:pt x="707" y="87"/>
                  <a:pt x="706" y="86"/>
                </a:cubicBezTo>
                <a:cubicBezTo>
                  <a:pt x="705" y="84"/>
                  <a:pt x="703" y="82"/>
                  <a:pt x="704" y="80"/>
                </a:cubicBezTo>
                <a:cubicBezTo>
                  <a:pt x="705" y="78"/>
                  <a:pt x="708" y="79"/>
                  <a:pt x="710" y="79"/>
                </a:cubicBezTo>
                <a:cubicBezTo>
                  <a:pt x="711" y="77"/>
                  <a:pt x="716" y="76"/>
                  <a:pt x="719" y="75"/>
                </a:cubicBezTo>
                <a:cubicBezTo>
                  <a:pt x="720" y="74"/>
                  <a:pt x="720" y="72"/>
                  <a:pt x="719" y="71"/>
                </a:cubicBezTo>
                <a:cubicBezTo>
                  <a:pt x="717" y="70"/>
                  <a:pt x="715" y="70"/>
                  <a:pt x="712" y="71"/>
                </a:cubicBezTo>
                <a:cubicBezTo>
                  <a:pt x="711" y="71"/>
                  <a:pt x="710" y="74"/>
                  <a:pt x="708" y="74"/>
                </a:cubicBezTo>
                <a:cubicBezTo>
                  <a:pt x="706" y="75"/>
                  <a:pt x="702" y="75"/>
                  <a:pt x="703" y="74"/>
                </a:cubicBezTo>
                <a:cubicBezTo>
                  <a:pt x="704" y="71"/>
                  <a:pt x="708" y="70"/>
                  <a:pt x="711" y="68"/>
                </a:cubicBezTo>
                <a:cubicBezTo>
                  <a:pt x="713" y="67"/>
                  <a:pt x="715" y="65"/>
                  <a:pt x="717" y="64"/>
                </a:cubicBezTo>
                <a:cubicBezTo>
                  <a:pt x="718" y="64"/>
                  <a:pt x="722" y="64"/>
                  <a:pt x="721" y="63"/>
                </a:cubicBezTo>
                <a:cubicBezTo>
                  <a:pt x="718" y="61"/>
                  <a:pt x="715" y="61"/>
                  <a:pt x="712" y="59"/>
                </a:cubicBezTo>
                <a:cubicBezTo>
                  <a:pt x="709" y="58"/>
                  <a:pt x="706" y="57"/>
                  <a:pt x="705" y="54"/>
                </a:cubicBezTo>
                <a:cubicBezTo>
                  <a:pt x="704" y="53"/>
                  <a:pt x="708" y="53"/>
                  <a:pt x="708" y="52"/>
                </a:cubicBezTo>
                <a:cubicBezTo>
                  <a:pt x="707" y="51"/>
                  <a:pt x="705" y="51"/>
                  <a:pt x="703" y="50"/>
                </a:cubicBezTo>
                <a:cubicBezTo>
                  <a:pt x="702" y="50"/>
                  <a:pt x="701" y="51"/>
                  <a:pt x="699" y="51"/>
                </a:cubicBezTo>
                <a:cubicBezTo>
                  <a:pt x="696" y="50"/>
                  <a:pt x="694" y="48"/>
                  <a:pt x="691" y="48"/>
                </a:cubicBezTo>
                <a:cubicBezTo>
                  <a:pt x="688" y="48"/>
                  <a:pt x="686" y="49"/>
                  <a:pt x="683" y="49"/>
                </a:cubicBezTo>
                <a:cubicBezTo>
                  <a:pt x="682" y="49"/>
                  <a:pt x="680" y="47"/>
                  <a:pt x="680" y="48"/>
                </a:cubicBezTo>
                <a:cubicBezTo>
                  <a:pt x="677" y="52"/>
                  <a:pt x="676" y="56"/>
                  <a:pt x="676" y="60"/>
                </a:cubicBezTo>
                <a:cubicBezTo>
                  <a:pt x="677" y="63"/>
                  <a:pt x="682" y="65"/>
                  <a:pt x="682" y="68"/>
                </a:cubicBezTo>
                <a:cubicBezTo>
                  <a:pt x="683" y="69"/>
                  <a:pt x="679" y="67"/>
                  <a:pt x="678" y="68"/>
                </a:cubicBezTo>
                <a:cubicBezTo>
                  <a:pt x="677" y="69"/>
                  <a:pt x="679" y="70"/>
                  <a:pt x="678" y="71"/>
                </a:cubicBezTo>
                <a:cubicBezTo>
                  <a:pt x="676" y="72"/>
                  <a:pt x="672" y="69"/>
                  <a:pt x="672" y="73"/>
                </a:cubicBezTo>
                <a:cubicBezTo>
                  <a:pt x="670" y="73"/>
                  <a:pt x="669" y="75"/>
                  <a:pt x="668" y="76"/>
                </a:cubicBezTo>
                <a:cubicBezTo>
                  <a:pt x="665" y="81"/>
                  <a:pt x="662" y="86"/>
                  <a:pt x="659" y="92"/>
                </a:cubicBezTo>
                <a:cubicBezTo>
                  <a:pt x="658" y="94"/>
                  <a:pt x="659" y="97"/>
                  <a:pt x="658" y="98"/>
                </a:cubicBezTo>
                <a:cubicBezTo>
                  <a:pt x="656" y="100"/>
                  <a:pt x="653" y="100"/>
                  <a:pt x="651" y="101"/>
                </a:cubicBezTo>
                <a:cubicBezTo>
                  <a:pt x="649" y="103"/>
                  <a:pt x="647" y="105"/>
                  <a:pt x="644" y="105"/>
                </a:cubicBezTo>
                <a:cubicBezTo>
                  <a:pt x="643" y="105"/>
                  <a:pt x="645" y="102"/>
                  <a:pt x="644" y="101"/>
                </a:cubicBezTo>
                <a:cubicBezTo>
                  <a:pt x="643" y="97"/>
                  <a:pt x="639" y="93"/>
                  <a:pt x="639" y="89"/>
                </a:cubicBezTo>
                <a:cubicBezTo>
                  <a:pt x="639" y="87"/>
                  <a:pt x="641" y="86"/>
                  <a:pt x="641" y="84"/>
                </a:cubicBezTo>
                <a:cubicBezTo>
                  <a:pt x="642" y="83"/>
                  <a:pt x="641" y="81"/>
                  <a:pt x="641" y="80"/>
                </a:cubicBezTo>
                <a:cubicBezTo>
                  <a:pt x="642" y="79"/>
                  <a:pt x="644" y="80"/>
                  <a:pt x="644" y="79"/>
                </a:cubicBezTo>
                <a:cubicBezTo>
                  <a:pt x="646" y="76"/>
                  <a:pt x="646" y="73"/>
                  <a:pt x="645" y="70"/>
                </a:cubicBezTo>
                <a:cubicBezTo>
                  <a:pt x="645" y="68"/>
                  <a:pt x="642" y="67"/>
                  <a:pt x="641" y="65"/>
                </a:cubicBezTo>
                <a:cubicBezTo>
                  <a:pt x="639" y="63"/>
                  <a:pt x="638" y="59"/>
                  <a:pt x="635" y="57"/>
                </a:cubicBezTo>
                <a:cubicBezTo>
                  <a:pt x="634" y="57"/>
                  <a:pt x="633" y="60"/>
                  <a:pt x="631" y="62"/>
                </a:cubicBezTo>
                <a:cubicBezTo>
                  <a:pt x="630" y="64"/>
                  <a:pt x="628" y="66"/>
                  <a:pt x="627" y="68"/>
                </a:cubicBezTo>
                <a:cubicBezTo>
                  <a:pt x="625" y="70"/>
                  <a:pt x="625" y="74"/>
                  <a:pt x="623" y="76"/>
                </a:cubicBezTo>
                <a:cubicBezTo>
                  <a:pt x="622" y="79"/>
                  <a:pt x="621" y="82"/>
                  <a:pt x="619" y="82"/>
                </a:cubicBezTo>
                <a:cubicBezTo>
                  <a:pt x="617" y="83"/>
                  <a:pt x="617" y="80"/>
                  <a:pt x="617" y="79"/>
                </a:cubicBezTo>
                <a:cubicBezTo>
                  <a:pt x="617" y="75"/>
                  <a:pt x="618" y="72"/>
                  <a:pt x="618" y="69"/>
                </a:cubicBezTo>
                <a:cubicBezTo>
                  <a:pt x="618" y="67"/>
                  <a:pt x="617" y="64"/>
                  <a:pt x="616" y="62"/>
                </a:cubicBezTo>
                <a:cubicBezTo>
                  <a:pt x="615" y="60"/>
                  <a:pt x="612" y="58"/>
                  <a:pt x="613" y="56"/>
                </a:cubicBezTo>
                <a:cubicBezTo>
                  <a:pt x="613" y="54"/>
                  <a:pt x="617" y="55"/>
                  <a:pt x="617" y="53"/>
                </a:cubicBezTo>
                <a:cubicBezTo>
                  <a:pt x="618" y="52"/>
                  <a:pt x="616" y="50"/>
                  <a:pt x="615" y="50"/>
                </a:cubicBezTo>
                <a:cubicBezTo>
                  <a:pt x="612" y="51"/>
                  <a:pt x="612" y="54"/>
                  <a:pt x="609" y="54"/>
                </a:cubicBezTo>
                <a:cubicBezTo>
                  <a:pt x="608" y="55"/>
                  <a:pt x="607" y="53"/>
                  <a:pt x="605" y="53"/>
                </a:cubicBezTo>
                <a:cubicBezTo>
                  <a:pt x="604" y="54"/>
                  <a:pt x="603" y="56"/>
                  <a:pt x="601" y="56"/>
                </a:cubicBezTo>
                <a:cubicBezTo>
                  <a:pt x="600" y="55"/>
                  <a:pt x="603" y="52"/>
                  <a:pt x="602" y="51"/>
                </a:cubicBezTo>
                <a:cubicBezTo>
                  <a:pt x="602" y="50"/>
                  <a:pt x="599" y="50"/>
                  <a:pt x="600" y="50"/>
                </a:cubicBezTo>
                <a:cubicBezTo>
                  <a:pt x="601" y="47"/>
                  <a:pt x="606" y="47"/>
                  <a:pt x="607" y="44"/>
                </a:cubicBezTo>
                <a:cubicBezTo>
                  <a:pt x="607" y="42"/>
                  <a:pt x="603" y="43"/>
                  <a:pt x="602" y="41"/>
                </a:cubicBezTo>
                <a:cubicBezTo>
                  <a:pt x="602" y="40"/>
                  <a:pt x="603" y="39"/>
                  <a:pt x="604" y="39"/>
                </a:cubicBezTo>
                <a:cubicBezTo>
                  <a:pt x="605" y="39"/>
                  <a:pt x="607" y="40"/>
                  <a:pt x="608" y="40"/>
                </a:cubicBezTo>
                <a:cubicBezTo>
                  <a:pt x="609" y="40"/>
                  <a:pt x="611" y="40"/>
                  <a:pt x="612" y="39"/>
                </a:cubicBezTo>
                <a:cubicBezTo>
                  <a:pt x="612" y="37"/>
                  <a:pt x="611" y="36"/>
                  <a:pt x="610" y="35"/>
                </a:cubicBezTo>
                <a:cubicBezTo>
                  <a:pt x="609" y="34"/>
                  <a:pt x="608" y="33"/>
                  <a:pt x="607" y="32"/>
                </a:cubicBezTo>
                <a:cubicBezTo>
                  <a:pt x="605" y="30"/>
                  <a:pt x="601" y="28"/>
                  <a:pt x="600" y="25"/>
                </a:cubicBezTo>
                <a:cubicBezTo>
                  <a:pt x="600" y="22"/>
                  <a:pt x="603" y="20"/>
                  <a:pt x="604" y="17"/>
                </a:cubicBezTo>
                <a:cubicBezTo>
                  <a:pt x="604" y="15"/>
                  <a:pt x="604" y="12"/>
                  <a:pt x="603" y="10"/>
                </a:cubicBezTo>
                <a:cubicBezTo>
                  <a:pt x="602" y="9"/>
                  <a:pt x="599" y="9"/>
                  <a:pt x="598" y="8"/>
                </a:cubicBezTo>
                <a:cubicBezTo>
                  <a:pt x="597" y="8"/>
                  <a:pt x="597" y="7"/>
                  <a:pt x="596" y="6"/>
                </a:cubicBezTo>
                <a:cubicBezTo>
                  <a:pt x="594" y="5"/>
                  <a:pt x="592" y="5"/>
                  <a:pt x="590" y="4"/>
                </a:cubicBezTo>
                <a:cubicBezTo>
                  <a:pt x="589" y="3"/>
                  <a:pt x="589" y="1"/>
                  <a:pt x="588" y="1"/>
                </a:cubicBezTo>
                <a:cubicBezTo>
                  <a:pt x="586" y="0"/>
                  <a:pt x="584" y="1"/>
                  <a:pt x="582" y="2"/>
                </a:cubicBezTo>
                <a:cubicBezTo>
                  <a:pt x="580" y="3"/>
                  <a:pt x="578" y="5"/>
                  <a:pt x="576" y="6"/>
                </a:cubicBezTo>
                <a:cubicBezTo>
                  <a:pt x="575" y="7"/>
                  <a:pt x="573" y="9"/>
                  <a:pt x="574" y="10"/>
                </a:cubicBezTo>
                <a:cubicBezTo>
                  <a:pt x="574" y="11"/>
                  <a:pt x="578" y="10"/>
                  <a:pt x="578" y="12"/>
                </a:cubicBezTo>
                <a:cubicBezTo>
                  <a:pt x="578" y="13"/>
                  <a:pt x="576" y="15"/>
                  <a:pt x="574" y="15"/>
                </a:cubicBezTo>
                <a:cubicBezTo>
                  <a:pt x="573" y="15"/>
                  <a:pt x="572" y="12"/>
                  <a:pt x="570" y="12"/>
                </a:cubicBezTo>
                <a:cubicBezTo>
                  <a:pt x="567" y="14"/>
                  <a:pt x="566" y="18"/>
                  <a:pt x="565" y="21"/>
                </a:cubicBezTo>
                <a:cubicBezTo>
                  <a:pt x="564" y="22"/>
                  <a:pt x="564" y="24"/>
                  <a:pt x="564" y="25"/>
                </a:cubicBezTo>
                <a:cubicBezTo>
                  <a:pt x="565" y="27"/>
                  <a:pt x="567" y="27"/>
                  <a:pt x="568" y="29"/>
                </a:cubicBezTo>
                <a:cubicBezTo>
                  <a:pt x="568" y="30"/>
                  <a:pt x="569" y="31"/>
                  <a:pt x="568" y="31"/>
                </a:cubicBezTo>
                <a:cubicBezTo>
                  <a:pt x="566" y="32"/>
                  <a:pt x="564" y="31"/>
                  <a:pt x="562" y="32"/>
                </a:cubicBezTo>
                <a:cubicBezTo>
                  <a:pt x="560" y="33"/>
                  <a:pt x="558" y="36"/>
                  <a:pt x="557" y="39"/>
                </a:cubicBezTo>
                <a:cubicBezTo>
                  <a:pt x="556" y="41"/>
                  <a:pt x="557" y="44"/>
                  <a:pt x="559" y="46"/>
                </a:cubicBezTo>
                <a:cubicBezTo>
                  <a:pt x="560" y="47"/>
                  <a:pt x="563" y="47"/>
                  <a:pt x="565" y="48"/>
                </a:cubicBezTo>
                <a:cubicBezTo>
                  <a:pt x="568" y="49"/>
                  <a:pt x="571" y="52"/>
                  <a:pt x="575" y="52"/>
                </a:cubicBezTo>
                <a:cubicBezTo>
                  <a:pt x="576" y="52"/>
                  <a:pt x="577" y="49"/>
                  <a:pt x="578" y="50"/>
                </a:cubicBezTo>
                <a:cubicBezTo>
                  <a:pt x="580" y="50"/>
                  <a:pt x="580" y="54"/>
                  <a:pt x="582" y="54"/>
                </a:cubicBezTo>
                <a:cubicBezTo>
                  <a:pt x="585" y="55"/>
                  <a:pt x="588" y="53"/>
                  <a:pt x="591" y="53"/>
                </a:cubicBezTo>
                <a:cubicBezTo>
                  <a:pt x="592" y="53"/>
                  <a:pt x="595" y="53"/>
                  <a:pt x="595" y="54"/>
                </a:cubicBezTo>
                <a:cubicBezTo>
                  <a:pt x="595" y="57"/>
                  <a:pt x="593" y="58"/>
                  <a:pt x="591" y="59"/>
                </a:cubicBezTo>
                <a:cubicBezTo>
                  <a:pt x="590" y="60"/>
                  <a:pt x="588" y="61"/>
                  <a:pt x="586" y="60"/>
                </a:cubicBezTo>
                <a:cubicBezTo>
                  <a:pt x="585" y="60"/>
                  <a:pt x="585" y="58"/>
                  <a:pt x="584" y="57"/>
                </a:cubicBezTo>
                <a:cubicBezTo>
                  <a:pt x="582" y="57"/>
                  <a:pt x="580" y="56"/>
                  <a:pt x="579" y="57"/>
                </a:cubicBezTo>
                <a:cubicBezTo>
                  <a:pt x="577" y="59"/>
                  <a:pt x="578" y="62"/>
                  <a:pt x="577" y="63"/>
                </a:cubicBezTo>
                <a:cubicBezTo>
                  <a:pt x="575" y="65"/>
                  <a:pt x="572" y="66"/>
                  <a:pt x="570" y="69"/>
                </a:cubicBezTo>
                <a:cubicBezTo>
                  <a:pt x="570" y="70"/>
                  <a:pt x="569" y="73"/>
                  <a:pt x="570" y="73"/>
                </a:cubicBezTo>
                <a:cubicBezTo>
                  <a:pt x="572" y="74"/>
                  <a:pt x="575" y="72"/>
                  <a:pt x="577" y="71"/>
                </a:cubicBezTo>
                <a:cubicBezTo>
                  <a:pt x="578" y="70"/>
                  <a:pt x="579" y="69"/>
                  <a:pt x="580" y="68"/>
                </a:cubicBezTo>
                <a:cubicBezTo>
                  <a:pt x="580" y="67"/>
                  <a:pt x="579" y="65"/>
                  <a:pt x="580" y="66"/>
                </a:cubicBezTo>
                <a:cubicBezTo>
                  <a:pt x="581" y="67"/>
                  <a:pt x="582" y="69"/>
                  <a:pt x="583" y="71"/>
                </a:cubicBezTo>
                <a:cubicBezTo>
                  <a:pt x="583" y="73"/>
                  <a:pt x="584" y="74"/>
                  <a:pt x="583" y="76"/>
                </a:cubicBezTo>
                <a:cubicBezTo>
                  <a:pt x="580" y="78"/>
                  <a:pt x="577" y="80"/>
                  <a:pt x="574" y="81"/>
                </a:cubicBezTo>
                <a:cubicBezTo>
                  <a:pt x="571" y="83"/>
                  <a:pt x="568" y="85"/>
                  <a:pt x="565" y="86"/>
                </a:cubicBezTo>
                <a:cubicBezTo>
                  <a:pt x="563" y="87"/>
                  <a:pt x="561" y="85"/>
                  <a:pt x="560" y="86"/>
                </a:cubicBezTo>
                <a:cubicBezTo>
                  <a:pt x="557" y="87"/>
                  <a:pt x="554" y="89"/>
                  <a:pt x="553" y="92"/>
                </a:cubicBezTo>
                <a:cubicBezTo>
                  <a:pt x="553" y="94"/>
                  <a:pt x="558" y="95"/>
                  <a:pt x="558" y="97"/>
                </a:cubicBezTo>
                <a:cubicBezTo>
                  <a:pt x="559" y="100"/>
                  <a:pt x="559" y="103"/>
                  <a:pt x="558" y="105"/>
                </a:cubicBezTo>
                <a:cubicBezTo>
                  <a:pt x="558" y="107"/>
                  <a:pt x="559" y="110"/>
                  <a:pt x="557" y="111"/>
                </a:cubicBezTo>
                <a:cubicBezTo>
                  <a:pt x="554" y="112"/>
                  <a:pt x="550" y="111"/>
                  <a:pt x="547" y="111"/>
                </a:cubicBezTo>
                <a:cubicBezTo>
                  <a:pt x="546" y="110"/>
                  <a:pt x="543" y="108"/>
                  <a:pt x="544" y="107"/>
                </a:cubicBezTo>
                <a:cubicBezTo>
                  <a:pt x="548" y="106"/>
                  <a:pt x="552" y="110"/>
                  <a:pt x="555" y="108"/>
                </a:cubicBezTo>
                <a:cubicBezTo>
                  <a:pt x="557" y="107"/>
                  <a:pt x="556" y="103"/>
                  <a:pt x="555" y="102"/>
                </a:cubicBezTo>
                <a:cubicBezTo>
                  <a:pt x="553" y="100"/>
                  <a:pt x="550" y="103"/>
                  <a:pt x="548" y="102"/>
                </a:cubicBezTo>
                <a:cubicBezTo>
                  <a:pt x="546" y="101"/>
                  <a:pt x="545" y="99"/>
                  <a:pt x="545" y="97"/>
                </a:cubicBezTo>
                <a:cubicBezTo>
                  <a:pt x="546" y="95"/>
                  <a:pt x="548" y="93"/>
                  <a:pt x="549" y="91"/>
                </a:cubicBezTo>
                <a:cubicBezTo>
                  <a:pt x="551" y="88"/>
                  <a:pt x="554" y="85"/>
                  <a:pt x="553" y="82"/>
                </a:cubicBezTo>
                <a:cubicBezTo>
                  <a:pt x="553" y="80"/>
                  <a:pt x="550" y="82"/>
                  <a:pt x="548" y="82"/>
                </a:cubicBezTo>
                <a:cubicBezTo>
                  <a:pt x="546" y="82"/>
                  <a:pt x="544" y="81"/>
                  <a:pt x="542" y="81"/>
                </a:cubicBezTo>
                <a:cubicBezTo>
                  <a:pt x="539" y="80"/>
                  <a:pt x="537" y="77"/>
                  <a:pt x="534" y="77"/>
                </a:cubicBezTo>
                <a:cubicBezTo>
                  <a:pt x="531" y="77"/>
                  <a:pt x="528" y="79"/>
                  <a:pt x="527" y="81"/>
                </a:cubicBezTo>
                <a:cubicBezTo>
                  <a:pt x="527" y="83"/>
                  <a:pt x="528" y="86"/>
                  <a:pt x="530" y="87"/>
                </a:cubicBezTo>
                <a:cubicBezTo>
                  <a:pt x="532" y="89"/>
                  <a:pt x="535" y="89"/>
                  <a:pt x="538" y="91"/>
                </a:cubicBezTo>
                <a:cubicBezTo>
                  <a:pt x="539" y="92"/>
                  <a:pt x="539" y="94"/>
                  <a:pt x="538" y="95"/>
                </a:cubicBezTo>
                <a:cubicBezTo>
                  <a:pt x="537" y="96"/>
                  <a:pt x="535" y="97"/>
                  <a:pt x="533" y="96"/>
                </a:cubicBezTo>
                <a:cubicBezTo>
                  <a:pt x="531" y="95"/>
                  <a:pt x="530" y="92"/>
                  <a:pt x="527" y="91"/>
                </a:cubicBezTo>
                <a:cubicBezTo>
                  <a:pt x="524" y="91"/>
                  <a:pt x="521" y="92"/>
                  <a:pt x="518" y="92"/>
                </a:cubicBezTo>
                <a:cubicBezTo>
                  <a:pt x="516" y="92"/>
                  <a:pt x="514" y="91"/>
                  <a:pt x="513" y="90"/>
                </a:cubicBezTo>
                <a:cubicBezTo>
                  <a:pt x="506" y="90"/>
                  <a:pt x="500" y="91"/>
                  <a:pt x="494" y="91"/>
                </a:cubicBezTo>
                <a:cubicBezTo>
                  <a:pt x="490" y="91"/>
                  <a:pt x="486" y="92"/>
                  <a:pt x="483" y="91"/>
                </a:cubicBezTo>
                <a:cubicBezTo>
                  <a:pt x="480" y="91"/>
                  <a:pt x="478" y="90"/>
                  <a:pt x="476" y="89"/>
                </a:cubicBezTo>
                <a:cubicBezTo>
                  <a:pt x="474" y="88"/>
                  <a:pt x="472" y="86"/>
                  <a:pt x="470" y="86"/>
                </a:cubicBezTo>
                <a:cubicBezTo>
                  <a:pt x="467" y="85"/>
                  <a:pt x="463" y="87"/>
                  <a:pt x="460" y="86"/>
                </a:cubicBezTo>
                <a:cubicBezTo>
                  <a:pt x="458" y="85"/>
                  <a:pt x="457" y="83"/>
                  <a:pt x="456" y="82"/>
                </a:cubicBezTo>
                <a:cubicBezTo>
                  <a:pt x="454" y="81"/>
                  <a:pt x="452" y="80"/>
                  <a:pt x="451" y="78"/>
                </a:cubicBezTo>
                <a:cubicBezTo>
                  <a:pt x="450" y="76"/>
                  <a:pt x="452" y="73"/>
                  <a:pt x="451" y="71"/>
                </a:cubicBezTo>
                <a:cubicBezTo>
                  <a:pt x="450" y="69"/>
                  <a:pt x="446" y="66"/>
                  <a:pt x="444" y="68"/>
                </a:cubicBezTo>
                <a:cubicBezTo>
                  <a:pt x="436" y="72"/>
                  <a:pt x="428" y="74"/>
                  <a:pt x="421" y="75"/>
                </a:cubicBezTo>
                <a:cubicBezTo>
                  <a:pt x="419" y="76"/>
                  <a:pt x="414" y="80"/>
                  <a:pt x="414" y="82"/>
                </a:cubicBezTo>
                <a:cubicBezTo>
                  <a:pt x="415" y="85"/>
                  <a:pt x="420" y="83"/>
                  <a:pt x="424" y="83"/>
                </a:cubicBezTo>
                <a:cubicBezTo>
                  <a:pt x="424" y="79"/>
                  <a:pt x="428" y="80"/>
                  <a:pt x="431" y="79"/>
                </a:cubicBezTo>
                <a:cubicBezTo>
                  <a:pt x="436" y="79"/>
                  <a:pt x="441" y="77"/>
                  <a:pt x="445" y="74"/>
                </a:cubicBezTo>
                <a:cubicBezTo>
                  <a:pt x="446" y="73"/>
                  <a:pt x="448" y="73"/>
                  <a:pt x="448" y="75"/>
                </a:cubicBezTo>
                <a:cubicBezTo>
                  <a:pt x="448" y="76"/>
                  <a:pt x="447" y="78"/>
                  <a:pt x="445" y="79"/>
                </a:cubicBezTo>
                <a:cubicBezTo>
                  <a:pt x="441" y="81"/>
                  <a:pt x="437" y="84"/>
                  <a:pt x="433" y="85"/>
                </a:cubicBezTo>
                <a:cubicBezTo>
                  <a:pt x="430" y="86"/>
                  <a:pt x="426" y="85"/>
                  <a:pt x="423" y="87"/>
                </a:cubicBezTo>
                <a:cubicBezTo>
                  <a:pt x="421" y="87"/>
                  <a:pt x="419" y="89"/>
                  <a:pt x="418" y="91"/>
                </a:cubicBezTo>
                <a:cubicBezTo>
                  <a:pt x="418" y="94"/>
                  <a:pt x="420" y="97"/>
                  <a:pt x="421" y="100"/>
                </a:cubicBezTo>
                <a:cubicBezTo>
                  <a:pt x="421" y="104"/>
                  <a:pt x="422" y="108"/>
                  <a:pt x="421" y="111"/>
                </a:cubicBezTo>
                <a:cubicBezTo>
                  <a:pt x="421" y="114"/>
                  <a:pt x="420" y="108"/>
                  <a:pt x="418" y="110"/>
                </a:cubicBezTo>
                <a:cubicBezTo>
                  <a:pt x="417" y="110"/>
                  <a:pt x="418" y="117"/>
                  <a:pt x="417" y="117"/>
                </a:cubicBezTo>
                <a:cubicBezTo>
                  <a:pt x="415" y="117"/>
                  <a:pt x="413" y="114"/>
                  <a:pt x="411" y="112"/>
                </a:cubicBezTo>
                <a:cubicBezTo>
                  <a:pt x="411" y="110"/>
                  <a:pt x="410" y="107"/>
                  <a:pt x="411" y="106"/>
                </a:cubicBezTo>
                <a:cubicBezTo>
                  <a:pt x="412" y="104"/>
                  <a:pt x="416" y="106"/>
                  <a:pt x="416" y="104"/>
                </a:cubicBezTo>
                <a:cubicBezTo>
                  <a:pt x="417" y="101"/>
                  <a:pt x="415" y="96"/>
                  <a:pt x="412" y="95"/>
                </a:cubicBezTo>
                <a:cubicBezTo>
                  <a:pt x="410" y="94"/>
                  <a:pt x="409" y="100"/>
                  <a:pt x="407" y="100"/>
                </a:cubicBezTo>
                <a:cubicBezTo>
                  <a:pt x="405" y="100"/>
                  <a:pt x="408" y="96"/>
                  <a:pt x="407" y="94"/>
                </a:cubicBezTo>
                <a:cubicBezTo>
                  <a:pt x="406" y="93"/>
                  <a:pt x="404" y="91"/>
                  <a:pt x="402" y="91"/>
                </a:cubicBezTo>
                <a:cubicBezTo>
                  <a:pt x="400" y="91"/>
                  <a:pt x="399" y="94"/>
                  <a:pt x="398" y="93"/>
                </a:cubicBezTo>
                <a:cubicBezTo>
                  <a:pt x="396" y="92"/>
                  <a:pt x="399" y="87"/>
                  <a:pt x="397" y="87"/>
                </a:cubicBezTo>
                <a:cubicBezTo>
                  <a:pt x="391" y="87"/>
                  <a:pt x="387" y="92"/>
                  <a:pt x="381" y="93"/>
                </a:cubicBezTo>
                <a:cubicBezTo>
                  <a:pt x="377" y="94"/>
                  <a:pt x="374" y="92"/>
                  <a:pt x="370" y="92"/>
                </a:cubicBezTo>
                <a:cubicBezTo>
                  <a:pt x="366" y="92"/>
                  <a:pt x="361" y="94"/>
                  <a:pt x="356" y="93"/>
                </a:cubicBezTo>
                <a:cubicBezTo>
                  <a:pt x="352" y="93"/>
                  <a:pt x="348" y="91"/>
                  <a:pt x="344" y="90"/>
                </a:cubicBezTo>
                <a:cubicBezTo>
                  <a:pt x="341" y="90"/>
                  <a:pt x="338" y="92"/>
                  <a:pt x="336" y="90"/>
                </a:cubicBezTo>
                <a:cubicBezTo>
                  <a:pt x="335" y="88"/>
                  <a:pt x="337" y="85"/>
                  <a:pt x="339" y="84"/>
                </a:cubicBezTo>
                <a:cubicBezTo>
                  <a:pt x="341" y="82"/>
                  <a:pt x="344" y="81"/>
                  <a:pt x="346" y="81"/>
                </a:cubicBezTo>
                <a:cubicBezTo>
                  <a:pt x="348" y="80"/>
                  <a:pt x="351" y="82"/>
                  <a:pt x="352" y="81"/>
                </a:cubicBezTo>
                <a:cubicBezTo>
                  <a:pt x="353" y="80"/>
                  <a:pt x="353" y="78"/>
                  <a:pt x="353" y="76"/>
                </a:cubicBezTo>
                <a:cubicBezTo>
                  <a:pt x="351" y="74"/>
                  <a:pt x="349" y="71"/>
                  <a:pt x="347" y="69"/>
                </a:cubicBezTo>
                <a:cubicBezTo>
                  <a:pt x="344" y="67"/>
                  <a:pt x="341" y="65"/>
                  <a:pt x="338" y="65"/>
                </a:cubicBezTo>
                <a:cubicBezTo>
                  <a:pt x="335" y="65"/>
                  <a:pt x="334" y="68"/>
                  <a:pt x="331" y="68"/>
                </a:cubicBezTo>
                <a:cubicBezTo>
                  <a:pt x="328" y="69"/>
                  <a:pt x="324" y="68"/>
                  <a:pt x="320" y="67"/>
                </a:cubicBezTo>
                <a:cubicBezTo>
                  <a:pt x="317" y="67"/>
                  <a:pt x="314" y="65"/>
                  <a:pt x="311" y="64"/>
                </a:cubicBezTo>
                <a:cubicBezTo>
                  <a:pt x="308" y="62"/>
                  <a:pt x="307" y="59"/>
                  <a:pt x="305" y="59"/>
                </a:cubicBezTo>
                <a:cubicBezTo>
                  <a:pt x="301" y="57"/>
                  <a:pt x="297" y="58"/>
                  <a:pt x="293" y="57"/>
                </a:cubicBezTo>
                <a:cubicBezTo>
                  <a:pt x="290" y="57"/>
                  <a:pt x="286" y="57"/>
                  <a:pt x="284" y="56"/>
                </a:cubicBezTo>
                <a:cubicBezTo>
                  <a:pt x="282" y="54"/>
                  <a:pt x="282" y="50"/>
                  <a:pt x="279" y="50"/>
                </a:cubicBezTo>
                <a:cubicBezTo>
                  <a:pt x="274" y="48"/>
                  <a:pt x="268" y="46"/>
                  <a:pt x="262" y="48"/>
                </a:cubicBezTo>
                <a:cubicBezTo>
                  <a:pt x="259" y="48"/>
                  <a:pt x="260" y="53"/>
                  <a:pt x="258" y="55"/>
                </a:cubicBezTo>
                <a:cubicBezTo>
                  <a:pt x="255" y="58"/>
                  <a:pt x="252" y="59"/>
                  <a:pt x="248" y="59"/>
                </a:cubicBezTo>
                <a:cubicBezTo>
                  <a:pt x="246" y="60"/>
                  <a:pt x="242" y="61"/>
                  <a:pt x="242" y="59"/>
                </a:cubicBezTo>
                <a:cubicBezTo>
                  <a:pt x="241" y="56"/>
                  <a:pt x="246" y="54"/>
                  <a:pt x="247" y="51"/>
                </a:cubicBezTo>
                <a:cubicBezTo>
                  <a:pt x="247" y="49"/>
                  <a:pt x="246" y="47"/>
                  <a:pt x="246" y="46"/>
                </a:cubicBezTo>
                <a:cubicBezTo>
                  <a:pt x="246" y="45"/>
                  <a:pt x="248" y="42"/>
                  <a:pt x="246" y="42"/>
                </a:cubicBezTo>
                <a:cubicBezTo>
                  <a:pt x="244" y="42"/>
                  <a:pt x="241" y="44"/>
                  <a:pt x="240" y="46"/>
                </a:cubicBezTo>
                <a:cubicBezTo>
                  <a:pt x="237" y="49"/>
                  <a:pt x="237" y="54"/>
                  <a:pt x="235" y="57"/>
                </a:cubicBezTo>
                <a:cubicBezTo>
                  <a:pt x="234" y="58"/>
                  <a:pt x="231" y="59"/>
                  <a:pt x="230" y="58"/>
                </a:cubicBezTo>
                <a:cubicBezTo>
                  <a:pt x="227" y="57"/>
                  <a:pt x="224" y="55"/>
                  <a:pt x="222" y="53"/>
                </a:cubicBezTo>
                <a:cubicBezTo>
                  <a:pt x="220" y="51"/>
                  <a:pt x="220" y="49"/>
                  <a:pt x="219" y="46"/>
                </a:cubicBezTo>
                <a:cubicBezTo>
                  <a:pt x="218" y="44"/>
                  <a:pt x="218" y="41"/>
                  <a:pt x="217" y="39"/>
                </a:cubicBezTo>
                <a:cubicBezTo>
                  <a:pt x="216" y="36"/>
                  <a:pt x="215" y="33"/>
                  <a:pt x="212" y="31"/>
                </a:cubicBezTo>
                <a:cubicBezTo>
                  <a:pt x="211" y="31"/>
                  <a:pt x="210" y="33"/>
                  <a:pt x="209" y="34"/>
                </a:cubicBezTo>
                <a:cubicBezTo>
                  <a:pt x="211" y="37"/>
                  <a:pt x="210" y="39"/>
                  <a:pt x="205" y="39"/>
                </a:cubicBezTo>
                <a:cubicBezTo>
                  <a:pt x="204" y="46"/>
                  <a:pt x="197" y="49"/>
                  <a:pt x="194" y="49"/>
                </a:cubicBezTo>
                <a:cubicBezTo>
                  <a:pt x="196" y="47"/>
                  <a:pt x="197" y="45"/>
                  <a:pt x="195" y="45"/>
                </a:cubicBezTo>
                <a:cubicBezTo>
                  <a:pt x="193" y="45"/>
                  <a:pt x="183" y="50"/>
                  <a:pt x="180" y="51"/>
                </a:cubicBezTo>
                <a:cubicBezTo>
                  <a:pt x="176" y="53"/>
                  <a:pt x="174" y="58"/>
                  <a:pt x="170" y="60"/>
                </a:cubicBezTo>
                <a:cubicBezTo>
                  <a:pt x="169" y="60"/>
                  <a:pt x="170" y="56"/>
                  <a:pt x="169" y="56"/>
                </a:cubicBezTo>
                <a:cubicBezTo>
                  <a:pt x="166" y="56"/>
                  <a:pt x="163" y="58"/>
                  <a:pt x="160" y="59"/>
                </a:cubicBezTo>
                <a:cubicBezTo>
                  <a:pt x="158" y="60"/>
                  <a:pt x="155" y="61"/>
                  <a:pt x="152" y="63"/>
                </a:cubicBezTo>
                <a:cubicBezTo>
                  <a:pt x="151" y="64"/>
                  <a:pt x="151" y="67"/>
                  <a:pt x="149" y="68"/>
                </a:cubicBezTo>
                <a:cubicBezTo>
                  <a:pt x="147" y="69"/>
                  <a:pt x="143" y="70"/>
                  <a:pt x="143" y="68"/>
                </a:cubicBezTo>
                <a:cubicBezTo>
                  <a:pt x="144" y="65"/>
                  <a:pt x="147" y="63"/>
                  <a:pt x="150" y="60"/>
                </a:cubicBezTo>
                <a:cubicBezTo>
                  <a:pt x="152" y="58"/>
                  <a:pt x="155" y="56"/>
                  <a:pt x="158" y="55"/>
                </a:cubicBezTo>
                <a:cubicBezTo>
                  <a:pt x="163" y="53"/>
                  <a:pt x="168" y="53"/>
                  <a:pt x="172" y="52"/>
                </a:cubicBezTo>
                <a:cubicBezTo>
                  <a:pt x="179" y="49"/>
                  <a:pt x="187" y="47"/>
                  <a:pt x="192" y="42"/>
                </a:cubicBezTo>
                <a:cubicBezTo>
                  <a:pt x="194" y="41"/>
                  <a:pt x="191" y="39"/>
                  <a:pt x="189" y="39"/>
                </a:cubicBezTo>
                <a:cubicBezTo>
                  <a:pt x="187" y="41"/>
                  <a:pt x="184" y="40"/>
                  <a:pt x="181" y="41"/>
                </a:cubicBezTo>
                <a:cubicBezTo>
                  <a:pt x="178" y="42"/>
                  <a:pt x="176" y="45"/>
                  <a:pt x="173" y="46"/>
                </a:cubicBezTo>
                <a:cubicBezTo>
                  <a:pt x="168" y="47"/>
                  <a:pt x="163" y="48"/>
                  <a:pt x="158" y="50"/>
                </a:cubicBezTo>
                <a:cubicBezTo>
                  <a:pt x="155" y="51"/>
                  <a:pt x="153" y="52"/>
                  <a:pt x="150" y="54"/>
                </a:cubicBezTo>
                <a:cubicBezTo>
                  <a:pt x="149" y="54"/>
                  <a:pt x="148" y="55"/>
                  <a:pt x="146" y="56"/>
                </a:cubicBezTo>
                <a:cubicBezTo>
                  <a:pt x="145" y="57"/>
                  <a:pt x="142" y="57"/>
                  <a:pt x="141" y="57"/>
                </a:cubicBezTo>
                <a:cubicBezTo>
                  <a:pt x="137" y="60"/>
                  <a:pt x="133" y="62"/>
                  <a:pt x="130" y="65"/>
                </a:cubicBezTo>
                <a:cubicBezTo>
                  <a:pt x="129" y="66"/>
                  <a:pt x="128" y="68"/>
                  <a:pt x="127" y="68"/>
                </a:cubicBezTo>
                <a:cubicBezTo>
                  <a:pt x="125" y="69"/>
                  <a:pt x="122" y="68"/>
                  <a:pt x="119" y="68"/>
                </a:cubicBezTo>
                <a:cubicBezTo>
                  <a:pt x="116" y="68"/>
                  <a:pt x="112" y="68"/>
                  <a:pt x="109" y="68"/>
                </a:cubicBezTo>
                <a:cubicBezTo>
                  <a:pt x="106" y="68"/>
                  <a:pt x="102" y="68"/>
                  <a:pt x="99" y="67"/>
                </a:cubicBezTo>
                <a:cubicBezTo>
                  <a:pt x="95" y="66"/>
                  <a:pt x="92" y="64"/>
                  <a:pt x="89" y="62"/>
                </a:cubicBezTo>
                <a:cubicBezTo>
                  <a:pt x="87" y="60"/>
                  <a:pt x="85" y="57"/>
                  <a:pt x="82" y="55"/>
                </a:cubicBezTo>
                <a:cubicBezTo>
                  <a:pt x="83" y="54"/>
                  <a:pt x="85" y="53"/>
                  <a:pt x="83" y="52"/>
                </a:cubicBezTo>
                <a:cubicBezTo>
                  <a:pt x="83" y="51"/>
                  <a:pt x="79" y="54"/>
                  <a:pt x="79" y="53"/>
                </a:cubicBezTo>
                <a:cubicBezTo>
                  <a:pt x="77" y="52"/>
                  <a:pt x="75" y="52"/>
                  <a:pt x="74" y="51"/>
                </a:cubicBezTo>
                <a:cubicBezTo>
                  <a:pt x="70" y="51"/>
                  <a:pt x="65" y="52"/>
                  <a:pt x="62" y="53"/>
                </a:cubicBezTo>
                <a:lnTo>
                  <a:pt x="0" y="241"/>
                </a:lnTo>
                <a:lnTo>
                  <a:pt x="5" y="244"/>
                </a:lnTo>
                <a:cubicBezTo>
                  <a:pt x="7" y="245"/>
                  <a:pt x="7" y="247"/>
                  <a:pt x="9" y="246"/>
                </a:cubicBezTo>
                <a:cubicBezTo>
                  <a:pt x="11" y="245"/>
                  <a:pt x="12" y="238"/>
                  <a:pt x="15" y="239"/>
                </a:cubicBezTo>
                <a:lnTo>
                  <a:pt x="21" y="242"/>
                </a:lnTo>
                <a:cubicBezTo>
                  <a:pt x="24" y="243"/>
                  <a:pt x="22" y="248"/>
                  <a:pt x="23" y="251"/>
                </a:cubicBezTo>
                <a:cubicBezTo>
                  <a:pt x="25" y="256"/>
                  <a:pt x="28" y="260"/>
                  <a:pt x="30" y="264"/>
                </a:cubicBezTo>
                <a:cubicBezTo>
                  <a:pt x="31" y="266"/>
                  <a:pt x="31" y="268"/>
                  <a:pt x="33" y="268"/>
                </a:cubicBezTo>
                <a:cubicBezTo>
                  <a:pt x="36" y="269"/>
                  <a:pt x="36" y="266"/>
                  <a:pt x="38" y="265"/>
                </a:cubicBezTo>
                <a:cubicBezTo>
                  <a:pt x="40" y="264"/>
                  <a:pt x="44" y="267"/>
                  <a:pt x="45" y="265"/>
                </a:cubicBezTo>
                <a:cubicBezTo>
                  <a:pt x="45" y="262"/>
                  <a:pt x="47" y="260"/>
                  <a:pt x="50" y="259"/>
                </a:cubicBezTo>
                <a:cubicBezTo>
                  <a:pt x="51" y="259"/>
                  <a:pt x="50" y="257"/>
                  <a:pt x="50" y="256"/>
                </a:cubicBezTo>
                <a:cubicBezTo>
                  <a:pt x="53" y="254"/>
                  <a:pt x="57" y="252"/>
                  <a:pt x="60" y="253"/>
                </a:cubicBezTo>
                <a:cubicBezTo>
                  <a:pt x="62" y="253"/>
                  <a:pt x="63" y="256"/>
                  <a:pt x="64" y="259"/>
                </a:cubicBezTo>
                <a:cubicBezTo>
                  <a:pt x="65" y="261"/>
                  <a:pt x="62" y="263"/>
                  <a:pt x="63" y="265"/>
                </a:cubicBezTo>
                <a:cubicBezTo>
                  <a:pt x="64" y="267"/>
                  <a:pt x="67" y="266"/>
                  <a:pt x="69" y="268"/>
                </a:cubicBezTo>
                <a:cubicBezTo>
                  <a:pt x="70" y="270"/>
                  <a:pt x="70" y="274"/>
                  <a:pt x="72" y="276"/>
                </a:cubicBezTo>
                <a:cubicBezTo>
                  <a:pt x="74" y="280"/>
                  <a:pt x="79" y="282"/>
                  <a:pt x="81" y="286"/>
                </a:cubicBezTo>
                <a:cubicBezTo>
                  <a:pt x="82" y="289"/>
                  <a:pt x="79" y="294"/>
                  <a:pt x="81" y="298"/>
                </a:cubicBezTo>
                <a:cubicBezTo>
                  <a:pt x="83" y="302"/>
                  <a:pt x="84" y="307"/>
                  <a:pt x="87" y="311"/>
                </a:cubicBezTo>
                <a:cubicBezTo>
                  <a:pt x="89" y="315"/>
                  <a:pt x="94" y="314"/>
                  <a:pt x="97" y="317"/>
                </a:cubicBezTo>
                <a:cubicBezTo>
                  <a:pt x="98" y="317"/>
                  <a:pt x="97" y="319"/>
                  <a:pt x="98" y="320"/>
                </a:cubicBezTo>
                <a:cubicBezTo>
                  <a:pt x="99" y="322"/>
                  <a:pt x="101" y="322"/>
                  <a:pt x="103" y="322"/>
                </a:cubicBezTo>
                <a:cubicBezTo>
                  <a:pt x="102" y="324"/>
                  <a:pt x="101" y="326"/>
                  <a:pt x="101" y="328"/>
                </a:cubicBezTo>
                <a:cubicBezTo>
                  <a:pt x="101" y="330"/>
                  <a:pt x="100" y="333"/>
                  <a:pt x="101" y="335"/>
                </a:cubicBezTo>
                <a:cubicBezTo>
                  <a:pt x="102" y="336"/>
                  <a:pt x="104" y="330"/>
                  <a:pt x="104" y="332"/>
                </a:cubicBezTo>
                <a:cubicBezTo>
                  <a:pt x="104" y="334"/>
                  <a:pt x="99" y="337"/>
                  <a:pt x="101" y="339"/>
                </a:cubicBezTo>
                <a:cubicBezTo>
                  <a:pt x="103" y="341"/>
                  <a:pt x="111" y="336"/>
                  <a:pt x="109" y="338"/>
                </a:cubicBezTo>
                <a:cubicBezTo>
                  <a:pt x="107" y="341"/>
                  <a:pt x="102" y="340"/>
                  <a:pt x="99" y="342"/>
                </a:cubicBezTo>
                <a:cubicBezTo>
                  <a:pt x="97" y="343"/>
                  <a:pt x="96" y="345"/>
                  <a:pt x="96" y="347"/>
                </a:cubicBezTo>
                <a:cubicBezTo>
                  <a:pt x="96" y="349"/>
                  <a:pt x="96" y="351"/>
                  <a:pt x="98" y="351"/>
                </a:cubicBezTo>
                <a:cubicBezTo>
                  <a:pt x="101" y="352"/>
                  <a:pt x="105" y="348"/>
                  <a:pt x="109" y="350"/>
                </a:cubicBezTo>
                <a:cubicBezTo>
                  <a:pt x="111" y="351"/>
                  <a:pt x="106" y="354"/>
                  <a:pt x="103" y="354"/>
                </a:cubicBezTo>
                <a:cubicBezTo>
                  <a:pt x="100" y="355"/>
                  <a:pt x="97" y="354"/>
                  <a:pt x="94" y="354"/>
                </a:cubicBezTo>
                <a:cubicBezTo>
                  <a:pt x="93" y="355"/>
                  <a:pt x="93" y="356"/>
                  <a:pt x="93" y="357"/>
                </a:cubicBezTo>
                <a:cubicBezTo>
                  <a:pt x="93" y="359"/>
                  <a:pt x="93" y="361"/>
                  <a:pt x="94" y="362"/>
                </a:cubicBezTo>
                <a:cubicBezTo>
                  <a:pt x="95" y="364"/>
                  <a:pt x="96" y="365"/>
                  <a:pt x="98" y="366"/>
                </a:cubicBezTo>
                <a:cubicBezTo>
                  <a:pt x="100" y="366"/>
                  <a:pt x="103" y="366"/>
                  <a:pt x="104" y="365"/>
                </a:cubicBezTo>
                <a:cubicBezTo>
                  <a:pt x="107" y="364"/>
                  <a:pt x="108" y="359"/>
                  <a:pt x="110" y="360"/>
                </a:cubicBezTo>
                <a:cubicBezTo>
                  <a:pt x="112" y="361"/>
                  <a:pt x="108" y="364"/>
                  <a:pt x="107" y="366"/>
                </a:cubicBezTo>
                <a:cubicBezTo>
                  <a:pt x="106" y="368"/>
                  <a:pt x="105" y="369"/>
                  <a:pt x="104" y="371"/>
                </a:cubicBezTo>
                <a:cubicBezTo>
                  <a:pt x="103" y="373"/>
                  <a:pt x="101" y="374"/>
                  <a:pt x="101" y="376"/>
                </a:cubicBezTo>
                <a:cubicBezTo>
                  <a:pt x="101" y="378"/>
                  <a:pt x="103" y="380"/>
                  <a:pt x="104" y="380"/>
                </a:cubicBezTo>
                <a:cubicBezTo>
                  <a:pt x="106" y="380"/>
                  <a:pt x="105" y="377"/>
                  <a:pt x="107" y="376"/>
                </a:cubicBezTo>
                <a:cubicBezTo>
                  <a:pt x="109" y="376"/>
                  <a:pt x="112" y="377"/>
                  <a:pt x="112" y="378"/>
                </a:cubicBezTo>
                <a:cubicBezTo>
                  <a:pt x="114" y="381"/>
                  <a:pt x="112" y="385"/>
                  <a:pt x="112" y="388"/>
                </a:cubicBezTo>
                <a:cubicBezTo>
                  <a:pt x="113" y="390"/>
                  <a:pt x="115" y="390"/>
                  <a:pt x="115" y="392"/>
                </a:cubicBezTo>
                <a:cubicBezTo>
                  <a:pt x="114" y="394"/>
                  <a:pt x="111" y="394"/>
                  <a:pt x="111" y="396"/>
                </a:cubicBezTo>
                <a:cubicBezTo>
                  <a:pt x="110" y="398"/>
                  <a:pt x="113" y="398"/>
                  <a:pt x="114" y="400"/>
                </a:cubicBezTo>
                <a:cubicBezTo>
                  <a:pt x="114" y="401"/>
                  <a:pt x="111" y="401"/>
                  <a:pt x="111" y="401"/>
                </a:cubicBezTo>
                <a:cubicBezTo>
                  <a:pt x="112" y="403"/>
                  <a:pt x="115" y="402"/>
                  <a:pt x="115" y="403"/>
                </a:cubicBezTo>
                <a:cubicBezTo>
                  <a:pt x="116" y="405"/>
                  <a:pt x="114" y="408"/>
                  <a:pt x="115" y="409"/>
                </a:cubicBezTo>
                <a:cubicBezTo>
                  <a:pt x="117" y="411"/>
                  <a:pt x="120" y="411"/>
                  <a:pt x="122" y="412"/>
                </a:cubicBezTo>
                <a:cubicBezTo>
                  <a:pt x="124" y="413"/>
                  <a:pt x="125" y="415"/>
                  <a:pt x="127" y="417"/>
                </a:cubicBezTo>
                <a:cubicBezTo>
                  <a:pt x="129" y="418"/>
                  <a:pt x="131" y="420"/>
                  <a:pt x="133" y="421"/>
                </a:cubicBezTo>
                <a:cubicBezTo>
                  <a:pt x="134" y="422"/>
                  <a:pt x="136" y="420"/>
                  <a:pt x="137" y="420"/>
                </a:cubicBezTo>
                <a:cubicBezTo>
                  <a:pt x="139" y="420"/>
                  <a:pt x="141" y="419"/>
                  <a:pt x="142" y="421"/>
                </a:cubicBezTo>
                <a:cubicBezTo>
                  <a:pt x="143" y="422"/>
                  <a:pt x="140" y="424"/>
                  <a:pt x="140" y="425"/>
                </a:cubicBezTo>
                <a:cubicBezTo>
                  <a:pt x="139" y="428"/>
                  <a:pt x="139" y="431"/>
                  <a:pt x="139" y="434"/>
                </a:cubicBezTo>
                <a:cubicBezTo>
                  <a:pt x="139" y="435"/>
                  <a:pt x="139" y="437"/>
                  <a:pt x="141" y="437"/>
                </a:cubicBezTo>
                <a:cubicBezTo>
                  <a:pt x="142" y="438"/>
                  <a:pt x="141" y="435"/>
                  <a:pt x="141" y="435"/>
                </a:cubicBezTo>
                <a:cubicBezTo>
                  <a:pt x="144" y="434"/>
                  <a:pt x="147" y="432"/>
                  <a:pt x="149" y="433"/>
                </a:cubicBezTo>
                <a:cubicBezTo>
                  <a:pt x="151" y="435"/>
                  <a:pt x="147" y="439"/>
                  <a:pt x="149" y="441"/>
                </a:cubicBezTo>
                <a:cubicBezTo>
                  <a:pt x="151" y="442"/>
                  <a:pt x="153" y="438"/>
                  <a:pt x="155" y="438"/>
                </a:cubicBezTo>
                <a:cubicBezTo>
                  <a:pt x="156" y="438"/>
                  <a:pt x="155" y="441"/>
                  <a:pt x="155" y="442"/>
                </a:cubicBezTo>
                <a:cubicBezTo>
                  <a:pt x="156" y="444"/>
                  <a:pt x="157" y="446"/>
                  <a:pt x="158" y="448"/>
                </a:cubicBezTo>
                <a:cubicBezTo>
                  <a:pt x="167" y="448"/>
                  <a:pt x="176" y="449"/>
                  <a:pt x="184" y="449"/>
                </a:cubicBezTo>
                <a:cubicBezTo>
                  <a:pt x="226" y="449"/>
                  <a:pt x="268" y="449"/>
                  <a:pt x="310" y="449"/>
                </a:cubicBezTo>
                <a:cubicBezTo>
                  <a:pt x="345" y="449"/>
                  <a:pt x="380" y="450"/>
                  <a:pt x="415" y="450"/>
                </a:cubicBezTo>
                <a:cubicBezTo>
                  <a:pt x="432" y="450"/>
                  <a:pt x="450" y="450"/>
                  <a:pt x="467" y="449"/>
                </a:cubicBezTo>
                <a:cubicBezTo>
                  <a:pt x="474" y="449"/>
                  <a:pt x="481" y="448"/>
                  <a:pt x="488" y="448"/>
                </a:cubicBezTo>
                <a:cubicBezTo>
                  <a:pt x="490" y="448"/>
                  <a:pt x="492" y="449"/>
                  <a:pt x="495" y="450"/>
                </a:cubicBezTo>
                <a:cubicBezTo>
                  <a:pt x="498" y="451"/>
                  <a:pt x="500" y="453"/>
                  <a:pt x="503" y="454"/>
                </a:cubicBezTo>
                <a:cubicBezTo>
                  <a:pt x="506" y="455"/>
                  <a:pt x="510" y="454"/>
                  <a:pt x="513" y="455"/>
                </a:cubicBezTo>
                <a:cubicBezTo>
                  <a:pt x="515" y="456"/>
                  <a:pt x="517" y="458"/>
                  <a:pt x="519" y="459"/>
                </a:cubicBezTo>
                <a:cubicBezTo>
                  <a:pt x="523" y="461"/>
                  <a:pt x="526" y="463"/>
                  <a:pt x="530" y="463"/>
                </a:cubicBezTo>
                <a:cubicBezTo>
                  <a:pt x="532" y="464"/>
                  <a:pt x="535" y="463"/>
                  <a:pt x="538" y="463"/>
                </a:cubicBezTo>
                <a:cubicBezTo>
                  <a:pt x="542" y="464"/>
                  <a:pt x="546" y="466"/>
                  <a:pt x="549" y="466"/>
                </a:cubicBezTo>
                <a:cubicBezTo>
                  <a:pt x="551" y="465"/>
                  <a:pt x="552" y="464"/>
                  <a:pt x="554" y="463"/>
                </a:cubicBezTo>
                <a:cubicBezTo>
                  <a:pt x="555" y="462"/>
                  <a:pt x="556" y="460"/>
                  <a:pt x="557" y="459"/>
                </a:cubicBezTo>
                <a:cubicBezTo>
                  <a:pt x="559" y="458"/>
                  <a:pt x="560" y="456"/>
                  <a:pt x="562" y="456"/>
                </a:cubicBezTo>
                <a:cubicBezTo>
                  <a:pt x="562" y="456"/>
                  <a:pt x="561" y="459"/>
                  <a:pt x="562" y="458"/>
                </a:cubicBezTo>
                <a:cubicBezTo>
                  <a:pt x="564" y="457"/>
                  <a:pt x="564" y="454"/>
                  <a:pt x="565" y="452"/>
                </a:cubicBezTo>
                <a:cubicBezTo>
                  <a:pt x="566" y="452"/>
                  <a:pt x="567" y="452"/>
                  <a:pt x="567" y="453"/>
                </a:cubicBezTo>
                <a:cubicBezTo>
                  <a:pt x="567" y="454"/>
                  <a:pt x="564" y="457"/>
                  <a:pt x="566" y="457"/>
                </a:cubicBezTo>
                <a:cubicBezTo>
                  <a:pt x="567" y="458"/>
                  <a:pt x="569" y="455"/>
                  <a:pt x="570" y="454"/>
                </a:cubicBezTo>
                <a:cubicBezTo>
                  <a:pt x="571" y="452"/>
                  <a:pt x="570" y="450"/>
                  <a:pt x="572" y="449"/>
                </a:cubicBezTo>
                <a:cubicBezTo>
                  <a:pt x="573" y="449"/>
                  <a:pt x="575" y="451"/>
                  <a:pt x="577" y="451"/>
                </a:cubicBezTo>
                <a:cubicBezTo>
                  <a:pt x="580" y="452"/>
                  <a:pt x="583" y="452"/>
                  <a:pt x="586" y="452"/>
                </a:cubicBezTo>
                <a:cubicBezTo>
                  <a:pt x="588" y="452"/>
                  <a:pt x="591" y="452"/>
                  <a:pt x="593" y="453"/>
                </a:cubicBezTo>
                <a:cubicBezTo>
                  <a:pt x="594" y="455"/>
                  <a:pt x="593" y="458"/>
                  <a:pt x="594" y="460"/>
                </a:cubicBezTo>
                <a:cubicBezTo>
                  <a:pt x="595" y="462"/>
                  <a:pt x="595" y="465"/>
                  <a:pt x="597" y="466"/>
                </a:cubicBezTo>
                <a:cubicBezTo>
                  <a:pt x="598" y="468"/>
                  <a:pt x="599" y="468"/>
                  <a:pt x="601" y="469"/>
                </a:cubicBezTo>
                <a:cubicBezTo>
                  <a:pt x="603" y="469"/>
                  <a:pt x="605" y="467"/>
                  <a:pt x="607" y="467"/>
                </a:cubicBezTo>
                <a:cubicBezTo>
                  <a:pt x="608" y="468"/>
                  <a:pt x="606" y="470"/>
                  <a:pt x="606" y="471"/>
                </a:cubicBezTo>
                <a:cubicBezTo>
                  <a:pt x="606" y="472"/>
                  <a:pt x="604" y="472"/>
                  <a:pt x="604" y="473"/>
                </a:cubicBezTo>
                <a:cubicBezTo>
                  <a:pt x="605" y="476"/>
                  <a:pt x="607" y="477"/>
                  <a:pt x="608" y="479"/>
                </a:cubicBezTo>
                <a:cubicBezTo>
                  <a:pt x="608" y="481"/>
                  <a:pt x="606" y="482"/>
                  <a:pt x="607" y="484"/>
                </a:cubicBezTo>
                <a:cubicBezTo>
                  <a:pt x="608" y="486"/>
                  <a:pt x="611" y="486"/>
                  <a:pt x="612" y="487"/>
                </a:cubicBezTo>
                <a:cubicBezTo>
                  <a:pt x="612" y="489"/>
                  <a:pt x="609" y="489"/>
                  <a:pt x="609" y="490"/>
                </a:cubicBezTo>
                <a:cubicBezTo>
                  <a:pt x="609" y="491"/>
                  <a:pt x="610" y="493"/>
                  <a:pt x="611" y="493"/>
                </a:cubicBezTo>
                <a:cubicBezTo>
                  <a:pt x="612" y="494"/>
                  <a:pt x="614" y="494"/>
                  <a:pt x="616" y="494"/>
                </a:cubicBezTo>
                <a:cubicBezTo>
                  <a:pt x="618" y="495"/>
                  <a:pt x="621" y="494"/>
                  <a:pt x="624" y="495"/>
                </a:cubicBezTo>
                <a:cubicBezTo>
                  <a:pt x="628" y="496"/>
                  <a:pt x="632" y="497"/>
                  <a:pt x="636" y="498"/>
                </a:cubicBezTo>
                <a:cubicBezTo>
                  <a:pt x="638" y="498"/>
                  <a:pt x="640" y="499"/>
                  <a:pt x="642" y="499"/>
                </a:cubicBezTo>
                <a:cubicBezTo>
                  <a:pt x="645" y="500"/>
                  <a:pt x="648" y="500"/>
                  <a:pt x="651" y="502"/>
                </a:cubicBezTo>
                <a:cubicBezTo>
                  <a:pt x="653" y="504"/>
                  <a:pt x="656" y="506"/>
                  <a:pt x="658" y="509"/>
                </a:cubicBezTo>
                <a:cubicBezTo>
                  <a:pt x="659" y="510"/>
                  <a:pt x="659" y="513"/>
                  <a:pt x="660" y="515"/>
                </a:cubicBezTo>
                <a:cubicBezTo>
                  <a:pt x="660" y="517"/>
                  <a:pt x="662" y="519"/>
                  <a:pt x="660" y="521"/>
                </a:cubicBezTo>
                <a:cubicBezTo>
                  <a:pt x="659" y="522"/>
                  <a:pt x="658" y="517"/>
                  <a:pt x="657" y="518"/>
                </a:cubicBezTo>
                <a:cubicBezTo>
                  <a:pt x="656" y="520"/>
                  <a:pt x="659" y="522"/>
                  <a:pt x="658" y="524"/>
                </a:cubicBezTo>
                <a:cubicBezTo>
                  <a:pt x="657" y="525"/>
                  <a:pt x="654" y="524"/>
                  <a:pt x="653" y="523"/>
                </a:cubicBezTo>
                <a:cubicBezTo>
                  <a:pt x="652" y="523"/>
                  <a:pt x="652" y="521"/>
                  <a:pt x="651" y="521"/>
                </a:cubicBezTo>
                <a:cubicBezTo>
                  <a:pt x="650" y="521"/>
                  <a:pt x="649" y="523"/>
                  <a:pt x="648" y="522"/>
                </a:cubicBezTo>
                <a:cubicBezTo>
                  <a:pt x="647" y="520"/>
                  <a:pt x="648" y="517"/>
                  <a:pt x="647" y="515"/>
                </a:cubicBezTo>
                <a:cubicBezTo>
                  <a:pt x="646" y="514"/>
                  <a:pt x="646" y="518"/>
                  <a:pt x="646" y="517"/>
                </a:cubicBezTo>
                <a:cubicBezTo>
                  <a:pt x="644" y="516"/>
                  <a:pt x="644" y="513"/>
                  <a:pt x="642" y="512"/>
                </a:cubicBezTo>
                <a:cubicBezTo>
                  <a:pt x="641" y="512"/>
                  <a:pt x="639" y="511"/>
                  <a:pt x="639" y="512"/>
                </a:cubicBezTo>
                <a:cubicBezTo>
                  <a:pt x="639" y="515"/>
                  <a:pt x="642" y="518"/>
                  <a:pt x="642" y="521"/>
                </a:cubicBezTo>
                <a:cubicBezTo>
                  <a:pt x="642" y="524"/>
                  <a:pt x="639" y="526"/>
                  <a:pt x="638" y="529"/>
                </a:cubicBezTo>
                <a:cubicBezTo>
                  <a:pt x="637" y="531"/>
                  <a:pt x="636" y="532"/>
                  <a:pt x="636" y="534"/>
                </a:cubicBezTo>
                <a:cubicBezTo>
                  <a:pt x="636" y="536"/>
                  <a:pt x="637" y="538"/>
                  <a:pt x="637" y="540"/>
                </a:cubicBezTo>
                <a:cubicBezTo>
                  <a:pt x="637" y="542"/>
                  <a:pt x="636" y="543"/>
                  <a:pt x="634" y="545"/>
                </a:cubicBezTo>
                <a:cubicBezTo>
                  <a:pt x="632" y="547"/>
                  <a:pt x="629" y="548"/>
                  <a:pt x="627" y="550"/>
                </a:cubicBezTo>
                <a:cubicBezTo>
                  <a:pt x="626" y="552"/>
                  <a:pt x="626" y="554"/>
                  <a:pt x="625" y="555"/>
                </a:cubicBezTo>
                <a:cubicBezTo>
                  <a:pt x="625" y="556"/>
                  <a:pt x="627" y="557"/>
                  <a:pt x="627" y="558"/>
                </a:cubicBezTo>
                <a:cubicBezTo>
                  <a:pt x="627" y="559"/>
                  <a:pt x="626" y="560"/>
                  <a:pt x="625" y="560"/>
                </a:cubicBezTo>
                <a:cubicBezTo>
                  <a:pt x="622" y="561"/>
                  <a:pt x="620" y="559"/>
                  <a:pt x="617" y="559"/>
                </a:cubicBezTo>
                <a:cubicBezTo>
                  <a:pt x="617" y="560"/>
                  <a:pt x="616" y="562"/>
                  <a:pt x="615" y="563"/>
                </a:cubicBezTo>
                <a:cubicBezTo>
                  <a:pt x="618" y="564"/>
                  <a:pt x="620" y="565"/>
                  <a:pt x="623" y="564"/>
                </a:cubicBezTo>
                <a:cubicBezTo>
                  <a:pt x="626" y="564"/>
                  <a:pt x="630" y="562"/>
                  <a:pt x="633" y="560"/>
                </a:cubicBezTo>
                <a:cubicBezTo>
                  <a:pt x="635" y="559"/>
                  <a:pt x="636" y="556"/>
                  <a:pt x="638" y="555"/>
                </a:cubicBezTo>
                <a:cubicBezTo>
                  <a:pt x="640" y="554"/>
                  <a:pt x="643" y="554"/>
                  <a:pt x="645" y="554"/>
                </a:cubicBezTo>
                <a:cubicBezTo>
                  <a:pt x="648" y="554"/>
                  <a:pt x="650" y="556"/>
                  <a:pt x="652" y="555"/>
                </a:cubicBezTo>
                <a:cubicBezTo>
                  <a:pt x="652" y="555"/>
                  <a:pt x="650" y="553"/>
                  <a:pt x="651" y="553"/>
                </a:cubicBezTo>
                <a:cubicBezTo>
                  <a:pt x="652" y="552"/>
                  <a:pt x="655" y="552"/>
                  <a:pt x="657" y="552"/>
                </a:cubicBezTo>
                <a:cubicBezTo>
                  <a:pt x="659" y="552"/>
                  <a:pt x="661" y="552"/>
                  <a:pt x="663" y="552"/>
                </a:cubicBezTo>
                <a:cubicBezTo>
                  <a:pt x="665" y="552"/>
                  <a:pt x="667" y="552"/>
                  <a:pt x="669" y="552"/>
                </a:cubicBezTo>
                <a:cubicBezTo>
                  <a:pt x="668" y="551"/>
                  <a:pt x="668" y="550"/>
                  <a:pt x="668" y="549"/>
                </a:cubicBezTo>
                <a:cubicBezTo>
                  <a:pt x="668" y="547"/>
                  <a:pt x="668" y="546"/>
                  <a:pt x="668" y="545"/>
                </a:cubicBezTo>
                <a:cubicBezTo>
                  <a:pt x="667" y="545"/>
                  <a:pt x="666" y="545"/>
                  <a:pt x="664" y="545"/>
                </a:cubicBezTo>
                <a:cubicBezTo>
                  <a:pt x="663" y="545"/>
                  <a:pt x="660" y="547"/>
                  <a:pt x="660" y="545"/>
                </a:cubicBezTo>
                <a:cubicBezTo>
                  <a:pt x="659" y="544"/>
                  <a:pt x="661" y="542"/>
                  <a:pt x="662" y="541"/>
                </a:cubicBezTo>
                <a:cubicBezTo>
                  <a:pt x="663" y="539"/>
                  <a:pt x="664" y="537"/>
                  <a:pt x="666" y="536"/>
                </a:cubicBezTo>
                <a:cubicBezTo>
                  <a:pt x="668" y="535"/>
                  <a:pt x="671" y="535"/>
                  <a:pt x="673" y="535"/>
                </a:cubicBezTo>
                <a:cubicBezTo>
                  <a:pt x="676" y="535"/>
                  <a:pt x="679" y="534"/>
                  <a:pt x="681" y="533"/>
                </a:cubicBezTo>
                <a:cubicBezTo>
                  <a:pt x="684" y="532"/>
                  <a:pt x="686" y="531"/>
                  <a:pt x="689" y="531"/>
                </a:cubicBezTo>
                <a:cubicBezTo>
                  <a:pt x="690" y="530"/>
                  <a:pt x="691" y="530"/>
                  <a:pt x="693" y="530"/>
                </a:cubicBezTo>
                <a:cubicBezTo>
                  <a:pt x="696" y="529"/>
                  <a:pt x="699" y="530"/>
                  <a:pt x="702" y="529"/>
                </a:cubicBezTo>
                <a:cubicBezTo>
                  <a:pt x="703" y="529"/>
                  <a:pt x="706" y="529"/>
                  <a:pt x="707" y="528"/>
                </a:cubicBezTo>
                <a:cubicBezTo>
                  <a:pt x="709" y="527"/>
                  <a:pt x="710" y="523"/>
                  <a:pt x="711" y="522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3" name="Freeform 2657"/>
          <p:cNvSpPr>
            <a:spLocks noChangeAspect="1"/>
          </p:cNvSpPr>
          <p:nvPr/>
        </p:nvSpPr>
        <p:spPr bwMode="auto">
          <a:xfrm>
            <a:off x="2798764" y="3200613"/>
            <a:ext cx="339725" cy="196850"/>
          </a:xfrm>
          <a:custGeom>
            <a:avLst/>
            <a:gdLst>
              <a:gd name="T0" fmla="*/ 130 w 178"/>
              <a:gd name="T1" fmla="*/ 90 h 103"/>
              <a:gd name="T2" fmla="*/ 137 w 178"/>
              <a:gd name="T3" fmla="*/ 84 h 103"/>
              <a:gd name="T4" fmla="*/ 143 w 178"/>
              <a:gd name="T5" fmla="*/ 83 h 103"/>
              <a:gd name="T6" fmla="*/ 147 w 178"/>
              <a:gd name="T7" fmla="*/ 88 h 103"/>
              <a:gd name="T8" fmla="*/ 165 w 178"/>
              <a:gd name="T9" fmla="*/ 77 h 103"/>
              <a:gd name="T10" fmla="*/ 160 w 178"/>
              <a:gd name="T11" fmla="*/ 84 h 103"/>
              <a:gd name="T12" fmla="*/ 179 w 178"/>
              <a:gd name="T13" fmla="*/ 87 h 103"/>
              <a:gd name="T14" fmla="*/ 165 w 178"/>
              <a:gd name="T15" fmla="*/ 93 h 103"/>
              <a:gd name="T16" fmla="*/ 150 w 178"/>
              <a:gd name="T17" fmla="*/ 91 h 103"/>
              <a:gd name="T18" fmla="*/ 136 w 178"/>
              <a:gd name="T19" fmla="*/ 110 h 103"/>
              <a:gd name="T20" fmla="*/ 142 w 178"/>
              <a:gd name="T21" fmla="*/ 123 h 103"/>
              <a:gd name="T22" fmla="*/ 157 w 178"/>
              <a:gd name="T23" fmla="*/ 110 h 103"/>
              <a:gd name="T24" fmla="*/ 170 w 178"/>
              <a:gd name="T25" fmla="*/ 102 h 103"/>
              <a:gd name="T26" fmla="*/ 200 w 178"/>
              <a:gd name="T27" fmla="*/ 91 h 103"/>
              <a:gd name="T28" fmla="*/ 208 w 178"/>
              <a:gd name="T29" fmla="*/ 81 h 103"/>
              <a:gd name="T30" fmla="*/ 201 w 178"/>
              <a:gd name="T31" fmla="*/ 75 h 103"/>
              <a:gd name="T32" fmla="*/ 189 w 178"/>
              <a:gd name="T33" fmla="*/ 76 h 103"/>
              <a:gd name="T34" fmla="*/ 171 w 178"/>
              <a:gd name="T35" fmla="*/ 71 h 103"/>
              <a:gd name="T36" fmla="*/ 171 w 178"/>
              <a:gd name="T37" fmla="*/ 67 h 103"/>
              <a:gd name="T38" fmla="*/ 159 w 178"/>
              <a:gd name="T39" fmla="*/ 59 h 103"/>
              <a:gd name="T40" fmla="*/ 157 w 178"/>
              <a:gd name="T41" fmla="*/ 49 h 103"/>
              <a:gd name="T42" fmla="*/ 160 w 178"/>
              <a:gd name="T43" fmla="*/ 43 h 103"/>
              <a:gd name="T44" fmla="*/ 160 w 178"/>
              <a:gd name="T45" fmla="*/ 34 h 103"/>
              <a:gd name="T46" fmla="*/ 148 w 178"/>
              <a:gd name="T47" fmla="*/ 35 h 103"/>
              <a:gd name="T48" fmla="*/ 133 w 178"/>
              <a:gd name="T49" fmla="*/ 28 h 103"/>
              <a:gd name="T50" fmla="*/ 157 w 178"/>
              <a:gd name="T51" fmla="*/ 26 h 103"/>
              <a:gd name="T52" fmla="*/ 172 w 178"/>
              <a:gd name="T53" fmla="*/ 12 h 103"/>
              <a:gd name="T54" fmla="*/ 160 w 178"/>
              <a:gd name="T55" fmla="*/ 1 h 103"/>
              <a:gd name="T56" fmla="*/ 133 w 178"/>
              <a:gd name="T57" fmla="*/ 10 h 103"/>
              <a:gd name="T58" fmla="*/ 112 w 178"/>
              <a:gd name="T59" fmla="*/ 19 h 103"/>
              <a:gd name="T60" fmla="*/ 90 w 178"/>
              <a:gd name="T61" fmla="*/ 39 h 103"/>
              <a:gd name="T62" fmla="*/ 75 w 178"/>
              <a:gd name="T63" fmla="*/ 53 h 103"/>
              <a:gd name="T64" fmla="*/ 57 w 178"/>
              <a:gd name="T65" fmla="*/ 60 h 103"/>
              <a:gd name="T66" fmla="*/ 40 w 178"/>
              <a:gd name="T67" fmla="*/ 71 h 103"/>
              <a:gd name="T68" fmla="*/ 23 w 178"/>
              <a:gd name="T69" fmla="*/ 87 h 103"/>
              <a:gd name="T70" fmla="*/ 7 w 178"/>
              <a:gd name="T71" fmla="*/ 93 h 103"/>
              <a:gd name="T72" fmla="*/ 7 w 178"/>
              <a:gd name="T73" fmla="*/ 93 h 103"/>
              <a:gd name="T74" fmla="*/ 60 w 178"/>
              <a:gd name="T75" fmla="*/ 93 h 103"/>
              <a:gd name="T76" fmla="*/ 65 w 178"/>
              <a:gd name="T77" fmla="*/ 85 h 103"/>
              <a:gd name="T78" fmla="*/ 75 w 178"/>
              <a:gd name="T79" fmla="*/ 79 h 103"/>
              <a:gd name="T80" fmla="*/ 81 w 178"/>
              <a:gd name="T81" fmla="*/ 69 h 103"/>
              <a:gd name="T82" fmla="*/ 87 w 178"/>
              <a:gd name="T83" fmla="*/ 58 h 103"/>
              <a:gd name="T84" fmla="*/ 101 w 178"/>
              <a:gd name="T85" fmla="*/ 41 h 103"/>
              <a:gd name="T86" fmla="*/ 111 w 178"/>
              <a:gd name="T87" fmla="*/ 43 h 103"/>
              <a:gd name="T88" fmla="*/ 120 w 178"/>
              <a:gd name="T89" fmla="*/ 47 h 103"/>
              <a:gd name="T90" fmla="*/ 120 w 178"/>
              <a:gd name="T91" fmla="*/ 73 h 1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8"/>
              <a:gd name="T139" fmla="*/ 0 h 103"/>
              <a:gd name="T140" fmla="*/ 178 w 178"/>
              <a:gd name="T141" fmla="*/ 103 h 1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8" h="103">
                <a:moveTo>
                  <a:pt x="100" y="75"/>
                </a:moveTo>
                <a:cubicBezTo>
                  <a:pt x="103" y="75"/>
                  <a:pt x="106" y="75"/>
                  <a:pt x="108" y="75"/>
                </a:cubicBezTo>
                <a:cubicBezTo>
                  <a:pt x="110" y="75"/>
                  <a:pt x="113" y="76"/>
                  <a:pt x="114" y="75"/>
                </a:cubicBezTo>
                <a:cubicBezTo>
                  <a:pt x="115" y="74"/>
                  <a:pt x="113" y="71"/>
                  <a:pt x="114" y="70"/>
                </a:cubicBezTo>
                <a:cubicBezTo>
                  <a:pt x="114" y="68"/>
                  <a:pt x="115" y="64"/>
                  <a:pt x="118" y="64"/>
                </a:cubicBezTo>
                <a:cubicBezTo>
                  <a:pt x="119" y="64"/>
                  <a:pt x="118" y="67"/>
                  <a:pt x="119" y="69"/>
                </a:cubicBezTo>
                <a:cubicBezTo>
                  <a:pt x="119" y="70"/>
                  <a:pt x="118" y="72"/>
                  <a:pt x="119" y="73"/>
                </a:cubicBezTo>
                <a:cubicBezTo>
                  <a:pt x="119" y="74"/>
                  <a:pt x="121" y="74"/>
                  <a:pt x="122" y="73"/>
                </a:cubicBezTo>
                <a:cubicBezTo>
                  <a:pt x="126" y="72"/>
                  <a:pt x="128" y="69"/>
                  <a:pt x="131" y="67"/>
                </a:cubicBezTo>
                <a:cubicBezTo>
                  <a:pt x="133" y="66"/>
                  <a:pt x="135" y="63"/>
                  <a:pt x="137" y="64"/>
                </a:cubicBezTo>
                <a:cubicBezTo>
                  <a:pt x="139" y="65"/>
                  <a:pt x="135" y="66"/>
                  <a:pt x="134" y="68"/>
                </a:cubicBezTo>
                <a:cubicBezTo>
                  <a:pt x="133" y="69"/>
                  <a:pt x="132" y="70"/>
                  <a:pt x="133" y="70"/>
                </a:cubicBezTo>
                <a:cubicBezTo>
                  <a:pt x="135" y="71"/>
                  <a:pt x="137" y="70"/>
                  <a:pt x="139" y="70"/>
                </a:cubicBezTo>
                <a:cubicBezTo>
                  <a:pt x="143" y="71"/>
                  <a:pt x="149" y="69"/>
                  <a:pt x="149" y="72"/>
                </a:cubicBezTo>
                <a:cubicBezTo>
                  <a:pt x="149" y="75"/>
                  <a:pt x="142" y="72"/>
                  <a:pt x="139" y="74"/>
                </a:cubicBezTo>
                <a:cubicBezTo>
                  <a:pt x="138" y="74"/>
                  <a:pt x="138" y="76"/>
                  <a:pt x="137" y="77"/>
                </a:cubicBezTo>
                <a:cubicBezTo>
                  <a:pt x="136" y="77"/>
                  <a:pt x="136" y="74"/>
                  <a:pt x="135" y="74"/>
                </a:cubicBezTo>
                <a:cubicBezTo>
                  <a:pt x="132" y="74"/>
                  <a:pt x="128" y="75"/>
                  <a:pt x="125" y="76"/>
                </a:cubicBezTo>
                <a:cubicBezTo>
                  <a:pt x="122" y="78"/>
                  <a:pt x="118" y="80"/>
                  <a:pt x="116" y="83"/>
                </a:cubicBezTo>
                <a:cubicBezTo>
                  <a:pt x="114" y="85"/>
                  <a:pt x="113" y="88"/>
                  <a:pt x="113" y="91"/>
                </a:cubicBezTo>
                <a:cubicBezTo>
                  <a:pt x="112" y="93"/>
                  <a:pt x="113" y="95"/>
                  <a:pt x="114" y="96"/>
                </a:cubicBezTo>
                <a:cubicBezTo>
                  <a:pt x="115" y="98"/>
                  <a:pt x="116" y="102"/>
                  <a:pt x="118" y="102"/>
                </a:cubicBezTo>
                <a:cubicBezTo>
                  <a:pt x="120" y="103"/>
                  <a:pt x="123" y="100"/>
                  <a:pt x="125" y="98"/>
                </a:cubicBezTo>
                <a:cubicBezTo>
                  <a:pt x="127" y="96"/>
                  <a:pt x="129" y="94"/>
                  <a:pt x="131" y="91"/>
                </a:cubicBezTo>
                <a:cubicBezTo>
                  <a:pt x="133" y="89"/>
                  <a:pt x="133" y="85"/>
                  <a:pt x="136" y="83"/>
                </a:cubicBezTo>
                <a:cubicBezTo>
                  <a:pt x="137" y="82"/>
                  <a:pt x="139" y="85"/>
                  <a:pt x="141" y="85"/>
                </a:cubicBezTo>
                <a:cubicBezTo>
                  <a:pt x="144" y="85"/>
                  <a:pt x="146" y="85"/>
                  <a:pt x="148" y="84"/>
                </a:cubicBezTo>
                <a:cubicBezTo>
                  <a:pt x="154" y="82"/>
                  <a:pt x="160" y="78"/>
                  <a:pt x="166" y="76"/>
                </a:cubicBezTo>
                <a:cubicBezTo>
                  <a:pt x="170" y="75"/>
                  <a:pt x="174" y="76"/>
                  <a:pt x="176" y="73"/>
                </a:cubicBezTo>
                <a:cubicBezTo>
                  <a:pt x="178" y="71"/>
                  <a:pt x="175" y="68"/>
                  <a:pt x="173" y="67"/>
                </a:cubicBezTo>
                <a:cubicBezTo>
                  <a:pt x="171" y="66"/>
                  <a:pt x="168" y="67"/>
                  <a:pt x="167" y="66"/>
                </a:cubicBezTo>
                <a:cubicBezTo>
                  <a:pt x="166" y="65"/>
                  <a:pt x="168" y="62"/>
                  <a:pt x="167" y="62"/>
                </a:cubicBezTo>
                <a:cubicBezTo>
                  <a:pt x="163" y="62"/>
                  <a:pt x="161" y="66"/>
                  <a:pt x="157" y="67"/>
                </a:cubicBezTo>
                <a:cubicBezTo>
                  <a:pt x="156" y="67"/>
                  <a:pt x="158" y="64"/>
                  <a:pt x="157" y="63"/>
                </a:cubicBezTo>
                <a:cubicBezTo>
                  <a:pt x="154" y="62"/>
                  <a:pt x="150" y="63"/>
                  <a:pt x="146" y="62"/>
                </a:cubicBezTo>
                <a:cubicBezTo>
                  <a:pt x="144" y="61"/>
                  <a:pt x="143" y="60"/>
                  <a:pt x="142" y="59"/>
                </a:cubicBezTo>
                <a:cubicBezTo>
                  <a:pt x="141" y="58"/>
                  <a:pt x="144" y="58"/>
                  <a:pt x="144" y="57"/>
                </a:cubicBezTo>
                <a:cubicBezTo>
                  <a:pt x="144" y="56"/>
                  <a:pt x="143" y="56"/>
                  <a:pt x="142" y="56"/>
                </a:cubicBezTo>
                <a:cubicBezTo>
                  <a:pt x="140" y="55"/>
                  <a:pt x="138" y="56"/>
                  <a:pt x="136" y="55"/>
                </a:cubicBezTo>
                <a:cubicBezTo>
                  <a:pt x="134" y="53"/>
                  <a:pt x="133" y="51"/>
                  <a:pt x="132" y="49"/>
                </a:cubicBezTo>
                <a:cubicBezTo>
                  <a:pt x="132" y="46"/>
                  <a:pt x="135" y="44"/>
                  <a:pt x="134" y="41"/>
                </a:cubicBezTo>
                <a:cubicBezTo>
                  <a:pt x="134" y="40"/>
                  <a:pt x="132" y="41"/>
                  <a:pt x="131" y="41"/>
                </a:cubicBezTo>
                <a:cubicBezTo>
                  <a:pt x="129" y="41"/>
                  <a:pt x="126" y="42"/>
                  <a:pt x="127" y="41"/>
                </a:cubicBezTo>
                <a:cubicBezTo>
                  <a:pt x="128" y="38"/>
                  <a:pt x="132" y="38"/>
                  <a:pt x="133" y="36"/>
                </a:cubicBezTo>
                <a:cubicBezTo>
                  <a:pt x="135" y="34"/>
                  <a:pt x="137" y="31"/>
                  <a:pt x="137" y="28"/>
                </a:cubicBezTo>
                <a:cubicBezTo>
                  <a:pt x="137" y="27"/>
                  <a:pt x="134" y="28"/>
                  <a:pt x="133" y="28"/>
                </a:cubicBezTo>
                <a:cubicBezTo>
                  <a:pt x="131" y="28"/>
                  <a:pt x="129" y="29"/>
                  <a:pt x="127" y="30"/>
                </a:cubicBezTo>
                <a:cubicBezTo>
                  <a:pt x="125" y="30"/>
                  <a:pt x="124" y="30"/>
                  <a:pt x="123" y="29"/>
                </a:cubicBezTo>
                <a:cubicBezTo>
                  <a:pt x="123" y="28"/>
                  <a:pt x="124" y="27"/>
                  <a:pt x="123" y="26"/>
                </a:cubicBezTo>
                <a:cubicBezTo>
                  <a:pt x="120" y="24"/>
                  <a:pt x="111" y="27"/>
                  <a:pt x="111" y="23"/>
                </a:cubicBezTo>
                <a:cubicBezTo>
                  <a:pt x="111" y="19"/>
                  <a:pt x="119" y="20"/>
                  <a:pt x="123" y="20"/>
                </a:cubicBezTo>
                <a:cubicBezTo>
                  <a:pt x="126" y="20"/>
                  <a:pt x="128" y="23"/>
                  <a:pt x="131" y="22"/>
                </a:cubicBezTo>
                <a:cubicBezTo>
                  <a:pt x="136" y="20"/>
                  <a:pt x="141" y="17"/>
                  <a:pt x="145" y="13"/>
                </a:cubicBezTo>
                <a:cubicBezTo>
                  <a:pt x="146" y="12"/>
                  <a:pt x="143" y="11"/>
                  <a:pt x="143" y="10"/>
                </a:cubicBezTo>
                <a:cubicBezTo>
                  <a:pt x="143" y="9"/>
                  <a:pt x="147" y="8"/>
                  <a:pt x="146" y="7"/>
                </a:cubicBezTo>
                <a:cubicBezTo>
                  <a:pt x="143" y="4"/>
                  <a:pt x="138" y="2"/>
                  <a:pt x="133" y="1"/>
                </a:cubicBezTo>
                <a:cubicBezTo>
                  <a:pt x="130" y="0"/>
                  <a:pt x="127" y="0"/>
                  <a:pt x="124" y="1"/>
                </a:cubicBezTo>
                <a:cubicBezTo>
                  <a:pt x="119" y="3"/>
                  <a:pt x="116" y="6"/>
                  <a:pt x="111" y="8"/>
                </a:cubicBezTo>
                <a:cubicBezTo>
                  <a:pt x="109" y="9"/>
                  <a:pt x="107" y="7"/>
                  <a:pt x="105" y="8"/>
                </a:cubicBezTo>
                <a:cubicBezTo>
                  <a:pt x="101" y="10"/>
                  <a:pt x="97" y="13"/>
                  <a:pt x="93" y="16"/>
                </a:cubicBezTo>
                <a:cubicBezTo>
                  <a:pt x="90" y="18"/>
                  <a:pt x="87" y="20"/>
                  <a:pt x="84" y="22"/>
                </a:cubicBezTo>
                <a:cubicBezTo>
                  <a:pt x="81" y="25"/>
                  <a:pt x="78" y="29"/>
                  <a:pt x="75" y="32"/>
                </a:cubicBezTo>
                <a:cubicBezTo>
                  <a:pt x="73" y="35"/>
                  <a:pt x="71" y="37"/>
                  <a:pt x="69" y="39"/>
                </a:cubicBezTo>
                <a:cubicBezTo>
                  <a:pt x="67" y="41"/>
                  <a:pt x="65" y="43"/>
                  <a:pt x="62" y="44"/>
                </a:cubicBezTo>
                <a:cubicBezTo>
                  <a:pt x="60" y="45"/>
                  <a:pt x="57" y="46"/>
                  <a:pt x="54" y="47"/>
                </a:cubicBezTo>
                <a:cubicBezTo>
                  <a:pt x="51" y="48"/>
                  <a:pt x="49" y="49"/>
                  <a:pt x="47" y="50"/>
                </a:cubicBezTo>
                <a:cubicBezTo>
                  <a:pt x="44" y="52"/>
                  <a:pt x="42" y="55"/>
                  <a:pt x="39" y="57"/>
                </a:cubicBezTo>
                <a:cubicBezTo>
                  <a:pt x="37" y="58"/>
                  <a:pt x="35" y="57"/>
                  <a:pt x="33" y="59"/>
                </a:cubicBezTo>
                <a:cubicBezTo>
                  <a:pt x="31" y="61"/>
                  <a:pt x="29" y="64"/>
                  <a:pt x="27" y="66"/>
                </a:cubicBezTo>
                <a:cubicBezTo>
                  <a:pt x="25" y="68"/>
                  <a:pt x="22" y="71"/>
                  <a:pt x="19" y="72"/>
                </a:cubicBezTo>
                <a:cubicBezTo>
                  <a:pt x="17" y="74"/>
                  <a:pt x="14" y="74"/>
                  <a:pt x="12" y="75"/>
                </a:cubicBezTo>
                <a:cubicBezTo>
                  <a:pt x="10" y="76"/>
                  <a:pt x="8" y="76"/>
                  <a:pt x="6" y="77"/>
                </a:cubicBezTo>
                <a:cubicBezTo>
                  <a:pt x="4" y="78"/>
                  <a:pt x="2" y="81"/>
                  <a:pt x="0" y="83"/>
                </a:cubicBezTo>
                <a:cubicBezTo>
                  <a:pt x="3" y="81"/>
                  <a:pt x="4" y="79"/>
                  <a:pt x="6" y="77"/>
                </a:cubicBezTo>
                <a:cubicBezTo>
                  <a:pt x="12" y="77"/>
                  <a:pt x="19" y="77"/>
                  <a:pt x="25" y="77"/>
                </a:cubicBezTo>
                <a:cubicBezTo>
                  <a:pt x="33" y="77"/>
                  <a:pt x="42" y="77"/>
                  <a:pt x="50" y="77"/>
                </a:cubicBezTo>
                <a:cubicBezTo>
                  <a:pt x="50" y="76"/>
                  <a:pt x="49" y="74"/>
                  <a:pt x="50" y="73"/>
                </a:cubicBezTo>
                <a:cubicBezTo>
                  <a:pt x="51" y="72"/>
                  <a:pt x="52" y="71"/>
                  <a:pt x="54" y="71"/>
                </a:cubicBezTo>
                <a:cubicBezTo>
                  <a:pt x="56" y="70"/>
                  <a:pt x="59" y="72"/>
                  <a:pt x="60" y="71"/>
                </a:cubicBezTo>
                <a:cubicBezTo>
                  <a:pt x="62" y="70"/>
                  <a:pt x="61" y="68"/>
                  <a:pt x="62" y="66"/>
                </a:cubicBezTo>
                <a:cubicBezTo>
                  <a:pt x="63" y="65"/>
                  <a:pt x="65" y="65"/>
                  <a:pt x="66" y="63"/>
                </a:cubicBezTo>
                <a:cubicBezTo>
                  <a:pt x="67" y="61"/>
                  <a:pt x="66" y="59"/>
                  <a:pt x="67" y="57"/>
                </a:cubicBezTo>
                <a:cubicBezTo>
                  <a:pt x="68" y="55"/>
                  <a:pt x="71" y="53"/>
                  <a:pt x="73" y="51"/>
                </a:cubicBezTo>
                <a:cubicBezTo>
                  <a:pt x="73" y="50"/>
                  <a:pt x="71" y="49"/>
                  <a:pt x="72" y="48"/>
                </a:cubicBezTo>
                <a:cubicBezTo>
                  <a:pt x="73" y="45"/>
                  <a:pt x="76" y="42"/>
                  <a:pt x="78" y="39"/>
                </a:cubicBezTo>
                <a:cubicBezTo>
                  <a:pt x="79" y="37"/>
                  <a:pt x="81" y="34"/>
                  <a:pt x="84" y="34"/>
                </a:cubicBezTo>
                <a:cubicBezTo>
                  <a:pt x="86" y="34"/>
                  <a:pt x="85" y="39"/>
                  <a:pt x="87" y="39"/>
                </a:cubicBezTo>
                <a:cubicBezTo>
                  <a:pt x="89" y="40"/>
                  <a:pt x="90" y="36"/>
                  <a:pt x="92" y="36"/>
                </a:cubicBezTo>
                <a:cubicBezTo>
                  <a:pt x="94" y="36"/>
                  <a:pt x="96" y="37"/>
                  <a:pt x="98" y="38"/>
                </a:cubicBezTo>
                <a:cubicBezTo>
                  <a:pt x="98" y="38"/>
                  <a:pt x="99" y="39"/>
                  <a:pt x="100" y="39"/>
                </a:cubicBezTo>
                <a:cubicBezTo>
                  <a:pt x="99" y="46"/>
                  <a:pt x="98" y="53"/>
                  <a:pt x="98" y="61"/>
                </a:cubicBezTo>
                <a:cubicBezTo>
                  <a:pt x="98" y="61"/>
                  <a:pt x="99" y="61"/>
                  <a:pt x="100" y="61"/>
                </a:cubicBezTo>
                <a:cubicBezTo>
                  <a:pt x="100" y="65"/>
                  <a:pt x="100" y="70"/>
                  <a:pt x="100" y="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4" name="Freeform 2658"/>
          <p:cNvSpPr>
            <a:spLocks noChangeAspect="1"/>
          </p:cNvSpPr>
          <p:nvPr/>
        </p:nvSpPr>
        <p:spPr bwMode="auto">
          <a:xfrm>
            <a:off x="889001" y="2390988"/>
            <a:ext cx="749300" cy="627063"/>
          </a:xfrm>
          <a:custGeom>
            <a:avLst/>
            <a:gdLst>
              <a:gd name="T0" fmla="*/ 460 w 394"/>
              <a:gd name="T1" fmla="*/ 395 h 329"/>
              <a:gd name="T2" fmla="*/ 456 w 394"/>
              <a:gd name="T3" fmla="*/ 369 h 329"/>
              <a:gd name="T4" fmla="*/ 447 w 394"/>
              <a:gd name="T5" fmla="*/ 366 h 329"/>
              <a:gd name="T6" fmla="*/ 432 w 394"/>
              <a:gd name="T7" fmla="*/ 343 h 329"/>
              <a:gd name="T8" fmla="*/ 419 w 394"/>
              <a:gd name="T9" fmla="*/ 311 h 329"/>
              <a:gd name="T10" fmla="*/ 420 w 394"/>
              <a:gd name="T11" fmla="*/ 324 h 329"/>
              <a:gd name="T12" fmla="*/ 416 w 394"/>
              <a:gd name="T13" fmla="*/ 347 h 329"/>
              <a:gd name="T14" fmla="*/ 404 w 394"/>
              <a:gd name="T15" fmla="*/ 309 h 329"/>
              <a:gd name="T16" fmla="*/ 393 w 394"/>
              <a:gd name="T17" fmla="*/ 322 h 329"/>
              <a:gd name="T18" fmla="*/ 357 w 394"/>
              <a:gd name="T19" fmla="*/ 298 h 329"/>
              <a:gd name="T20" fmla="*/ 340 w 394"/>
              <a:gd name="T21" fmla="*/ 285 h 329"/>
              <a:gd name="T22" fmla="*/ 295 w 394"/>
              <a:gd name="T23" fmla="*/ 270 h 329"/>
              <a:gd name="T24" fmla="*/ 274 w 394"/>
              <a:gd name="T25" fmla="*/ 257 h 329"/>
              <a:gd name="T26" fmla="*/ 248 w 394"/>
              <a:gd name="T27" fmla="*/ 256 h 329"/>
              <a:gd name="T28" fmla="*/ 230 w 394"/>
              <a:gd name="T29" fmla="*/ 280 h 329"/>
              <a:gd name="T30" fmla="*/ 188 w 394"/>
              <a:gd name="T31" fmla="*/ 297 h 329"/>
              <a:gd name="T32" fmla="*/ 200 w 394"/>
              <a:gd name="T33" fmla="*/ 271 h 329"/>
              <a:gd name="T34" fmla="*/ 241 w 394"/>
              <a:gd name="T35" fmla="*/ 253 h 329"/>
              <a:gd name="T36" fmla="*/ 219 w 394"/>
              <a:gd name="T37" fmla="*/ 246 h 329"/>
              <a:gd name="T38" fmla="*/ 184 w 394"/>
              <a:gd name="T39" fmla="*/ 281 h 329"/>
              <a:gd name="T40" fmla="*/ 164 w 394"/>
              <a:gd name="T41" fmla="*/ 307 h 329"/>
              <a:gd name="T42" fmla="*/ 129 w 394"/>
              <a:gd name="T43" fmla="*/ 334 h 329"/>
              <a:gd name="T44" fmla="*/ 85 w 394"/>
              <a:gd name="T45" fmla="*/ 357 h 329"/>
              <a:gd name="T46" fmla="*/ 58 w 394"/>
              <a:gd name="T47" fmla="*/ 373 h 329"/>
              <a:gd name="T48" fmla="*/ 16 w 394"/>
              <a:gd name="T49" fmla="*/ 389 h 329"/>
              <a:gd name="T50" fmla="*/ 28 w 394"/>
              <a:gd name="T51" fmla="*/ 371 h 329"/>
              <a:gd name="T52" fmla="*/ 85 w 394"/>
              <a:gd name="T53" fmla="*/ 342 h 329"/>
              <a:gd name="T54" fmla="*/ 115 w 394"/>
              <a:gd name="T55" fmla="*/ 304 h 329"/>
              <a:gd name="T56" fmla="*/ 85 w 394"/>
              <a:gd name="T57" fmla="*/ 319 h 329"/>
              <a:gd name="T58" fmla="*/ 69 w 394"/>
              <a:gd name="T59" fmla="*/ 303 h 329"/>
              <a:gd name="T60" fmla="*/ 47 w 394"/>
              <a:gd name="T61" fmla="*/ 305 h 329"/>
              <a:gd name="T62" fmla="*/ 52 w 394"/>
              <a:gd name="T63" fmla="*/ 275 h 329"/>
              <a:gd name="T64" fmla="*/ 29 w 394"/>
              <a:gd name="T65" fmla="*/ 285 h 329"/>
              <a:gd name="T66" fmla="*/ 30 w 394"/>
              <a:gd name="T67" fmla="*/ 259 h 329"/>
              <a:gd name="T68" fmla="*/ 17 w 394"/>
              <a:gd name="T69" fmla="*/ 250 h 329"/>
              <a:gd name="T70" fmla="*/ 42 w 394"/>
              <a:gd name="T71" fmla="*/ 211 h 329"/>
              <a:gd name="T72" fmla="*/ 91 w 394"/>
              <a:gd name="T73" fmla="*/ 198 h 329"/>
              <a:gd name="T74" fmla="*/ 105 w 394"/>
              <a:gd name="T75" fmla="*/ 173 h 329"/>
              <a:gd name="T76" fmla="*/ 75 w 394"/>
              <a:gd name="T77" fmla="*/ 175 h 329"/>
              <a:gd name="T78" fmla="*/ 41 w 394"/>
              <a:gd name="T79" fmla="*/ 152 h 329"/>
              <a:gd name="T80" fmla="*/ 60 w 394"/>
              <a:gd name="T81" fmla="*/ 133 h 329"/>
              <a:gd name="T82" fmla="*/ 80 w 394"/>
              <a:gd name="T83" fmla="*/ 133 h 329"/>
              <a:gd name="T84" fmla="*/ 110 w 394"/>
              <a:gd name="T85" fmla="*/ 116 h 329"/>
              <a:gd name="T86" fmla="*/ 115 w 394"/>
              <a:gd name="T87" fmla="*/ 116 h 329"/>
              <a:gd name="T88" fmla="*/ 86 w 394"/>
              <a:gd name="T89" fmla="*/ 95 h 329"/>
              <a:gd name="T90" fmla="*/ 111 w 394"/>
              <a:gd name="T91" fmla="*/ 60 h 329"/>
              <a:gd name="T92" fmla="*/ 165 w 394"/>
              <a:gd name="T93" fmla="*/ 24 h 329"/>
              <a:gd name="T94" fmla="*/ 217 w 394"/>
              <a:gd name="T95" fmla="*/ 12 h 329"/>
              <a:gd name="T96" fmla="*/ 236 w 394"/>
              <a:gd name="T97" fmla="*/ 17 h 329"/>
              <a:gd name="T98" fmla="*/ 255 w 394"/>
              <a:gd name="T99" fmla="*/ 19 h 329"/>
              <a:gd name="T100" fmla="*/ 282 w 394"/>
              <a:gd name="T101" fmla="*/ 20 h 329"/>
              <a:gd name="T102" fmla="*/ 321 w 394"/>
              <a:gd name="T103" fmla="*/ 23 h 329"/>
              <a:gd name="T104" fmla="*/ 374 w 394"/>
              <a:gd name="T105" fmla="*/ 38 h 329"/>
              <a:gd name="T106" fmla="*/ 423 w 394"/>
              <a:gd name="T107" fmla="*/ 46 h 329"/>
              <a:gd name="T108" fmla="*/ 367 w 394"/>
              <a:gd name="T109" fmla="*/ 269 h 329"/>
              <a:gd name="T110" fmla="*/ 388 w 394"/>
              <a:gd name="T111" fmla="*/ 304 h 329"/>
              <a:gd name="T112" fmla="*/ 409 w 394"/>
              <a:gd name="T113" fmla="*/ 289 h 329"/>
              <a:gd name="T114" fmla="*/ 431 w 394"/>
              <a:gd name="T115" fmla="*/ 304 h 329"/>
              <a:gd name="T116" fmla="*/ 453 w 394"/>
              <a:gd name="T117" fmla="*/ 355 h 3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4"/>
              <a:gd name="T178" fmla="*/ 0 h 329"/>
              <a:gd name="T179" fmla="*/ 394 w 394"/>
              <a:gd name="T180" fmla="*/ 329 h 3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4" h="329">
                <a:moveTo>
                  <a:pt x="394" y="307"/>
                </a:moveTo>
                <a:cubicBezTo>
                  <a:pt x="393" y="309"/>
                  <a:pt x="391" y="310"/>
                  <a:pt x="391" y="312"/>
                </a:cubicBezTo>
                <a:cubicBezTo>
                  <a:pt x="389" y="316"/>
                  <a:pt x="389" y="319"/>
                  <a:pt x="388" y="323"/>
                </a:cubicBezTo>
                <a:cubicBezTo>
                  <a:pt x="387" y="325"/>
                  <a:pt x="386" y="328"/>
                  <a:pt x="384" y="329"/>
                </a:cubicBezTo>
                <a:cubicBezTo>
                  <a:pt x="382" y="329"/>
                  <a:pt x="380" y="328"/>
                  <a:pt x="380" y="327"/>
                </a:cubicBezTo>
                <a:cubicBezTo>
                  <a:pt x="379" y="324"/>
                  <a:pt x="381" y="322"/>
                  <a:pt x="381" y="320"/>
                </a:cubicBezTo>
                <a:cubicBezTo>
                  <a:pt x="381" y="317"/>
                  <a:pt x="382" y="314"/>
                  <a:pt x="382" y="311"/>
                </a:cubicBezTo>
                <a:cubicBezTo>
                  <a:pt x="382" y="309"/>
                  <a:pt x="383" y="307"/>
                  <a:pt x="381" y="307"/>
                </a:cubicBezTo>
                <a:cubicBezTo>
                  <a:pt x="378" y="306"/>
                  <a:pt x="375" y="307"/>
                  <a:pt x="373" y="309"/>
                </a:cubicBezTo>
                <a:cubicBezTo>
                  <a:pt x="371" y="310"/>
                  <a:pt x="372" y="314"/>
                  <a:pt x="370" y="315"/>
                </a:cubicBezTo>
                <a:cubicBezTo>
                  <a:pt x="369" y="316"/>
                  <a:pt x="368" y="313"/>
                  <a:pt x="368" y="312"/>
                </a:cubicBezTo>
                <a:cubicBezTo>
                  <a:pt x="369" y="309"/>
                  <a:pt x="372" y="308"/>
                  <a:pt x="373" y="305"/>
                </a:cubicBezTo>
                <a:cubicBezTo>
                  <a:pt x="373" y="303"/>
                  <a:pt x="370" y="302"/>
                  <a:pt x="369" y="300"/>
                </a:cubicBezTo>
                <a:cubicBezTo>
                  <a:pt x="369" y="299"/>
                  <a:pt x="370" y="297"/>
                  <a:pt x="369" y="295"/>
                </a:cubicBezTo>
                <a:cubicBezTo>
                  <a:pt x="368" y="292"/>
                  <a:pt x="366" y="291"/>
                  <a:pt x="364" y="289"/>
                </a:cubicBezTo>
                <a:cubicBezTo>
                  <a:pt x="363" y="288"/>
                  <a:pt x="361" y="288"/>
                  <a:pt x="361" y="286"/>
                </a:cubicBezTo>
                <a:cubicBezTo>
                  <a:pt x="360" y="284"/>
                  <a:pt x="361" y="281"/>
                  <a:pt x="361" y="278"/>
                </a:cubicBezTo>
                <a:cubicBezTo>
                  <a:pt x="360" y="276"/>
                  <a:pt x="360" y="274"/>
                  <a:pt x="359" y="273"/>
                </a:cubicBezTo>
                <a:cubicBezTo>
                  <a:pt x="358" y="271"/>
                  <a:pt x="355" y="271"/>
                  <a:pt x="354" y="269"/>
                </a:cubicBezTo>
                <a:cubicBezTo>
                  <a:pt x="352" y="266"/>
                  <a:pt x="351" y="262"/>
                  <a:pt x="350" y="259"/>
                </a:cubicBezTo>
                <a:cubicBezTo>
                  <a:pt x="349" y="257"/>
                  <a:pt x="351" y="254"/>
                  <a:pt x="350" y="252"/>
                </a:cubicBezTo>
                <a:cubicBezTo>
                  <a:pt x="350" y="251"/>
                  <a:pt x="347" y="251"/>
                  <a:pt x="347" y="252"/>
                </a:cubicBezTo>
                <a:cubicBezTo>
                  <a:pt x="346" y="256"/>
                  <a:pt x="346" y="260"/>
                  <a:pt x="347" y="264"/>
                </a:cubicBezTo>
                <a:cubicBezTo>
                  <a:pt x="348" y="266"/>
                  <a:pt x="349" y="268"/>
                  <a:pt x="351" y="270"/>
                </a:cubicBezTo>
                <a:cubicBezTo>
                  <a:pt x="352" y="272"/>
                  <a:pt x="355" y="272"/>
                  <a:pt x="356" y="274"/>
                </a:cubicBezTo>
                <a:cubicBezTo>
                  <a:pt x="357" y="275"/>
                  <a:pt x="358" y="277"/>
                  <a:pt x="357" y="279"/>
                </a:cubicBezTo>
                <a:cubicBezTo>
                  <a:pt x="356" y="281"/>
                  <a:pt x="354" y="284"/>
                  <a:pt x="352" y="286"/>
                </a:cubicBezTo>
                <a:cubicBezTo>
                  <a:pt x="351" y="287"/>
                  <a:pt x="349" y="288"/>
                  <a:pt x="347" y="289"/>
                </a:cubicBezTo>
                <a:cubicBezTo>
                  <a:pt x="346" y="289"/>
                  <a:pt x="345" y="288"/>
                  <a:pt x="345" y="288"/>
                </a:cubicBezTo>
                <a:cubicBezTo>
                  <a:pt x="345" y="282"/>
                  <a:pt x="349" y="276"/>
                  <a:pt x="347" y="271"/>
                </a:cubicBezTo>
                <a:cubicBezTo>
                  <a:pt x="347" y="268"/>
                  <a:pt x="342" y="269"/>
                  <a:pt x="340" y="267"/>
                </a:cubicBezTo>
                <a:cubicBezTo>
                  <a:pt x="338" y="264"/>
                  <a:pt x="339" y="260"/>
                  <a:pt x="337" y="257"/>
                </a:cubicBezTo>
                <a:cubicBezTo>
                  <a:pt x="336" y="256"/>
                  <a:pt x="333" y="257"/>
                  <a:pt x="332" y="257"/>
                </a:cubicBezTo>
                <a:cubicBezTo>
                  <a:pt x="330" y="257"/>
                  <a:pt x="326" y="256"/>
                  <a:pt x="327" y="257"/>
                </a:cubicBezTo>
                <a:cubicBezTo>
                  <a:pt x="328" y="260"/>
                  <a:pt x="335" y="261"/>
                  <a:pt x="335" y="264"/>
                </a:cubicBezTo>
                <a:cubicBezTo>
                  <a:pt x="335" y="267"/>
                  <a:pt x="331" y="268"/>
                  <a:pt x="328" y="268"/>
                </a:cubicBezTo>
                <a:cubicBezTo>
                  <a:pt x="325" y="268"/>
                  <a:pt x="321" y="266"/>
                  <a:pt x="318" y="264"/>
                </a:cubicBezTo>
                <a:cubicBezTo>
                  <a:pt x="316" y="262"/>
                  <a:pt x="316" y="259"/>
                  <a:pt x="315" y="257"/>
                </a:cubicBezTo>
                <a:cubicBezTo>
                  <a:pt x="313" y="255"/>
                  <a:pt x="311" y="254"/>
                  <a:pt x="309" y="253"/>
                </a:cubicBezTo>
                <a:cubicBezTo>
                  <a:pt x="306" y="251"/>
                  <a:pt x="300" y="252"/>
                  <a:pt x="298" y="248"/>
                </a:cubicBezTo>
                <a:cubicBezTo>
                  <a:pt x="297" y="245"/>
                  <a:pt x="302" y="242"/>
                  <a:pt x="303" y="239"/>
                </a:cubicBezTo>
                <a:cubicBezTo>
                  <a:pt x="304" y="237"/>
                  <a:pt x="305" y="233"/>
                  <a:pt x="303" y="233"/>
                </a:cubicBezTo>
                <a:cubicBezTo>
                  <a:pt x="299" y="234"/>
                  <a:pt x="298" y="240"/>
                  <a:pt x="293" y="241"/>
                </a:cubicBezTo>
                <a:cubicBezTo>
                  <a:pt x="290" y="242"/>
                  <a:pt x="287" y="239"/>
                  <a:pt x="284" y="237"/>
                </a:cubicBezTo>
                <a:cubicBezTo>
                  <a:pt x="283" y="236"/>
                  <a:pt x="283" y="234"/>
                  <a:pt x="281" y="233"/>
                </a:cubicBezTo>
                <a:cubicBezTo>
                  <a:pt x="279" y="232"/>
                  <a:pt x="276" y="231"/>
                  <a:pt x="273" y="231"/>
                </a:cubicBezTo>
                <a:cubicBezTo>
                  <a:pt x="266" y="230"/>
                  <a:pt x="258" y="233"/>
                  <a:pt x="252" y="231"/>
                </a:cubicBezTo>
                <a:cubicBezTo>
                  <a:pt x="249" y="231"/>
                  <a:pt x="247" y="228"/>
                  <a:pt x="246" y="225"/>
                </a:cubicBezTo>
                <a:cubicBezTo>
                  <a:pt x="245" y="224"/>
                  <a:pt x="249" y="222"/>
                  <a:pt x="248" y="221"/>
                </a:cubicBezTo>
                <a:cubicBezTo>
                  <a:pt x="246" y="220"/>
                  <a:pt x="245" y="223"/>
                  <a:pt x="243" y="223"/>
                </a:cubicBezTo>
                <a:cubicBezTo>
                  <a:pt x="241" y="223"/>
                  <a:pt x="239" y="222"/>
                  <a:pt x="237" y="221"/>
                </a:cubicBezTo>
                <a:cubicBezTo>
                  <a:pt x="234" y="219"/>
                  <a:pt x="230" y="218"/>
                  <a:pt x="229" y="214"/>
                </a:cubicBezTo>
                <a:cubicBezTo>
                  <a:pt x="229" y="212"/>
                  <a:pt x="238" y="210"/>
                  <a:pt x="236" y="208"/>
                </a:cubicBezTo>
                <a:cubicBezTo>
                  <a:pt x="232" y="206"/>
                  <a:pt x="228" y="211"/>
                  <a:pt x="224" y="211"/>
                </a:cubicBezTo>
                <a:cubicBezTo>
                  <a:pt x="221" y="211"/>
                  <a:pt x="218" y="209"/>
                  <a:pt x="215" y="209"/>
                </a:cubicBezTo>
                <a:cubicBezTo>
                  <a:pt x="212" y="210"/>
                  <a:pt x="208" y="211"/>
                  <a:pt x="207" y="213"/>
                </a:cubicBezTo>
                <a:cubicBezTo>
                  <a:pt x="206" y="215"/>
                  <a:pt x="210" y="215"/>
                  <a:pt x="210" y="217"/>
                </a:cubicBezTo>
                <a:cubicBezTo>
                  <a:pt x="211" y="219"/>
                  <a:pt x="212" y="221"/>
                  <a:pt x="210" y="223"/>
                </a:cubicBezTo>
                <a:cubicBezTo>
                  <a:pt x="208" y="227"/>
                  <a:pt x="204" y="231"/>
                  <a:pt x="200" y="233"/>
                </a:cubicBezTo>
                <a:cubicBezTo>
                  <a:pt x="198" y="234"/>
                  <a:pt x="194" y="232"/>
                  <a:pt x="192" y="233"/>
                </a:cubicBezTo>
                <a:cubicBezTo>
                  <a:pt x="190" y="234"/>
                  <a:pt x="189" y="237"/>
                  <a:pt x="187" y="238"/>
                </a:cubicBezTo>
                <a:cubicBezTo>
                  <a:pt x="181" y="243"/>
                  <a:pt x="175" y="249"/>
                  <a:pt x="167" y="252"/>
                </a:cubicBezTo>
                <a:cubicBezTo>
                  <a:pt x="164" y="253"/>
                  <a:pt x="160" y="253"/>
                  <a:pt x="157" y="252"/>
                </a:cubicBezTo>
                <a:cubicBezTo>
                  <a:pt x="156" y="251"/>
                  <a:pt x="156" y="248"/>
                  <a:pt x="157" y="247"/>
                </a:cubicBezTo>
                <a:cubicBezTo>
                  <a:pt x="160" y="244"/>
                  <a:pt x="165" y="244"/>
                  <a:pt x="168" y="242"/>
                </a:cubicBezTo>
                <a:cubicBezTo>
                  <a:pt x="170" y="241"/>
                  <a:pt x="173" y="239"/>
                  <a:pt x="171" y="238"/>
                </a:cubicBezTo>
                <a:cubicBezTo>
                  <a:pt x="168" y="236"/>
                  <a:pt x="163" y="242"/>
                  <a:pt x="162" y="239"/>
                </a:cubicBezTo>
                <a:cubicBezTo>
                  <a:pt x="161" y="234"/>
                  <a:pt x="165" y="230"/>
                  <a:pt x="167" y="226"/>
                </a:cubicBezTo>
                <a:cubicBezTo>
                  <a:pt x="169" y="224"/>
                  <a:pt x="171" y="221"/>
                  <a:pt x="173" y="219"/>
                </a:cubicBezTo>
                <a:cubicBezTo>
                  <a:pt x="176" y="216"/>
                  <a:pt x="178" y="214"/>
                  <a:pt x="181" y="212"/>
                </a:cubicBezTo>
                <a:cubicBezTo>
                  <a:pt x="184" y="210"/>
                  <a:pt x="186" y="208"/>
                  <a:pt x="189" y="208"/>
                </a:cubicBezTo>
                <a:cubicBezTo>
                  <a:pt x="193" y="207"/>
                  <a:pt x="197" y="211"/>
                  <a:pt x="201" y="211"/>
                </a:cubicBezTo>
                <a:cubicBezTo>
                  <a:pt x="202" y="210"/>
                  <a:pt x="198" y="208"/>
                  <a:pt x="198" y="206"/>
                </a:cubicBezTo>
                <a:cubicBezTo>
                  <a:pt x="198" y="205"/>
                  <a:pt x="201" y="203"/>
                  <a:pt x="199" y="202"/>
                </a:cubicBezTo>
                <a:cubicBezTo>
                  <a:pt x="198" y="200"/>
                  <a:pt x="195" y="201"/>
                  <a:pt x="193" y="202"/>
                </a:cubicBezTo>
                <a:cubicBezTo>
                  <a:pt x="190" y="203"/>
                  <a:pt x="186" y="204"/>
                  <a:pt x="183" y="205"/>
                </a:cubicBezTo>
                <a:cubicBezTo>
                  <a:pt x="177" y="209"/>
                  <a:pt x="171" y="212"/>
                  <a:pt x="165" y="217"/>
                </a:cubicBezTo>
                <a:cubicBezTo>
                  <a:pt x="163" y="219"/>
                  <a:pt x="163" y="224"/>
                  <a:pt x="160" y="227"/>
                </a:cubicBezTo>
                <a:cubicBezTo>
                  <a:pt x="159" y="228"/>
                  <a:pt x="155" y="225"/>
                  <a:pt x="154" y="227"/>
                </a:cubicBezTo>
                <a:cubicBezTo>
                  <a:pt x="152" y="228"/>
                  <a:pt x="155" y="232"/>
                  <a:pt x="154" y="234"/>
                </a:cubicBezTo>
                <a:cubicBezTo>
                  <a:pt x="151" y="237"/>
                  <a:pt x="147" y="238"/>
                  <a:pt x="144" y="240"/>
                </a:cubicBezTo>
                <a:cubicBezTo>
                  <a:pt x="142" y="241"/>
                  <a:pt x="140" y="241"/>
                  <a:pt x="139" y="242"/>
                </a:cubicBezTo>
                <a:cubicBezTo>
                  <a:pt x="136" y="245"/>
                  <a:pt x="131" y="247"/>
                  <a:pt x="130" y="252"/>
                </a:cubicBezTo>
                <a:cubicBezTo>
                  <a:pt x="130" y="255"/>
                  <a:pt x="135" y="254"/>
                  <a:pt x="137" y="256"/>
                </a:cubicBezTo>
                <a:cubicBezTo>
                  <a:pt x="138" y="257"/>
                  <a:pt x="140" y="259"/>
                  <a:pt x="139" y="260"/>
                </a:cubicBezTo>
                <a:cubicBezTo>
                  <a:pt x="137" y="262"/>
                  <a:pt x="133" y="261"/>
                  <a:pt x="130" y="263"/>
                </a:cubicBezTo>
                <a:cubicBezTo>
                  <a:pt x="127" y="265"/>
                  <a:pt x="125" y="269"/>
                  <a:pt x="122" y="271"/>
                </a:cubicBezTo>
                <a:cubicBezTo>
                  <a:pt x="117" y="274"/>
                  <a:pt x="112" y="276"/>
                  <a:pt x="108" y="278"/>
                </a:cubicBezTo>
                <a:cubicBezTo>
                  <a:pt x="104" y="280"/>
                  <a:pt x="99" y="281"/>
                  <a:pt x="96" y="283"/>
                </a:cubicBezTo>
                <a:cubicBezTo>
                  <a:pt x="94" y="285"/>
                  <a:pt x="94" y="288"/>
                  <a:pt x="92" y="289"/>
                </a:cubicBezTo>
                <a:cubicBezTo>
                  <a:pt x="88" y="292"/>
                  <a:pt x="84" y="293"/>
                  <a:pt x="80" y="295"/>
                </a:cubicBezTo>
                <a:cubicBezTo>
                  <a:pt x="77" y="296"/>
                  <a:pt x="74" y="295"/>
                  <a:pt x="71" y="297"/>
                </a:cubicBezTo>
                <a:cubicBezTo>
                  <a:pt x="70" y="297"/>
                  <a:pt x="71" y="299"/>
                  <a:pt x="70" y="300"/>
                </a:cubicBezTo>
                <a:cubicBezTo>
                  <a:pt x="68" y="301"/>
                  <a:pt x="65" y="299"/>
                  <a:pt x="63" y="300"/>
                </a:cubicBezTo>
                <a:cubicBezTo>
                  <a:pt x="60" y="302"/>
                  <a:pt x="60" y="306"/>
                  <a:pt x="57" y="308"/>
                </a:cubicBezTo>
                <a:cubicBezTo>
                  <a:pt x="54" y="310"/>
                  <a:pt x="51" y="310"/>
                  <a:pt x="48" y="311"/>
                </a:cubicBezTo>
                <a:cubicBezTo>
                  <a:pt x="42" y="312"/>
                  <a:pt x="37" y="313"/>
                  <a:pt x="31" y="315"/>
                </a:cubicBezTo>
                <a:cubicBezTo>
                  <a:pt x="29" y="316"/>
                  <a:pt x="27" y="318"/>
                  <a:pt x="24" y="318"/>
                </a:cubicBezTo>
                <a:cubicBezTo>
                  <a:pt x="23" y="318"/>
                  <a:pt x="22" y="314"/>
                  <a:pt x="21" y="315"/>
                </a:cubicBezTo>
                <a:cubicBezTo>
                  <a:pt x="18" y="317"/>
                  <a:pt x="16" y="322"/>
                  <a:pt x="13" y="324"/>
                </a:cubicBezTo>
                <a:cubicBezTo>
                  <a:pt x="11" y="324"/>
                  <a:pt x="10" y="321"/>
                  <a:pt x="9" y="321"/>
                </a:cubicBezTo>
                <a:cubicBezTo>
                  <a:pt x="6" y="322"/>
                  <a:pt x="4" y="328"/>
                  <a:pt x="0" y="327"/>
                </a:cubicBezTo>
                <a:cubicBezTo>
                  <a:pt x="0" y="325"/>
                  <a:pt x="1" y="322"/>
                  <a:pt x="3" y="320"/>
                </a:cubicBezTo>
                <a:cubicBezTo>
                  <a:pt x="9" y="315"/>
                  <a:pt x="16" y="312"/>
                  <a:pt x="23" y="309"/>
                </a:cubicBezTo>
                <a:cubicBezTo>
                  <a:pt x="26" y="307"/>
                  <a:pt x="30" y="309"/>
                  <a:pt x="34" y="308"/>
                </a:cubicBezTo>
                <a:cubicBezTo>
                  <a:pt x="37" y="307"/>
                  <a:pt x="39" y="305"/>
                  <a:pt x="42" y="303"/>
                </a:cubicBezTo>
                <a:cubicBezTo>
                  <a:pt x="47" y="300"/>
                  <a:pt x="52" y="297"/>
                  <a:pt x="57" y="294"/>
                </a:cubicBezTo>
                <a:cubicBezTo>
                  <a:pt x="62" y="291"/>
                  <a:pt x="67" y="288"/>
                  <a:pt x="71" y="285"/>
                </a:cubicBezTo>
                <a:cubicBezTo>
                  <a:pt x="74" y="283"/>
                  <a:pt x="78" y="282"/>
                  <a:pt x="80" y="279"/>
                </a:cubicBezTo>
                <a:cubicBezTo>
                  <a:pt x="82" y="275"/>
                  <a:pt x="83" y="271"/>
                  <a:pt x="85" y="267"/>
                </a:cubicBezTo>
                <a:cubicBezTo>
                  <a:pt x="87" y="264"/>
                  <a:pt x="88" y="261"/>
                  <a:pt x="90" y="258"/>
                </a:cubicBezTo>
                <a:cubicBezTo>
                  <a:pt x="92" y="256"/>
                  <a:pt x="99" y="253"/>
                  <a:pt x="96" y="253"/>
                </a:cubicBezTo>
                <a:cubicBezTo>
                  <a:pt x="91" y="254"/>
                  <a:pt x="86" y="258"/>
                  <a:pt x="80" y="259"/>
                </a:cubicBezTo>
                <a:cubicBezTo>
                  <a:pt x="79" y="259"/>
                  <a:pt x="78" y="256"/>
                  <a:pt x="76" y="256"/>
                </a:cubicBezTo>
                <a:cubicBezTo>
                  <a:pt x="74" y="256"/>
                  <a:pt x="73" y="258"/>
                  <a:pt x="72" y="260"/>
                </a:cubicBezTo>
                <a:cubicBezTo>
                  <a:pt x="71" y="262"/>
                  <a:pt x="73" y="265"/>
                  <a:pt x="71" y="266"/>
                </a:cubicBezTo>
                <a:cubicBezTo>
                  <a:pt x="70" y="267"/>
                  <a:pt x="68" y="265"/>
                  <a:pt x="67" y="263"/>
                </a:cubicBezTo>
                <a:cubicBezTo>
                  <a:pt x="66" y="260"/>
                  <a:pt x="67" y="256"/>
                  <a:pt x="65" y="253"/>
                </a:cubicBezTo>
                <a:cubicBezTo>
                  <a:pt x="63" y="252"/>
                  <a:pt x="61" y="254"/>
                  <a:pt x="59" y="254"/>
                </a:cubicBezTo>
                <a:cubicBezTo>
                  <a:pt x="58" y="254"/>
                  <a:pt x="59" y="252"/>
                  <a:pt x="58" y="252"/>
                </a:cubicBezTo>
                <a:cubicBezTo>
                  <a:pt x="53" y="253"/>
                  <a:pt x="49" y="256"/>
                  <a:pt x="45" y="258"/>
                </a:cubicBezTo>
                <a:cubicBezTo>
                  <a:pt x="43" y="259"/>
                  <a:pt x="41" y="262"/>
                  <a:pt x="38" y="262"/>
                </a:cubicBezTo>
                <a:cubicBezTo>
                  <a:pt x="37" y="263"/>
                  <a:pt x="35" y="262"/>
                  <a:pt x="35" y="261"/>
                </a:cubicBezTo>
                <a:cubicBezTo>
                  <a:pt x="35" y="258"/>
                  <a:pt x="37" y="256"/>
                  <a:pt x="39" y="254"/>
                </a:cubicBezTo>
                <a:cubicBezTo>
                  <a:pt x="40" y="252"/>
                  <a:pt x="42" y="251"/>
                  <a:pt x="42" y="249"/>
                </a:cubicBezTo>
                <a:cubicBezTo>
                  <a:pt x="41" y="247"/>
                  <a:pt x="37" y="247"/>
                  <a:pt x="38" y="245"/>
                </a:cubicBezTo>
                <a:cubicBezTo>
                  <a:pt x="38" y="242"/>
                  <a:pt x="43" y="241"/>
                  <a:pt x="44" y="239"/>
                </a:cubicBezTo>
                <a:cubicBezTo>
                  <a:pt x="45" y="236"/>
                  <a:pt x="43" y="232"/>
                  <a:pt x="43" y="229"/>
                </a:cubicBezTo>
                <a:cubicBezTo>
                  <a:pt x="44" y="227"/>
                  <a:pt x="48" y="224"/>
                  <a:pt x="47" y="222"/>
                </a:cubicBezTo>
                <a:cubicBezTo>
                  <a:pt x="46" y="220"/>
                  <a:pt x="43" y="223"/>
                  <a:pt x="41" y="225"/>
                </a:cubicBezTo>
                <a:cubicBezTo>
                  <a:pt x="39" y="227"/>
                  <a:pt x="40" y="231"/>
                  <a:pt x="38" y="233"/>
                </a:cubicBezTo>
                <a:cubicBezTo>
                  <a:pt x="34" y="236"/>
                  <a:pt x="29" y="237"/>
                  <a:pt x="24" y="237"/>
                </a:cubicBezTo>
                <a:cubicBezTo>
                  <a:pt x="22" y="237"/>
                  <a:pt x="22" y="234"/>
                  <a:pt x="20" y="233"/>
                </a:cubicBezTo>
                <a:cubicBezTo>
                  <a:pt x="18" y="230"/>
                  <a:pt x="15" y="229"/>
                  <a:pt x="14" y="225"/>
                </a:cubicBezTo>
                <a:cubicBezTo>
                  <a:pt x="13" y="222"/>
                  <a:pt x="14" y="217"/>
                  <a:pt x="17" y="215"/>
                </a:cubicBezTo>
                <a:cubicBezTo>
                  <a:pt x="19" y="213"/>
                  <a:pt x="23" y="215"/>
                  <a:pt x="25" y="216"/>
                </a:cubicBezTo>
                <a:cubicBezTo>
                  <a:pt x="28" y="217"/>
                  <a:pt x="31" y="220"/>
                  <a:pt x="33" y="219"/>
                </a:cubicBezTo>
                <a:cubicBezTo>
                  <a:pt x="35" y="219"/>
                  <a:pt x="35" y="215"/>
                  <a:pt x="33" y="214"/>
                </a:cubicBezTo>
                <a:cubicBezTo>
                  <a:pt x="30" y="212"/>
                  <a:pt x="26" y="214"/>
                  <a:pt x="22" y="213"/>
                </a:cubicBezTo>
                <a:cubicBezTo>
                  <a:pt x="19" y="212"/>
                  <a:pt x="15" y="211"/>
                  <a:pt x="14" y="208"/>
                </a:cubicBezTo>
                <a:cubicBezTo>
                  <a:pt x="12" y="205"/>
                  <a:pt x="12" y="201"/>
                  <a:pt x="14" y="198"/>
                </a:cubicBezTo>
                <a:cubicBezTo>
                  <a:pt x="17" y="192"/>
                  <a:pt x="22" y="187"/>
                  <a:pt x="27" y="183"/>
                </a:cubicBezTo>
                <a:cubicBezTo>
                  <a:pt x="29" y="181"/>
                  <a:pt x="33" y="184"/>
                  <a:pt x="35" y="182"/>
                </a:cubicBezTo>
                <a:cubicBezTo>
                  <a:pt x="37" y="180"/>
                  <a:pt x="34" y="178"/>
                  <a:pt x="35" y="176"/>
                </a:cubicBezTo>
                <a:cubicBezTo>
                  <a:pt x="37" y="173"/>
                  <a:pt x="40" y="169"/>
                  <a:pt x="43" y="169"/>
                </a:cubicBezTo>
                <a:cubicBezTo>
                  <a:pt x="47" y="168"/>
                  <a:pt x="50" y="172"/>
                  <a:pt x="54" y="172"/>
                </a:cubicBezTo>
                <a:cubicBezTo>
                  <a:pt x="57" y="171"/>
                  <a:pt x="60" y="168"/>
                  <a:pt x="63" y="167"/>
                </a:cubicBezTo>
                <a:cubicBezTo>
                  <a:pt x="67" y="165"/>
                  <a:pt x="71" y="166"/>
                  <a:pt x="76" y="165"/>
                </a:cubicBezTo>
                <a:cubicBezTo>
                  <a:pt x="79" y="164"/>
                  <a:pt x="82" y="163"/>
                  <a:pt x="84" y="160"/>
                </a:cubicBezTo>
                <a:cubicBezTo>
                  <a:pt x="86" y="157"/>
                  <a:pt x="85" y="154"/>
                  <a:pt x="84" y="151"/>
                </a:cubicBezTo>
                <a:cubicBezTo>
                  <a:pt x="84" y="149"/>
                  <a:pt x="80" y="149"/>
                  <a:pt x="80" y="147"/>
                </a:cubicBezTo>
                <a:cubicBezTo>
                  <a:pt x="82" y="145"/>
                  <a:pt x="86" y="146"/>
                  <a:pt x="88" y="144"/>
                </a:cubicBezTo>
                <a:cubicBezTo>
                  <a:pt x="90" y="142"/>
                  <a:pt x="90" y="139"/>
                  <a:pt x="88" y="139"/>
                </a:cubicBezTo>
                <a:cubicBezTo>
                  <a:pt x="85" y="138"/>
                  <a:pt x="81" y="141"/>
                  <a:pt x="78" y="142"/>
                </a:cubicBezTo>
                <a:cubicBezTo>
                  <a:pt x="74" y="144"/>
                  <a:pt x="71" y="148"/>
                  <a:pt x="67" y="149"/>
                </a:cubicBezTo>
                <a:cubicBezTo>
                  <a:pt x="66" y="149"/>
                  <a:pt x="65" y="146"/>
                  <a:pt x="63" y="146"/>
                </a:cubicBezTo>
                <a:cubicBezTo>
                  <a:pt x="58" y="144"/>
                  <a:pt x="53" y="144"/>
                  <a:pt x="47" y="144"/>
                </a:cubicBezTo>
                <a:cubicBezTo>
                  <a:pt x="42" y="144"/>
                  <a:pt x="36" y="146"/>
                  <a:pt x="32" y="144"/>
                </a:cubicBezTo>
                <a:cubicBezTo>
                  <a:pt x="29" y="142"/>
                  <a:pt x="29" y="138"/>
                  <a:pt x="29" y="136"/>
                </a:cubicBezTo>
                <a:cubicBezTo>
                  <a:pt x="29" y="133"/>
                  <a:pt x="36" y="130"/>
                  <a:pt x="34" y="127"/>
                </a:cubicBezTo>
                <a:cubicBezTo>
                  <a:pt x="30" y="123"/>
                  <a:pt x="23" y="125"/>
                  <a:pt x="19" y="122"/>
                </a:cubicBezTo>
                <a:cubicBezTo>
                  <a:pt x="17" y="121"/>
                  <a:pt x="20" y="120"/>
                  <a:pt x="21" y="119"/>
                </a:cubicBezTo>
                <a:cubicBezTo>
                  <a:pt x="28" y="116"/>
                  <a:pt x="36" y="113"/>
                  <a:pt x="44" y="111"/>
                </a:cubicBezTo>
                <a:cubicBezTo>
                  <a:pt x="46" y="110"/>
                  <a:pt x="48" y="112"/>
                  <a:pt x="50" y="111"/>
                </a:cubicBezTo>
                <a:cubicBezTo>
                  <a:pt x="51" y="110"/>
                  <a:pt x="50" y="107"/>
                  <a:pt x="52" y="107"/>
                </a:cubicBezTo>
                <a:cubicBezTo>
                  <a:pt x="58" y="105"/>
                  <a:pt x="65" y="103"/>
                  <a:pt x="71" y="103"/>
                </a:cubicBezTo>
                <a:cubicBezTo>
                  <a:pt x="73" y="103"/>
                  <a:pt x="72" y="106"/>
                  <a:pt x="71" y="106"/>
                </a:cubicBezTo>
                <a:cubicBezTo>
                  <a:pt x="70" y="108"/>
                  <a:pt x="64" y="111"/>
                  <a:pt x="67" y="111"/>
                </a:cubicBezTo>
                <a:cubicBezTo>
                  <a:pt x="74" y="114"/>
                  <a:pt x="83" y="114"/>
                  <a:pt x="91" y="112"/>
                </a:cubicBezTo>
                <a:cubicBezTo>
                  <a:pt x="93" y="112"/>
                  <a:pt x="94" y="109"/>
                  <a:pt x="94" y="107"/>
                </a:cubicBezTo>
                <a:cubicBezTo>
                  <a:pt x="93" y="103"/>
                  <a:pt x="88" y="102"/>
                  <a:pt x="88" y="98"/>
                </a:cubicBezTo>
                <a:cubicBezTo>
                  <a:pt x="87" y="97"/>
                  <a:pt x="91" y="97"/>
                  <a:pt x="92" y="97"/>
                </a:cubicBezTo>
                <a:cubicBezTo>
                  <a:pt x="95" y="99"/>
                  <a:pt x="96" y="103"/>
                  <a:pt x="99" y="104"/>
                </a:cubicBezTo>
                <a:cubicBezTo>
                  <a:pt x="103" y="106"/>
                  <a:pt x="108" y="107"/>
                  <a:pt x="113" y="107"/>
                </a:cubicBezTo>
                <a:cubicBezTo>
                  <a:pt x="114" y="107"/>
                  <a:pt x="116" y="104"/>
                  <a:pt x="114" y="103"/>
                </a:cubicBezTo>
                <a:cubicBezTo>
                  <a:pt x="109" y="100"/>
                  <a:pt x="102" y="100"/>
                  <a:pt x="96" y="97"/>
                </a:cubicBezTo>
                <a:cubicBezTo>
                  <a:pt x="95" y="97"/>
                  <a:pt x="94" y="95"/>
                  <a:pt x="93" y="94"/>
                </a:cubicBezTo>
                <a:cubicBezTo>
                  <a:pt x="88" y="93"/>
                  <a:pt x="82" y="96"/>
                  <a:pt x="77" y="93"/>
                </a:cubicBezTo>
                <a:cubicBezTo>
                  <a:pt x="75" y="92"/>
                  <a:pt x="78" y="89"/>
                  <a:pt x="77" y="87"/>
                </a:cubicBezTo>
                <a:cubicBezTo>
                  <a:pt x="76" y="84"/>
                  <a:pt x="74" y="81"/>
                  <a:pt x="72" y="79"/>
                </a:cubicBezTo>
                <a:cubicBezTo>
                  <a:pt x="68" y="74"/>
                  <a:pt x="59" y="72"/>
                  <a:pt x="58" y="65"/>
                </a:cubicBezTo>
                <a:cubicBezTo>
                  <a:pt x="57" y="61"/>
                  <a:pt x="62" y="57"/>
                  <a:pt x="66" y="55"/>
                </a:cubicBezTo>
                <a:cubicBezTo>
                  <a:pt x="68" y="53"/>
                  <a:pt x="70" y="55"/>
                  <a:pt x="73" y="55"/>
                </a:cubicBezTo>
                <a:cubicBezTo>
                  <a:pt x="79" y="54"/>
                  <a:pt x="86" y="53"/>
                  <a:pt x="93" y="50"/>
                </a:cubicBezTo>
                <a:cubicBezTo>
                  <a:pt x="97" y="49"/>
                  <a:pt x="102" y="47"/>
                  <a:pt x="106" y="43"/>
                </a:cubicBezTo>
                <a:cubicBezTo>
                  <a:pt x="108" y="41"/>
                  <a:pt x="108" y="37"/>
                  <a:pt x="110" y="35"/>
                </a:cubicBezTo>
                <a:cubicBezTo>
                  <a:pt x="113" y="31"/>
                  <a:pt x="118" y="28"/>
                  <a:pt x="123" y="25"/>
                </a:cubicBezTo>
                <a:cubicBezTo>
                  <a:pt x="128" y="23"/>
                  <a:pt x="133" y="22"/>
                  <a:pt x="138" y="20"/>
                </a:cubicBezTo>
                <a:cubicBezTo>
                  <a:pt x="141" y="19"/>
                  <a:pt x="144" y="17"/>
                  <a:pt x="148" y="15"/>
                </a:cubicBezTo>
                <a:cubicBezTo>
                  <a:pt x="152" y="13"/>
                  <a:pt x="155" y="10"/>
                  <a:pt x="160" y="9"/>
                </a:cubicBezTo>
                <a:cubicBezTo>
                  <a:pt x="163" y="9"/>
                  <a:pt x="167" y="11"/>
                  <a:pt x="170" y="11"/>
                </a:cubicBezTo>
                <a:cubicBezTo>
                  <a:pt x="174" y="11"/>
                  <a:pt x="178" y="11"/>
                  <a:pt x="181" y="10"/>
                </a:cubicBezTo>
                <a:cubicBezTo>
                  <a:pt x="186" y="7"/>
                  <a:pt x="188" y="1"/>
                  <a:pt x="192" y="0"/>
                </a:cubicBezTo>
                <a:cubicBezTo>
                  <a:pt x="196" y="0"/>
                  <a:pt x="201" y="2"/>
                  <a:pt x="202" y="6"/>
                </a:cubicBezTo>
                <a:cubicBezTo>
                  <a:pt x="203" y="8"/>
                  <a:pt x="198" y="9"/>
                  <a:pt x="197" y="11"/>
                </a:cubicBezTo>
                <a:cubicBezTo>
                  <a:pt x="196" y="12"/>
                  <a:pt x="196" y="14"/>
                  <a:pt x="197" y="14"/>
                </a:cubicBezTo>
                <a:cubicBezTo>
                  <a:pt x="199" y="14"/>
                  <a:pt x="201" y="11"/>
                  <a:pt x="203" y="10"/>
                </a:cubicBezTo>
                <a:cubicBezTo>
                  <a:pt x="206" y="8"/>
                  <a:pt x="208" y="6"/>
                  <a:pt x="210" y="6"/>
                </a:cubicBezTo>
                <a:cubicBezTo>
                  <a:pt x="212" y="6"/>
                  <a:pt x="213" y="7"/>
                  <a:pt x="213" y="8"/>
                </a:cubicBezTo>
                <a:cubicBezTo>
                  <a:pt x="214" y="11"/>
                  <a:pt x="211" y="15"/>
                  <a:pt x="213" y="16"/>
                </a:cubicBezTo>
                <a:cubicBezTo>
                  <a:pt x="216" y="17"/>
                  <a:pt x="219" y="12"/>
                  <a:pt x="222" y="11"/>
                </a:cubicBezTo>
                <a:cubicBezTo>
                  <a:pt x="226" y="10"/>
                  <a:pt x="230" y="11"/>
                  <a:pt x="234" y="11"/>
                </a:cubicBezTo>
                <a:cubicBezTo>
                  <a:pt x="236" y="11"/>
                  <a:pt x="238" y="11"/>
                  <a:pt x="239" y="13"/>
                </a:cubicBezTo>
                <a:cubicBezTo>
                  <a:pt x="239" y="14"/>
                  <a:pt x="235" y="15"/>
                  <a:pt x="235" y="17"/>
                </a:cubicBezTo>
                <a:cubicBezTo>
                  <a:pt x="236" y="19"/>
                  <a:pt x="240" y="17"/>
                  <a:pt x="241" y="18"/>
                </a:cubicBezTo>
                <a:cubicBezTo>
                  <a:pt x="244" y="20"/>
                  <a:pt x="244" y="25"/>
                  <a:pt x="247" y="25"/>
                </a:cubicBezTo>
                <a:cubicBezTo>
                  <a:pt x="251" y="25"/>
                  <a:pt x="253" y="20"/>
                  <a:pt x="257" y="19"/>
                </a:cubicBezTo>
                <a:cubicBezTo>
                  <a:pt x="261" y="18"/>
                  <a:pt x="265" y="19"/>
                  <a:pt x="268" y="19"/>
                </a:cubicBezTo>
                <a:cubicBezTo>
                  <a:pt x="271" y="20"/>
                  <a:pt x="274" y="20"/>
                  <a:pt x="276" y="21"/>
                </a:cubicBezTo>
                <a:cubicBezTo>
                  <a:pt x="280" y="23"/>
                  <a:pt x="283" y="25"/>
                  <a:pt x="286" y="26"/>
                </a:cubicBezTo>
                <a:cubicBezTo>
                  <a:pt x="292" y="27"/>
                  <a:pt x="298" y="26"/>
                  <a:pt x="304" y="27"/>
                </a:cubicBezTo>
                <a:cubicBezTo>
                  <a:pt x="307" y="28"/>
                  <a:pt x="309" y="32"/>
                  <a:pt x="312" y="32"/>
                </a:cubicBezTo>
                <a:cubicBezTo>
                  <a:pt x="317" y="32"/>
                  <a:pt x="320" y="27"/>
                  <a:pt x="325" y="27"/>
                </a:cubicBezTo>
                <a:cubicBezTo>
                  <a:pt x="329" y="26"/>
                  <a:pt x="332" y="28"/>
                  <a:pt x="336" y="29"/>
                </a:cubicBezTo>
                <a:cubicBezTo>
                  <a:pt x="339" y="30"/>
                  <a:pt x="343" y="32"/>
                  <a:pt x="346" y="33"/>
                </a:cubicBezTo>
                <a:cubicBezTo>
                  <a:pt x="348" y="35"/>
                  <a:pt x="351" y="36"/>
                  <a:pt x="353" y="38"/>
                </a:cubicBezTo>
                <a:lnTo>
                  <a:pt x="291" y="226"/>
                </a:lnTo>
                <a:lnTo>
                  <a:pt x="296" y="229"/>
                </a:lnTo>
                <a:cubicBezTo>
                  <a:pt x="298" y="230"/>
                  <a:pt x="298" y="232"/>
                  <a:pt x="300" y="231"/>
                </a:cubicBezTo>
                <a:cubicBezTo>
                  <a:pt x="302" y="230"/>
                  <a:pt x="303" y="223"/>
                  <a:pt x="306" y="224"/>
                </a:cubicBezTo>
                <a:lnTo>
                  <a:pt x="312" y="227"/>
                </a:lnTo>
                <a:cubicBezTo>
                  <a:pt x="315" y="228"/>
                  <a:pt x="313" y="233"/>
                  <a:pt x="314" y="236"/>
                </a:cubicBezTo>
                <a:cubicBezTo>
                  <a:pt x="316" y="241"/>
                  <a:pt x="319" y="245"/>
                  <a:pt x="321" y="249"/>
                </a:cubicBezTo>
                <a:cubicBezTo>
                  <a:pt x="322" y="251"/>
                  <a:pt x="322" y="253"/>
                  <a:pt x="324" y="253"/>
                </a:cubicBezTo>
                <a:cubicBezTo>
                  <a:pt x="327" y="254"/>
                  <a:pt x="327" y="251"/>
                  <a:pt x="329" y="250"/>
                </a:cubicBezTo>
                <a:cubicBezTo>
                  <a:pt x="331" y="249"/>
                  <a:pt x="335" y="252"/>
                  <a:pt x="336" y="250"/>
                </a:cubicBezTo>
                <a:cubicBezTo>
                  <a:pt x="336" y="247"/>
                  <a:pt x="338" y="245"/>
                  <a:pt x="341" y="244"/>
                </a:cubicBezTo>
                <a:cubicBezTo>
                  <a:pt x="342" y="244"/>
                  <a:pt x="341" y="242"/>
                  <a:pt x="341" y="241"/>
                </a:cubicBezTo>
                <a:cubicBezTo>
                  <a:pt x="344" y="239"/>
                  <a:pt x="348" y="237"/>
                  <a:pt x="351" y="238"/>
                </a:cubicBezTo>
                <a:cubicBezTo>
                  <a:pt x="353" y="238"/>
                  <a:pt x="354" y="241"/>
                  <a:pt x="355" y="244"/>
                </a:cubicBezTo>
                <a:cubicBezTo>
                  <a:pt x="356" y="246"/>
                  <a:pt x="353" y="248"/>
                  <a:pt x="354" y="250"/>
                </a:cubicBezTo>
                <a:cubicBezTo>
                  <a:pt x="355" y="252"/>
                  <a:pt x="358" y="251"/>
                  <a:pt x="360" y="253"/>
                </a:cubicBezTo>
                <a:cubicBezTo>
                  <a:pt x="361" y="255"/>
                  <a:pt x="361" y="259"/>
                  <a:pt x="363" y="261"/>
                </a:cubicBezTo>
                <a:cubicBezTo>
                  <a:pt x="365" y="265"/>
                  <a:pt x="370" y="267"/>
                  <a:pt x="372" y="271"/>
                </a:cubicBezTo>
                <a:cubicBezTo>
                  <a:pt x="373" y="274"/>
                  <a:pt x="370" y="279"/>
                  <a:pt x="372" y="283"/>
                </a:cubicBezTo>
                <a:cubicBezTo>
                  <a:pt x="374" y="287"/>
                  <a:pt x="375" y="292"/>
                  <a:pt x="378" y="296"/>
                </a:cubicBezTo>
                <a:cubicBezTo>
                  <a:pt x="380" y="300"/>
                  <a:pt x="385" y="299"/>
                  <a:pt x="388" y="302"/>
                </a:cubicBezTo>
                <a:cubicBezTo>
                  <a:pt x="389" y="302"/>
                  <a:pt x="388" y="304"/>
                  <a:pt x="389" y="305"/>
                </a:cubicBezTo>
                <a:cubicBezTo>
                  <a:pt x="390" y="307"/>
                  <a:pt x="392" y="307"/>
                  <a:pt x="394" y="307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5" name="Freeform 2659"/>
          <p:cNvSpPr>
            <a:spLocks noChangeAspect="1"/>
          </p:cNvSpPr>
          <p:nvPr/>
        </p:nvSpPr>
        <p:spPr bwMode="auto">
          <a:xfrm>
            <a:off x="5526088" y="4330913"/>
            <a:ext cx="247650" cy="373063"/>
          </a:xfrm>
          <a:custGeom>
            <a:avLst/>
            <a:gdLst>
              <a:gd name="T0" fmla="*/ 11 w 130"/>
              <a:gd name="T1" fmla="*/ 139 h 196"/>
              <a:gd name="T2" fmla="*/ 7 w 130"/>
              <a:gd name="T3" fmla="*/ 150 h 196"/>
              <a:gd name="T4" fmla="*/ 0 w 130"/>
              <a:gd name="T5" fmla="*/ 158 h 196"/>
              <a:gd name="T6" fmla="*/ 0 w 130"/>
              <a:gd name="T7" fmla="*/ 223 h 196"/>
              <a:gd name="T8" fmla="*/ 10 w 130"/>
              <a:gd name="T9" fmla="*/ 235 h 196"/>
              <a:gd name="T10" fmla="*/ 16 w 130"/>
              <a:gd name="T11" fmla="*/ 221 h 196"/>
              <a:gd name="T12" fmla="*/ 31 w 130"/>
              <a:gd name="T13" fmla="*/ 205 h 196"/>
              <a:gd name="T14" fmla="*/ 46 w 130"/>
              <a:gd name="T15" fmla="*/ 189 h 196"/>
              <a:gd name="T16" fmla="*/ 52 w 130"/>
              <a:gd name="T17" fmla="*/ 186 h 196"/>
              <a:gd name="T18" fmla="*/ 56 w 130"/>
              <a:gd name="T19" fmla="*/ 179 h 196"/>
              <a:gd name="T20" fmla="*/ 70 w 130"/>
              <a:gd name="T21" fmla="*/ 171 h 196"/>
              <a:gd name="T22" fmla="*/ 79 w 130"/>
              <a:gd name="T23" fmla="*/ 167 h 196"/>
              <a:gd name="T24" fmla="*/ 90 w 130"/>
              <a:gd name="T25" fmla="*/ 153 h 196"/>
              <a:gd name="T26" fmla="*/ 101 w 130"/>
              <a:gd name="T27" fmla="*/ 139 h 196"/>
              <a:gd name="T28" fmla="*/ 110 w 130"/>
              <a:gd name="T29" fmla="*/ 122 h 196"/>
              <a:gd name="T30" fmla="*/ 125 w 130"/>
              <a:gd name="T31" fmla="*/ 101 h 196"/>
              <a:gd name="T32" fmla="*/ 124 w 130"/>
              <a:gd name="T33" fmla="*/ 96 h 196"/>
              <a:gd name="T34" fmla="*/ 136 w 130"/>
              <a:gd name="T35" fmla="*/ 76 h 196"/>
              <a:gd name="T36" fmla="*/ 134 w 130"/>
              <a:gd name="T37" fmla="*/ 71 h 196"/>
              <a:gd name="T38" fmla="*/ 140 w 130"/>
              <a:gd name="T39" fmla="*/ 66 h 196"/>
              <a:gd name="T40" fmla="*/ 145 w 130"/>
              <a:gd name="T41" fmla="*/ 54 h 196"/>
              <a:gd name="T42" fmla="*/ 150 w 130"/>
              <a:gd name="T43" fmla="*/ 43 h 196"/>
              <a:gd name="T44" fmla="*/ 150 w 130"/>
              <a:gd name="T45" fmla="*/ 30 h 196"/>
              <a:gd name="T46" fmla="*/ 154 w 130"/>
              <a:gd name="T47" fmla="*/ 23 h 196"/>
              <a:gd name="T48" fmla="*/ 152 w 130"/>
              <a:gd name="T49" fmla="*/ 12 h 196"/>
              <a:gd name="T50" fmla="*/ 155 w 130"/>
              <a:gd name="T51" fmla="*/ 2 h 196"/>
              <a:gd name="T52" fmla="*/ 148 w 130"/>
              <a:gd name="T53" fmla="*/ 0 h 196"/>
              <a:gd name="T54" fmla="*/ 144 w 130"/>
              <a:gd name="T55" fmla="*/ 1 h 196"/>
              <a:gd name="T56" fmla="*/ 139 w 130"/>
              <a:gd name="T57" fmla="*/ 6 h 196"/>
              <a:gd name="T58" fmla="*/ 127 w 130"/>
              <a:gd name="T59" fmla="*/ 10 h 196"/>
              <a:gd name="T60" fmla="*/ 120 w 130"/>
              <a:gd name="T61" fmla="*/ 13 h 196"/>
              <a:gd name="T62" fmla="*/ 113 w 130"/>
              <a:gd name="T63" fmla="*/ 11 h 196"/>
              <a:gd name="T64" fmla="*/ 107 w 130"/>
              <a:gd name="T65" fmla="*/ 14 h 196"/>
              <a:gd name="T66" fmla="*/ 96 w 130"/>
              <a:gd name="T67" fmla="*/ 14 h 196"/>
              <a:gd name="T68" fmla="*/ 88 w 130"/>
              <a:gd name="T69" fmla="*/ 19 h 196"/>
              <a:gd name="T70" fmla="*/ 77 w 130"/>
              <a:gd name="T71" fmla="*/ 23 h 196"/>
              <a:gd name="T72" fmla="*/ 71 w 130"/>
              <a:gd name="T73" fmla="*/ 22 h 196"/>
              <a:gd name="T74" fmla="*/ 59 w 130"/>
              <a:gd name="T75" fmla="*/ 26 h 196"/>
              <a:gd name="T76" fmla="*/ 47 w 130"/>
              <a:gd name="T77" fmla="*/ 25 h 196"/>
              <a:gd name="T78" fmla="*/ 41 w 130"/>
              <a:gd name="T79" fmla="*/ 19 h 196"/>
              <a:gd name="T80" fmla="*/ 41 w 130"/>
              <a:gd name="T81" fmla="*/ 14 h 196"/>
              <a:gd name="T82" fmla="*/ 35 w 130"/>
              <a:gd name="T83" fmla="*/ 12 h 196"/>
              <a:gd name="T84" fmla="*/ 31 w 130"/>
              <a:gd name="T85" fmla="*/ 14 h 196"/>
              <a:gd name="T86" fmla="*/ 28 w 130"/>
              <a:gd name="T87" fmla="*/ 17 h 196"/>
              <a:gd name="T88" fmla="*/ 22 w 130"/>
              <a:gd name="T89" fmla="*/ 28 h 196"/>
              <a:gd name="T90" fmla="*/ 31 w 130"/>
              <a:gd name="T91" fmla="*/ 37 h 196"/>
              <a:gd name="T92" fmla="*/ 34 w 130"/>
              <a:gd name="T93" fmla="*/ 43 h 196"/>
              <a:gd name="T94" fmla="*/ 41 w 130"/>
              <a:gd name="T95" fmla="*/ 50 h 196"/>
              <a:gd name="T96" fmla="*/ 90 w 130"/>
              <a:gd name="T97" fmla="*/ 70 h 196"/>
              <a:gd name="T98" fmla="*/ 104 w 130"/>
              <a:gd name="T99" fmla="*/ 67 h 196"/>
              <a:gd name="T100" fmla="*/ 60 w 130"/>
              <a:gd name="T101" fmla="*/ 121 h 196"/>
              <a:gd name="T102" fmla="*/ 43 w 130"/>
              <a:gd name="T103" fmla="*/ 122 h 196"/>
              <a:gd name="T104" fmla="*/ 26 w 130"/>
              <a:gd name="T105" fmla="*/ 129 h 196"/>
              <a:gd name="T106" fmla="*/ 11 w 130"/>
              <a:gd name="T107" fmla="*/ 139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0"/>
              <a:gd name="T163" fmla="*/ 0 h 196"/>
              <a:gd name="T164" fmla="*/ 130 w 130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0" h="196">
                <a:moveTo>
                  <a:pt x="9" y="116"/>
                </a:moveTo>
                <a:cubicBezTo>
                  <a:pt x="8" y="119"/>
                  <a:pt x="9" y="123"/>
                  <a:pt x="6" y="125"/>
                </a:cubicBezTo>
                <a:lnTo>
                  <a:pt x="0" y="132"/>
                </a:lnTo>
                <a:lnTo>
                  <a:pt x="0" y="186"/>
                </a:lnTo>
                <a:lnTo>
                  <a:pt x="8" y="196"/>
                </a:lnTo>
                <a:cubicBezTo>
                  <a:pt x="9" y="192"/>
                  <a:pt x="11" y="188"/>
                  <a:pt x="13" y="184"/>
                </a:cubicBezTo>
                <a:cubicBezTo>
                  <a:pt x="17" y="179"/>
                  <a:pt x="21" y="175"/>
                  <a:pt x="26" y="171"/>
                </a:cubicBezTo>
                <a:cubicBezTo>
                  <a:pt x="30" y="166"/>
                  <a:pt x="34" y="162"/>
                  <a:pt x="38" y="158"/>
                </a:cubicBezTo>
                <a:cubicBezTo>
                  <a:pt x="39" y="157"/>
                  <a:pt x="41" y="156"/>
                  <a:pt x="43" y="155"/>
                </a:cubicBezTo>
                <a:cubicBezTo>
                  <a:pt x="45" y="153"/>
                  <a:pt x="46" y="150"/>
                  <a:pt x="47" y="149"/>
                </a:cubicBezTo>
                <a:cubicBezTo>
                  <a:pt x="51" y="146"/>
                  <a:pt x="54" y="145"/>
                  <a:pt x="58" y="143"/>
                </a:cubicBezTo>
                <a:cubicBezTo>
                  <a:pt x="61" y="141"/>
                  <a:pt x="64" y="141"/>
                  <a:pt x="66" y="139"/>
                </a:cubicBezTo>
                <a:cubicBezTo>
                  <a:pt x="70" y="136"/>
                  <a:pt x="72" y="132"/>
                  <a:pt x="75" y="128"/>
                </a:cubicBezTo>
                <a:cubicBezTo>
                  <a:pt x="78" y="124"/>
                  <a:pt x="81" y="120"/>
                  <a:pt x="84" y="116"/>
                </a:cubicBezTo>
                <a:cubicBezTo>
                  <a:pt x="87" y="111"/>
                  <a:pt x="90" y="106"/>
                  <a:pt x="92" y="102"/>
                </a:cubicBezTo>
                <a:cubicBezTo>
                  <a:pt x="96" y="96"/>
                  <a:pt x="100" y="90"/>
                  <a:pt x="104" y="84"/>
                </a:cubicBezTo>
                <a:cubicBezTo>
                  <a:pt x="104" y="83"/>
                  <a:pt x="103" y="81"/>
                  <a:pt x="103" y="80"/>
                </a:cubicBezTo>
                <a:cubicBezTo>
                  <a:pt x="106" y="74"/>
                  <a:pt x="110" y="69"/>
                  <a:pt x="113" y="63"/>
                </a:cubicBezTo>
                <a:cubicBezTo>
                  <a:pt x="113" y="62"/>
                  <a:pt x="112" y="60"/>
                  <a:pt x="112" y="59"/>
                </a:cubicBezTo>
                <a:cubicBezTo>
                  <a:pt x="113" y="58"/>
                  <a:pt x="116" y="57"/>
                  <a:pt x="117" y="55"/>
                </a:cubicBezTo>
                <a:cubicBezTo>
                  <a:pt x="119" y="52"/>
                  <a:pt x="120" y="48"/>
                  <a:pt x="121" y="45"/>
                </a:cubicBezTo>
                <a:cubicBezTo>
                  <a:pt x="122" y="42"/>
                  <a:pt x="124" y="39"/>
                  <a:pt x="125" y="36"/>
                </a:cubicBezTo>
                <a:cubicBezTo>
                  <a:pt x="125" y="32"/>
                  <a:pt x="124" y="28"/>
                  <a:pt x="125" y="25"/>
                </a:cubicBezTo>
                <a:cubicBezTo>
                  <a:pt x="125" y="23"/>
                  <a:pt x="128" y="21"/>
                  <a:pt x="128" y="19"/>
                </a:cubicBezTo>
                <a:cubicBezTo>
                  <a:pt x="128" y="16"/>
                  <a:pt x="127" y="13"/>
                  <a:pt x="127" y="10"/>
                </a:cubicBezTo>
                <a:cubicBezTo>
                  <a:pt x="127" y="7"/>
                  <a:pt x="130" y="5"/>
                  <a:pt x="129" y="2"/>
                </a:cubicBezTo>
                <a:cubicBezTo>
                  <a:pt x="128" y="0"/>
                  <a:pt x="125" y="0"/>
                  <a:pt x="123" y="0"/>
                </a:cubicBezTo>
                <a:cubicBezTo>
                  <a:pt x="121" y="0"/>
                  <a:pt x="120" y="1"/>
                  <a:pt x="120" y="1"/>
                </a:cubicBezTo>
                <a:cubicBezTo>
                  <a:pt x="118" y="2"/>
                  <a:pt x="117" y="4"/>
                  <a:pt x="116" y="5"/>
                </a:cubicBezTo>
                <a:cubicBezTo>
                  <a:pt x="113" y="7"/>
                  <a:pt x="109" y="7"/>
                  <a:pt x="106" y="8"/>
                </a:cubicBezTo>
                <a:cubicBezTo>
                  <a:pt x="104" y="9"/>
                  <a:pt x="103" y="10"/>
                  <a:pt x="100" y="11"/>
                </a:cubicBezTo>
                <a:cubicBezTo>
                  <a:pt x="98" y="11"/>
                  <a:pt x="96" y="9"/>
                  <a:pt x="94" y="9"/>
                </a:cubicBezTo>
                <a:cubicBezTo>
                  <a:pt x="92" y="9"/>
                  <a:pt x="91" y="12"/>
                  <a:pt x="89" y="12"/>
                </a:cubicBezTo>
                <a:cubicBezTo>
                  <a:pt x="86" y="13"/>
                  <a:pt x="83" y="11"/>
                  <a:pt x="80" y="12"/>
                </a:cubicBezTo>
                <a:cubicBezTo>
                  <a:pt x="77" y="13"/>
                  <a:pt x="75" y="15"/>
                  <a:pt x="73" y="16"/>
                </a:cubicBezTo>
                <a:cubicBezTo>
                  <a:pt x="70" y="18"/>
                  <a:pt x="67" y="19"/>
                  <a:pt x="64" y="19"/>
                </a:cubicBezTo>
                <a:cubicBezTo>
                  <a:pt x="63" y="19"/>
                  <a:pt x="61" y="18"/>
                  <a:pt x="59" y="18"/>
                </a:cubicBezTo>
                <a:cubicBezTo>
                  <a:pt x="56" y="19"/>
                  <a:pt x="53" y="22"/>
                  <a:pt x="49" y="22"/>
                </a:cubicBezTo>
                <a:cubicBezTo>
                  <a:pt x="46" y="23"/>
                  <a:pt x="42" y="22"/>
                  <a:pt x="39" y="21"/>
                </a:cubicBezTo>
                <a:cubicBezTo>
                  <a:pt x="37" y="20"/>
                  <a:pt x="35" y="18"/>
                  <a:pt x="34" y="16"/>
                </a:cubicBezTo>
                <a:cubicBezTo>
                  <a:pt x="33" y="15"/>
                  <a:pt x="35" y="13"/>
                  <a:pt x="34" y="12"/>
                </a:cubicBezTo>
                <a:cubicBezTo>
                  <a:pt x="32" y="11"/>
                  <a:pt x="31" y="11"/>
                  <a:pt x="29" y="10"/>
                </a:cubicBezTo>
                <a:cubicBezTo>
                  <a:pt x="28" y="11"/>
                  <a:pt x="27" y="11"/>
                  <a:pt x="26" y="12"/>
                </a:cubicBezTo>
                <a:cubicBezTo>
                  <a:pt x="25" y="13"/>
                  <a:pt x="24" y="14"/>
                  <a:pt x="23" y="14"/>
                </a:cubicBezTo>
                <a:cubicBezTo>
                  <a:pt x="21" y="17"/>
                  <a:pt x="17" y="20"/>
                  <a:pt x="18" y="23"/>
                </a:cubicBezTo>
                <a:cubicBezTo>
                  <a:pt x="19" y="27"/>
                  <a:pt x="24" y="28"/>
                  <a:pt x="26" y="31"/>
                </a:cubicBezTo>
                <a:cubicBezTo>
                  <a:pt x="27" y="32"/>
                  <a:pt x="27" y="34"/>
                  <a:pt x="28" y="36"/>
                </a:cubicBezTo>
                <a:cubicBezTo>
                  <a:pt x="30" y="38"/>
                  <a:pt x="31" y="41"/>
                  <a:pt x="34" y="42"/>
                </a:cubicBezTo>
                <a:lnTo>
                  <a:pt x="75" y="58"/>
                </a:lnTo>
                <a:cubicBezTo>
                  <a:pt x="79" y="59"/>
                  <a:pt x="90" y="53"/>
                  <a:pt x="87" y="56"/>
                </a:cubicBezTo>
                <a:lnTo>
                  <a:pt x="50" y="101"/>
                </a:lnTo>
                <a:cubicBezTo>
                  <a:pt x="47" y="105"/>
                  <a:pt x="40" y="101"/>
                  <a:pt x="36" y="102"/>
                </a:cubicBezTo>
                <a:cubicBezTo>
                  <a:pt x="31" y="103"/>
                  <a:pt x="27" y="106"/>
                  <a:pt x="22" y="108"/>
                </a:cubicBezTo>
                <a:cubicBezTo>
                  <a:pt x="18" y="110"/>
                  <a:pt x="13" y="114"/>
                  <a:pt x="9" y="1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6" name="Freeform 2660"/>
          <p:cNvSpPr>
            <a:spLocks noChangeAspect="1"/>
          </p:cNvSpPr>
          <p:nvPr/>
        </p:nvSpPr>
        <p:spPr bwMode="auto">
          <a:xfrm>
            <a:off x="5183188" y="5464390"/>
            <a:ext cx="57150" cy="61913"/>
          </a:xfrm>
          <a:custGeom>
            <a:avLst/>
            <a:gdLst>
              <a:gd name="T0" fmla="*/ 23 w 30"/>
              <a:gd name="T1" fmla="*/ 0 h 32"/>
              <a:gd name="T2" fmla="*/ 35 w 30"/>
              <a:gd name="T3" fmla="*/ 11 h 32"/>
              <a:gd name="T4" fmla="*/ 35 w 30"/>
              <a:gd name="T5" fmla="*/ 18 h 32"/>
              <a:gd name="T6" fmla="*/ 29 w 30"/>
              <a:gd name="T7" fmla="*/ 28 h 32"/>
              <a:gd name="T8" fmla="*/ 25 w 30"/>
              <a:gd name="T9" fmla="*/ 29 h 32"/>
              <a:gd name="T10" fmla="*/ 19 w 30"/>
              <a:gd name="T11" fmla="*/ 29 h 32"/>
              <a:gd name="T12" fmla="*/ 14 w 30"/>
              <a:gd name="T13" fmla="*/ 38 h 32"/>
              <a:gd name="T14" fmla="*/ 10 w 30"/>
              <a:gd name="T15" fmla="*/ 38 h 32"/>
              <a:gd name="T16" fmla="*/ 5 w 30"/>
              <a:gd name="T17" fmla="*/ 32 h 32"/>
              <a:gd name="T18" fmla="*/ 1 w 30"/>
              <a:gd name="T19" fmla="*/ 26 h 32"/>
              <a:gd name="T20" fmla="*/ 1 w 30"/>
              <a:gd name="T21" fmla="*/ 18 h 32"/>
              <a:gd name="T22" fmla="*/ 7 w 30"/>
              <a:gd name="T23" fmla="*/ 15 h 32"/>
              <a:gd name="T24" fmla="*/ 13 w 30"/>
              <a:gd name="T25" fmla="*/ 6 h 32"/>
              <a:gd name="T26" fmla="*/ 19 w 30"/>
              <a:gd name="T27" fmla="*/ 4 h 32"/>
              <a:gd name="T28" fmla="*/ 23 w 30"/>
              <a:gd name="T29" fmla="*/ 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2"/>
              <a:gd name="T47" fmla="*/ 30 w 3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2">
                <a:moveTo>
                  <a:pt x="19" y="0"/>
                </a:moveTo>
                <a:cubicBezTo>
                  <a:pt x="23" y="2"/>
                  <a:pt x="26" y="6"/>
                  <a:pt x="29" y="9"/>
                </a:cubicBezTo>
                <a:cubicBezTo>
                  <a:pt x="30" y="11"/>
                  <a:pt x="30" y="13"/>
                  <a:pt x="29" y="15"/>
                </a:cubicBezTo>
                <a:cubicBezTo>
                  <a:pt x="28" y="18"/>
                  <a:pt x="26" y="20"/>
                  <a:pt x="24" y="23"/>
                </a:cubicBezTo>
                <a:cubicBezTo>
                  <a:pt x="23" y="24"/>
                  <a:pt x="22" y="24"/>
                  <a:pt x="21" y="24"/>
                </a:cubicBezTo>
                <a:cubicBezTo>
                  <a:pt x="19" y="24"/>
                  <a:pt x="17" y="23"/>
                  <a:pt x="16" y="24"/>
                </a:cubicBezTo>
                <a:cubicBezTo>
                  <a:pt x="14" y="26"/>
                  <a:pt x="14" y="30"/>
                  <a:pt x="12" y="31"/>
                </a:cubicBezTo>
                <a:cubicBezTo>
                  <a:pt x="11" y="32"/>
                  <a:pt x="9" y="32"/>
                  <a:pt x="8" y="31"/>
                </a:cubicBezTo>
                <a:cubicBezTo>
                  <a:pt x="6" y="30"/>
                  <a:pt x="5" y="28"/>
                  <a:pt x="4" y="26"/>
                </a:cubicBezTo>
                <a:cubicBezTo>
                  <a:pt x="3" y="24"/>
                  <a:pt x="2" y="23"/>
                  <a:pt x="1" y="21"/>
                </a:cubicBezTo>
                <a:cubicBezTo>
                  <a:pt x="1" y="19"/>
                  <a:pt x="0" y="17"/>
                  <a:pt x="1" y="15"/>
                </a:cubicBezTo>
                <a:cubicBezTo>
                  <a:pt x="2" y="14"/>
                  <a:pt x="5" y="14"/>
                  <a:pt x="6" y="12"/>
                </a:cubicBezTo>
                <a:cubicBezTo>
                  <a:pt x="8" y="10"/>
                  <a:pt x="8" y="7"/>
                  <a:pt x="11" y="5"/>
                </a:cubicBezTo>
                <a:cubicBezTo>
                  <a:pt x="12" y="4"/>
                  <a:pt x="14" y="4"/>
                  <a:pt x="16" y="3"/>
                </a:cubicBezTo>
                <a:cubicBezTo>
                  <a:pt x="17" y="3"/>
                  <a:pt x="18" y="0"/>
                  <a:pt x="1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7" name="Freeform 2661"/>
          <p:cNvSpPr>
            <a:spLocks noChangeAspect="1"/>
          </p:cNvSpPr>
          <p:nvPr/>
        </p:nvSpPr>
        <p:spPr bwMode="auto">
          <a:xfrm>
            <a:off x="4791076" y="3699088"/>
            <a:ext cx="9525" cy="7938"/>
          </a:xfrm>
          <a:custGeom>
            <a:avLst/>
            <a:gdLst>
              <a:gd name="T0" fmla="*/ 2 w 5"/>
              <a:gd name="T1" fmla="*/ 0 h 4"/>
              <a:gd name="T2" fmla="*/ 6 w 5"/>
              <a:gd name="T3" fmla="*/ 3 h 4"/>
              <a:gd name="T4" fmla="*/ 2 w 5"/>
              <a:gd name="T5" fmla="*/ 5 h 4"/>
              <a:gd name="T6" fmla="*/ 0 w 5"/>
              <a:gd name="T7" fmla="*/ 3 h 4"/>
              <a:gd name="T8" fmla="*/ 2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3"/>
                  <a:pt x="3" y="4"/>
                  <a:pt x="2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8" name="Freeform 2662"/>
          <p:cNvSpPr>
            <a:spLocks noChangeAspect="1"/>
          </p:cNvSpPr>
          <p:nvPr/>
        </p:nvSpPr>
        <p:spPr bwMode="auto">
          <a:xfrm>
            <a:off x="5815014" y="4308688"/>
            <a:ext cx="34925" cy="12700"/>
          </a:xfrm>
          <a:custGeom>
            <a:avLst/>
            <a:gdLst>
              <a:gd name="T0" fmla="*/ 6 w 18"/>
              <a:gd name="T1" fmla="*/ 1 h 7"/>
              <a:gd name="T2" fmla="*/ 11 w 18"/>
              <a:gd name="T3" fmla="*/ 3 h 7"/>
              <a:gd name="T4" fmla="*/ 17 w 18"/>
              <a:gd name="T5" fmla="*/ 0 h 7"/>
              <a:gd name="T6" fmla="*/ 21 w 18"/>
              <a:gd name="T7" fmla="*/ 3 h 7"/>
              <a:gd name="T8" fmla="*/ 13 w 18"/>
              <a:gd name="T9" fmla="*/ 8 h 7"/>
              <a:gd name="T10" fmla="*/ 1 w 18"/>
              <a:gd name="T11" fmla="*/ 5 h 7"/>
              <a:gd name="T12" fmla="*/ 6 w 18"/>
              <a:gd name="T13" fmla="*/ 1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5" y="1"/>
                </a:moveTo>
                <a:cubicBezTo>
                  <a:pt x="6" y="1"/>
                  <a:pt x="8" y="3"/>
                  <a:pt x="9" y="3"/>
                </a:cubicBezTo>
                <a:cubicBezTo>
                  <a:pt x="11" y="3"/>
                  <a:pt x="12" y="0"/>
                  <a:pt x="14" y="0"/>
                </a:cubicBezTo>
                <a:cubicBezTo>
                  <a:pt x="15" y="0"/>
                  <a:pt x="18" y="2"/>
                  <a:pt x="17" y="3"/>
                </a:cubicBezTo>
                <a:cubicBezTo>
                  <a:pt x="16" y="5"/>
                  <a:pt x="14" y="7"/>
                  <a:pt x="11" y="7"/>
                </a:cubicBezTo>
                <a:cubicBezTo>
                  <a:pt x="8" y="7"/>
                  <a:pt x="4" y="6"/>
                  <a:pt x="1" y="4"/>
                </a:cubicBezTo>
                <a:cubicBezTo>
                  <a:pt x="0" y="3"/>
                  <a:pt x="3" y="1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9" name="Freeform 2663"/>
          <p:cNvSpPr>
            <a:spLocks noChangeAspect="1"/>
          </p:cNvSpPr>
          <p:nvPr/>
        </p:nvSpPr>
        <p:spPr bwMode="auto">
          <a:xfrm>
            <a:off x="5484814" y="4811928"/>
            <a:ext cx="11113" cy="23813"/>
          </a:xfrm>
          <a:custGeom>
            <a:avLst/>
            <a:gdLst>
              <a:gd name="T0" fmla="*/ 2 w 6"/>
              <a:gd name="T1" fmla="*/ 1 h 13"/>
              <a:gd name="T2" fmla="*/ 7 w 6"/>
              <a:gd name="T3" fmla="*/ 13 h 13"/>
              <a:gd name="T4" fmla="*/ 1 w 6"/>
              <a:gd name="T5" fmla="*/ 9 h 13"/>
              <a:gd name="T6" fmla="*/ 2 w 6"/>
              <a:gd name="T7" fmla="*/ 1 h 1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3"/>
              <a:gd name="T14" fmla="*/ 6 w 6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3">
                <a:moveTo>
                  <a:pt x="2" y="1"/>
                </a:moveTo>
                <a:cubicBezTo>
                  <a:pt x="5" y="3"/>
                  <a:pt x="6" y="8"/>
                  <a:pt x="6" y="11"/>
                </a:cubicBezTo>
                <a:cubicBezTo>
                  <a:pt x="5" y="13"/>
                  <a:pt x="2" y="10"/>
                  <a:pt x="1" y="8"/>
                </a:cubicBezTo>
                <a:cubicBezTo>
                  <a:pt x="0" y="6"/>
                  <a:pt x="0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0" name="Freeform 2664"/>
          <p:cNvSpPr>
            <a:spLocks noChangeAspect="1"/>
          </p:cNvSpPr>
          <p:nvPr/>
        </p:nvSpPr>
        <p:spPr bwMode="auto">
          <a:xfrm>
            <a:off x="4737100" y="4554751"/>
            <a:ext cx="17463" cy="20638"/>
          </a:xfrm>
          <a:custGeom>
            <a:avLst/>
            <a:gdLst>
              <a:gd name="T0" fmla="*/ 10 w 9"/>
              <a:gd name="T1" fmla="*/ 2 h 11"/>
              <a:gd name="T2" fmla="*/ 7 w 9"/>
              <a:gd name="T3" fmla="*/ 12 h 11"/>
              <a:gd name="T4" fmla="*/ 1 w 9"/>
              <a:gd name="T5" fmla="*/ 9 h 11"/>
              <a:gd name="T6" fmla="*/ 6 w 9"/>
              <a:gd name="T7" fmla="*/ 4 h 11"/>
              <a:gd name="T8" fmla="*/ 10 w 9"/>
              <a:gd name="T9" fmla="*/ 2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8" y="2"/>
                </a:moveTo>
                <a:cubicBezTo>
                  <a:pt x="9" y="4"/>
                  <a:pt x="9" y="8"/>
                  <a:pt x="6" y="10"/>
                </a:cubicBezTo>
                <a:cubicBezTo>
                  <a:pt x="5" y="11"/>
                  <a:pt x="1" y="10"/>
                  <a:pt x="1" y="8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0"/>
                  <a:pt x="8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1" name="Freeform 2665"/>
          <p:cNvSpPr>
            <a:spLocks noChangeAspect="1"/>
          </p:cNvSpPr>
          <p:nvPr/>
        </p:nvSpPr>
        <p:spPr bwMode="auto">
          <a:xfrm>
            <a:off x="4699001" y="4643653"/>
            <a:ext cx="7938" cy="11113"/>
          </a:xfrm>
          <a:custGeom>
            <a:avLst/>
            <a:gdLst>
              <a:gd name="T0" fmla="*/ 3 w 4"/>
              <a:gd name="T1" fmla="*/ 0 h 6"/>
              <a:gd name="T2" fmla="*/ 5 w 4"/>
              <a:gd name="T3" fmla="*/ 2 h 6"/>
              <a:gd name="T4" fmla="*/ 3 w 4"/>
              <a:gd name="T5" fmla="*/ 7 h 6"/>
              <a:gd name="T6" fmla="*/ 0 w 4"/>
              <a:gd name="T7" fmla="*/ 6 h 6"/>
              <a:gd name="T8" fmla="*/ 3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4"/>
                  <a:pt x="3" y="5"/>
                  <a:pt x="2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3"/>
                  <a:pt x="1" y="1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2" name="Oval 2666"/>
          <p:cNvSpPr>
            <a:spLocks noChangeAspect="1" noChangeArrowheads="1"/>
          </p:cNvSpPr>
          <p:nvPr/>
        </p:nvSpPr>
        <p:spPr bwMode="auto">
          <a:xfrm>
            <a:off x="3949701" y="4243601"/>
            <a:ext cx="9525" cy="7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3" name="Freeform 2667"/>
          <p:cNvSpPr>
            <a:spLocks noChangeAspect="1"/>
          </p:cNvSpPr>
          <p:nvPr/>
        </p:nvSpPr>
        <p:spPr bwMode="auto">
          <a:xfrm>
            <a:off x="3971926" y="4237251"/>
            <a:ext cx="9525" cy="7938"/>
          </a:xfrm>
          <a:custGeom>
            <a:avLst/>
            <a:gdLst>
              <a:gd name="T0" fmla="*/ 2 w 5"/>
              <a:gd name="T1" fmla="*/ 0 h 4"/>
              <a:gd name="T2" fmla="*/ 6 w 5"/>
              <a:gd name="T3" fmla="*/ 3 h 4"/>
              <a:gd name="T4" fmla="*/ 2 w 5"/>
              <a:gd name="T5" fmla="*/ 5 h 4"/>
              <a:gd name="T6" fmla="*/ 0 w 5"/>
              <a:gd name="T7" fmla="*/ 3 h 4"/>
              <a:gd name="T8" fmla="*/ 2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4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4" name="Oval 2668"/>
          <p:cNvSpPr>
            <a:spLocks noChangeAspect="1" noChangeArrowheads="1"/>
          </p:cNvSpPr>
          <p:nvPr/>
        </p:nvSpPr>
        <p:spPr bwMode="auto">
          <a:xfrm>
            <a:off x="3987801" y="4208676"/>
            <a:ext cx="9525" cy="6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5" name="Freeform 2669"/>
          <p:cNvSpPr>
            <a:spLocks noChangeAspect="1"/>
          </p:cNvSpPr>
          <p:nvPr/>
        </p:nvSpPr>
        <p:spPr bwMode="auto">
          <a:xfrm>
            <a:off x="3956051" y="4197563"/>
            <a:ext cx="11113" cy="7938"/>
          </a:xfrm>
          <a:custGeom>
            <a:avLst/>
            <a:gdLst>
              <a:gd name="T0" fmla="*/ 4 w 6"/>
              <a:gd name="T1" fmla="*/ 0 h 4"/>
              <a:gd name="T2" fmla="*/ 6 w 6"/>
              <a:gd name="T3" fmla="*/ 3 h 4"/>
              <a:gd name="T4" fmla="*/ 2 w 6"/>
              <a:gd name="T5" fmla="*/ 4 h 4"/>
              <a:gd name="T6" fmla="*/ 0 w 6"/>
              <a:gd name="T7" fmla="*/ 1 h 4"/>
              <a:gd name="T8" fmla="*/ 4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3" y="0"/>
                </a:moveTo>
                <a:cubicBezTo>
                  <a:pt x="4" y="0"/>
                  <a:pt x="6" y="1"/>
                  <a:pt x="5" y="2"/>
                </a:cubicBezTo>
                <a:cubicBezTo>
                  <a:pt x="5" y="3"/>
                  <a:pt x="3" y="4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6" name="Freeform 2670"/>
          <p:cNvSpPr>
            <a:spLocks noChangeAspect="1"/>
          </p:cNvSpPr>
          <p:nvPr/>
        </p:nvSpPr>
        <p:spPr bwMode="auto">
          <a:xfrm>
            <a:off x="3987800" y="4194390"/>
            <a:ext cx="6350" cy="4763"/>
          </a:xfrm>
          <a:custGeom>
            <a:avLst/>
            <a:gdLst>
              <a:gd name="T0" fmla="*/ 1 w 3"/>
              <a:gd name="T1" fmla="*/ 0 h 3"/>
              <a:gd name="T2" fmla="*/ 4 w 3"/>
              <a:gd name="T3" fmla="*/ 1 h 3"/>
              <a:gd name="T4" fmla="*/ 3 w 3"/>
              <a:gd name="T5" fmla="*/ 3 h 3"/>
              <a:gd name="T6" fmla="*/ 0 w 3"/>
              <a:gd name="T7" fmla="*/ 1 h 3"/>
              <a:gd name="T8" fmla="*/ 1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7" name="Freeform 2671"/>
          <p:cNvSpPr>
            <a:spLocks noChangeAspect="1"/>
          </p:cNvSpPr>
          <p:nvPr/>
        </p:nvSpPr>
        <p:spPr bwMode="auto">
          <a:xfrm>
            <a:off x="3940176" y="4189626"/>
            <a:ext cx="6350" cy="6350"/>
          </a:xfrm>
          <a:custGeom>
            <a:avLst/>
            <a:gdLst>
              <a:gd name="T0" fmla="*/ 1 w 3"/>
              <a:gd name="T1" fmla="*/ 0 h 3"/>
              <a:gd name="T2" fmla="*/ 4 w 3"/>
              <a:gd name="T3" fmla="*/ 1 h 3"/>
              <a:gd name="T4" fmla="*/ 3 w 3"/>
              <a:gd name="T5" fmla="*/ 4 h 3"/>
              <a:gd name="T6" fmla="*/ 0 w 3"/>
              <a:gd name="T7" fmla="*/ 3 h 3"/>
              <a:gd name="T8" fmla="*/ 1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8" name="Freeform 2672"/>
          <p:cNvSpPr>
            <a:spLocks noChangeAspect="1"/>
          </p:cNvSpPr>
          <p:nvPr/>
        </p:nvSpPr>
        <p:spPr bwMode="auto">
          <a:xfrm>
            <a:off x="3978275" y="4235663"/>
            <a:ext cx="7938" cy="6350"/>
          </a:xfrm>
          <a:custGeom>
            <a:avLst/>
            <a:gdLst>
              <a:gd name="T0" fmla="*/ 3 w 4"/>
              <a:gd name="T1" fmla="*/ 0 h 3"/>
              <a:gd name="T2" fmla="*/ 5 w 4"/>
              <a:gd name="T3" fmla="*/ 1 h 3"/>
              <a:gd name="T4" fmla="*/ 3 w 4"/>
              <a:gd name="T5" fmla="*/ 3 h 3"/>
              <a:gd name="T6" fmla="*/ 0 w 4"/>
              <a:gd name="T7" fmla="*/ 1 h 3"/>
              <a:gd name="T8" fmla="*/ 3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2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69" name="Freeform 2673"/>
          <p:cNvSpPr>
            <a:spLocks noChangeAspect="1"/>
          </p:cNvSpPr>
          <p:nvPr/>
        </p:nvSpPr>
        <p:spPr bwMode="auto">
          <a:xfrm>
            <a:off x="3940176" y="4245188"/>
            <a:ext cx="6350" cy="4763"/>
          </a:xfrm>
          <a:custGeom>
            <a:avLst/>
            <a:gdLst>
              <a:gd name="T0" fmla="*/ 1 w 3"/>
              <a:gd name="T1" fmla="*/ 0 h 2"/>
              <a:gd name="T2" fmla="*/ 4 w 3"/>
              <a:gd name="T3" fmla="*/ 2 h 2"/>
              <a:gd name="T4" fmla="*/ 3 w 3"/>
              <a:gd name="T5" fmla="*/ 3 h 2"/>
              <a:gd name="T6" fmla="*/ 0 w 3"/>
              <a:gd name="T7" fmla="*/ 3 h 2"/>
              <a:gd name="T8" fmla="*/ 1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0" name="Freeform 2674"/>
          <p:cNvSpPr>
            <a:spLocks noChangeAspect="1"/>
          </p:cNvSpPr>
          <p:nvPr/>
        </p:nvSpPr>
        <p:spPr bwMode="auto">
          <a:xfrm>
            <a:off x="3933826" y="4180101"/>
            <a:ext cx="9525" cy="7938"/>
          </a:xfrm>
          <a:custGeom>
            <a:avLst/>
            <a:gdLst>
              <a:gd name="T0" fmla="*/ 1 w 5"/>
              <a:gd name="T1" fmla="*/ 1 h 4"/>
              <a:gd name="T2" fmla="*/ 5 w 5"/>
              <a:gd name="T3" fmla="*/ 1 h 4"/>
              <a:gd name="T4" fmla="*/ 4 w 5"/>
              <a:gd name="T5" fmla="*/ 5 h 4"/>
              <a:gd name="T6" fmla="*/ 0 w 5"/>
              <a:gd name="T7" fmla="*/ 4 h 4"/>
              <a:gd name="T8" fmla="*/ 1 w 5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1" y="1"/>
                </a:moveTo>
                <a:cubicBezTo>
                  <a:pt x="2" y="0"/>
                  <a:pt x="4" y="1"/>
                  <a:pt x="4" y="1"/>
                </a:cubicBezTo>
                <a:cubicBezTo>
                  <a:pt x="5" y="2"/>
                  <a:pt x="4" y="4"/>
                  <a:pt x="3" y="4"/>
                </a:cubicBezTo>
                <a:cubicBezTo>
                  <a:pt x="2" y="4"/>
                  <a:pt x="0" y="4"/>
                  <a:pt x="0" y="3"/>
                </a:cubicBezTo>
                <a:cubicBezTo>
                  <a:pt x="0" y="3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1" name="Freeform 2675"/>
          <p:cNvSpPr>
            <a:spLocks noChangeAspect="1"/>
          </p:cNvSpPr>
          <p:nvPr/>
        </p:nvSpPr>
        <p:spPr bwMode="auto">
          <a:xfrm>
            <a:off x="4191001" y="3851488"/>
            <a:ext cx="20638" cy="26988"/>
          </a:xfrm>
          <a:custGeom>
            <a:avLst/>
            <a:gdLst>
              <a:gd name="T0" fmla="*/ 13 w 11"/>
              <a:gd name="T1" fmla="*/ 1 h 14"/>
              <a:gd name="T2" fmla="*/ 11 w 11"/>
              <a:gd name="T3" fmla="*/ 11 h 14"/>
              <a:gd name="T4" fmla="*/ 2 w 11"/>
              <a:gd name="T5" fmla="*/ 15 h 14"/>
              <a:gd name="T6" fmla="*/ 8 w 11"/>
              <a:gd name="T7" fmla="*/ 6 h 14"/>
              <a:gd name="T8" fmla="*/ 11 w 11"/>
              <a:gd name="T9" fmla="*/ 0 h 14"/>
              <a:gd name="T10" fmla="*/ 13 w 11"/>
              <a:gd name="T11" fmla="*/ 1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4"/>
              <a:gd name="T20" fmla="*/ 11 w 11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4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8" y="11"/>
                  <a:pt x="3" y="14"/>
                  <a:pt x="2" y="12"/>
                </a:cubicBezTo>
                <a:cubicBezTo>
                  <a:pt x="0" y="9"/>
                  <a:pt x="5" y="8"/>
                  <a:pt x="7" y="5"/>
                </a:cubicBezTo>
                <a:cubicBezTo>
                  <a:pt x="8" y="4"/>
                  <a:pt x="8" y="2"/>
                  <a:pt x="9" y="0"/>
                </a:cubicBezTo>
                <a:cubicBezTo>
                  <a:pt x="10" y="0"/>
                  <a:pt x="11" y="0"/>
                  <a:pt x="1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2" name="Freeform 2676"/>
          <p:cNvSpPr>
            <a:spLocks noChangeAspect="1"/>
          </p:cNvSpPr>
          <p:nvPr/>
        </p:nvSpPr>
        <p:spPr bwMode="auto">
          <a:xfrm>
            <a:off x="4211638" y="3834028"/>
            <a:ext cx="14288" cy="17463"/>
          </a:xfrm>
          <a:custGeom>
            <a:avLst/>
            <a:gdLst>
              <a:gd name="T0" fmla="*/ 8 w 8"/>
              <a:gd name="T1" fmla="*/ 2 h 9"/>
              <a:gd name="T2" fmla="*/ 6 w 8"/>
              <a:gd name="T3" fmla="*/ 7 h 9"/>
              <a:gd name="T4" fmla="*/ 1 w 8"/>
              <a:gd name="T5" fmla="*/ 10 h 9"/>
              <a:gd name="T6" fmla="*/ 1 w 8"/>
              <a:gd name="T7" fmla="*/ 5 h 9"/>
              <a:gd name="T8" fmla="*/ 8 w 8"/>
              <a:gd name="T9" fmla="*/ 2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2"/>
                </a:moveTo>
                <a:cubicBezTo>
                  <a:pt x="8" y="2"/>
                  <a:pt x="6" y="5"/>
                  <a:pt x="5" y="6"/>
                </a:cubicBezTo>
                <a:cubicBezTo>
                  <a:pt x="4" y="7"/>
                  <a:pt x="2" y="9"/>
                  <a:pt x="1" y="8"/>
                </a:cubicBezTo>
                <a:cubicBezTo>
                  <a:pt x="0" y="7"/>
                  <a:pt x="0" y="5"/>
                  <a:pt x="1" y="4"/>
                </a:cubicBezTo>
                <a:cubicBezTo>
                  <a:pt x="3" y="2"/>
                  <a:pt x="5" y="0"/>
                  <a:pt x="7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3" name="Freeform 2677"/>
          <p:cNvSpPr>
            <a:spLocks noChangeAspect="1"/>
          </p:cNvSpPr>
          <p:nvPr/>
        </p:nvSpPr>
        <p:spPr bwMode="auto">
          <a:xfrm>
            <a:off x="4164013" y="3864190"/>
            <a:ext cx="14288" cy="15875"/>
          </a:xfrm>
          <a:custGeom>
            <a:avLst/>
            <a:gdLst>
              <a:gd name="T0" fmla="*/ 8 w 8"/>
              <a:gd name="T1" fmla="*/ 1 h 8"/>
              <a:gd name="T2" fmla="*/ 8 w 8"/>
              <a:gd name="T3" fmla="*/ 6 h 8"/>
              <a:gd name="T4" fmla="*/ 5 w 8"/>
              <a:gd name="T5" fmla="*/ 10 h 8"/>
              <a:gd name="T6" fmla="*/ 0 w 8"/>
              <a:gd name="T7" fmla="*/ 7 h 8"/>
              <a:gd name="T8" fmla="*/ 2 w 8"/>
              <a:gd name="T9" fmla="*/ 1 h 8"/>
              <a:gd name="T10" fmla="*/ 8 w 8"/>
              <a:gd name="T11" fmla="*/ 1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7" y="1"/>
                </a:moveTo>
                <a:cubicBezTo>
                  <a:pt x="8" y="2"/>
                  <a:pt x="8" y="4"/>
                  <a:pt x="7" y="5"/>
                </a:cubicBezTo>
                <a:cubicBezTo>
                  <a:pt x="7" y="6"/>
                  <a:pt x="5" y="7"/>
                  <a:pt x="4" y="8"/>
                </a:cubicBezTo>
                <a:cubicBezTo>
                  <a:pt x="3" y="8"/>
                  <a:pt x="1" y="7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6" y="0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4" name="Freeform 2678"/>
          <p:cNvSpPr>
            <a:spLocks noChangeAspect="1"/>
          </p:cNvSpPr>
          <p:nvPr/>
        </p:nvSpPr>
        <p:spPr bwMode="auto">
          <a:xfrm>
            <a:off x="4138613" y="3854663"/>
            <a:ext cx="20638" cy="19050"/>
          </a:xfrm>
          <a:custGeom>
            <a:avLst/>
            <a:gdLst>
              <a:gd name="T0" fmla="*/ 13 w 11"/>
              <a:gd name="T1" fmla="*/ 2 h 10"/>
              <a:gd name="T2" fmla="*/ 5 w 11"/>
              <a:gd name="T3" fmla="*/ 12 h 10"/>
              <a:gd name="T4" fmla="*/ 1 w 11"/>
              <a:gd name="T5" fmla="*/ 8 h 10"/>
              <a:gd name="T6" fmla="*/ 1 w 11"/>
              <a:gd name="T7" fmla="*/ 5 h 10"/>
              <a:gd name="T8" fmla="*/ 8 w 11"/>
              <a:gd name="T9" fmla="*/ 1 h 10"/>
              <a:gd name="T10" fmla="*/ 13 w 11"/>
              <a:gd name="T11" fmla="*/ 2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0"/>
              <a:gd name="T20" fmla="*/ 11 w 11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0">
                <a:moveTo>
                  <a:pt x="11" y="2"/>
                </a:moveTo>
                <a:cubicBezTo>
                  <a:pt x="9" y="5"/>
                  <a:pt x="7" y="8"/>
                  <a:pt x="4" y="10"/>
                </a:cubicBezTo>
                <a:cubicBezTo>
                  <a:pt x="3" y="10"/>
                  <a:pt x="2" y="8"/>
                  <a:pt x="1" y="7"/>
                </a:cubicBezTo>
                <a:cubicBezTo>
                  <a:pt x="1" y="6"/>
                  <a:pt x="0" y="5"/>
                  <a:pt x="1" y="4"/>
                </a:cubicBezTo>
                <a:cubicBezTo>
                  <a:pt x="3" y="2"/>
                  <a:pt x="5" y="1"/>
                  <a:pt x="7" y="1"/>
                </a:cubicBezTo>
                <a:cubicBezTo>
                  <a:pt x="8" y="0"/>
                  <a:pt x="11" y="1"/>
                  <a:pt x="1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5" name="Freeform 2679"/>
          <p:cNvSpPr>
            <a:spLocks noChangeAspect="1"/>
          </p:cNvSpPr>
          <p:nvPr/>
        </p:nvSpPr>
        <p:spPr bwMode="auto">
          <a:xfrm>
            <a:off x="4127501" y="3865778"/>
            <a:ext cx="11113" cy="9525"/>
          </a:xfrm>
          <a:custGeom>
            <a:avLst/>
            <a:gdLst>
              <a:gd name="T0" fmla="*/ 1 w 6"/>
              <a:gd name="T1" fmla="*/ 1 h 5"/>
              <a:gd name="T2" fmla="*/ 7 w 6"/>
              <a:gd name="T3" fmla="*/ 4 h 5"/>
              <a:gd name="T4" fmla="*/ 4 w 6"/>
              <a:gd name="T5" fmla="*/ 5 h 5"/>
              <a:gd name="T6" fmla="*/ 1 w 6"/>
              <a:gd name="T7" fmla="*/ 1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3" y="0"/>
                  <a:pt x="5" y="1"/>
                  <a:pt x="6" y="3"/>
                </a:cubicBezTo>
                <a:cubicBezTo>
                  <a:pt x="6" y="4"/>
                  <a:pt x="4" y="5"/>
                  <a:pt x="3" y="4"/>
                </a:cubicBezTo>
                <a:cubicBezTo>
                  <a:pt x="2" y="4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6" name="Freeform 2680"/>
          <p:cNvSpPr>
            <a:spLocks noChangeAspect="1"/>
          </p:cNvSpPr>
          <p:nvPr/>
        </p:nvSpPr>
        <p:spPr bwMode="auto">
          <a:xfrm>
            <a:off x="4111626" y="3878478"/>
            <a:ext cx="9525" cy="11113"/>
          </a:xfrm>
          <a:custGeom>
            <a:avLst/>
            <a:gdLst>
              <a:gd name="T0" fmla="*/ 5 w 5"/>
              <a:gd name="T1" fmla="*/ 0 h 6"/>
              <a:gd name="T2" fmla="*/ 4 w 5"/>
              <a:gd name="T3" fmla="*/ 6 h 6"/>
              <a:gd name="T4" fmla="*/ 1 w 5"/>
              <a:gd name="T5" fmla="*/ 2 h 6"/>
              <a:gd name="T6" fmla="*/ 5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4" y="0"/>
                </a:moveTo>
                <a:cubicBezTo>
                  <a:pt x="5" y="2"/>
                  <a:pt x="4" y="4"/>
                  <a:pt x="3" y="5"/>
                </a:cubicBezTo>
                <a:cubicBezTo>
                  <a:pt x="2" y="6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7" name="Freeform 2681"/>
          <p:cNvSpPr>
            <a:spLocks noChangeAspect="1"/>
          </p:cNvSpPr>
          <p:nvPr/>
        </p:nvSpPr>
        <p:spPr bwMode="auto">
          <a:xfrm>
            <a:off x="4114800" y="3845138"/>
            <a:ext cx="6350" cy="14288"/>
          </a:xfrm>
          <a:custGeom>
            <a:avLst/>
            <a:gdLst>
              <a:gd name="T0" fmla="*/ 4 w 4"/>
              <a:gd name="T1" fmla="*/ 3 h 7"/>
              <a:gd name="T2" fmla="*/ 3 w 4"/>
              <a:gd name="T3" fmla="*/ 9 h 7"/>
              <a:gd name="T4" fmla="*/ 1 w 4"/>
              <a:gd name="T5" fmla="*/ 5 h 7"/>
              <a:gd name="T6" fmla="*/ 1 w 4"/>
              <a:gd name="T7" fmla="*/ 1 h 7"/>
              <a:gd name="T8" fmla="*/ 4 w 4"/>
              <a:gd name="T9" fmla="*/ 3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2"/>
                </a:moveTo>
                <a:cubicBezTo>
                  <a:pt x="4" y="4"/>
                  <a:pt x="4" y="6"/>
                  <a:pt x="3" y="7"/>
                </a:cubicBezTo>
                <a:cubicBezTo>
                  <a:pt x="2" y="7"/>
                  <a:pt x="1" y="5"/>
                  <a:pt x="1" y="4"/>
                </a:cubicBezTo>
                <a:cubicBezTo>
                  <a:pt x="0" y="3"/>
                  <a:pt x="0" y="1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8" name="Freeform 2682"/>
          <p:cNvSpPr>
            <a:spLocks noChangeAspect="1"/>
          </p:cNvSpPr>
          <p:nvPr/>
        </p:nvSpPr>
        <p:spPr bwMode="auto">
          <a:xfrm>
            <a:off x="4135438" y="3729251"/>
            <a:ext cx="14288" cy="7938"/>
          </a:xfrm>
          <a:custGeom>
            <a:avLst/>
            <a:gdLst>
              <a:gd name="T0" fmla="*/ 3 w 8"/>
              <a:gd name="T1" fmla="*/ 0 h 4"/>
              <a:gd name="T2" fmla="*/ 9 w 8"/>
              <a:gd name="T3" fmla="*/ 3 h 4"/>
              <a:gd name="T4" fmla="*/ 5 w 8"/>
              <a:gd name="T5" fmla="*/ 5 h 4"/>
              <a:gd name="T6" fmla="*/ 0 w 8"/>
              <a:gd name="T7" fmla="*/ 3 h 4"/>
              <a:gd name="T8" fmla="*/ 3 w 8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0"/>
                </a:moveTo>
                <a:cubicBezTo>
                  <a:pt x="5" y="0"/>
                  <a:pt x="7" y="0"/>
                  <a:pt x="8" y="2"/>
                </a:cubicBezTo>
                <a:cubicBezTo>
                  <a:pt x="8" y="4"/>
                  <a:pt x="5" y="4"/>
                  <a:pt x="4" y="4"/>
                </a:cubicBezTo>
                <a:cubicBezTo>
                  <a:pt x="2" y="4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9" name="Freeform 2683"/>
          <p:cNvSpPr>
            <a:spLocks noChangeAspect="1"/>
          </p:cNvSpPr>
          <p:nvPr/>
        </p:nvSpPr>
        <p:spPr bwMode="auto">
          <a:xfrm>
            <a:off x="5791201" y="4322978"/>
            <a:ext cx="9525" cy="4763"/>
          </a:xfrm>
          <a:custGeom>
            <a:avLst/>
            <a:gdLst>
              <a:gd name="T0" fmla="*/ 4 w 5"/>
              <a:gd name="T1" fmla="*/ 2 h 2"/>
              <a:gd name="T2" fmla="*/ 5 w 5"/>
              <a:gd name="T3" fmla="*/ 3 h 2"/>
              <a:gd name="T4" fmla="*/ 2 w 5"/>
              <a:gd name="T5" fmla="*/ 3 h 2"/>
              <a:gd name="T6" fmla="*/ 0 w 5"/>
              <a:gd name="T7" fmla="*/ 2 h 2"/>
              <a:gd name="T8" fmla="*/ 4 w 5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0" name="Freeform 2684"/>
          <p:cNvSpPr>
            <a:spLocks noChangeAspect="1"/>
          </p:cNvSpPr>
          <p:nvPr/>
        </p:nvSpPr>
        <p:spPr bwMode="auto">
          <a:xfrm>
            <a:off x="6942138" y="4475376"/>
            <a:ext cx="1588" cy="7938"/>
          </a:xfrm>
          <a:custGeom>
            <a:avLst/>
            <a:gdLst>
              <a:gd name="T0" fmla="*/ 1 w 1"/>
              <a:gd name="T1" fmla="*/ 4 h 4"/>
              <a:gd name="T2" fmla="*/ 0 w 1"/>
              <a:gd name="T3" fmla="*/ 5 h 4"/>
              <a:gd name="T4" fmla="*/ 0 w 1"/>
              <a:gd name="T5" fmla="*/ 3 h 4"/>
              <a:gd name="T6" fmla="*/ 0 w 1"/>
              <a:gd name="T7" fmla="*/ 0 h 4"/>
              <a:gd name="T8" fmla="*/ 1 w 1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1" name="Freeform 2685"/>
          <p:cNvSpPr>
            <a:spLocks noChangeAspect="1"/>
          </p:cNvSpPr>
          <p:nvPr/>
        </p:nvSpPr>
        <p:spPr bwMode="auto">
          <a:xfrm>
            <a:off x="6897688" y="4297576"/>
            <a:ext cx="1588" cy="6350"/>
          </a:xfrm>
          <a:custGeom>
            <a:avLst/>
            <a:gdLst>
              <a:gd name="T0" fmla="*/ 1 w 1"/>
              <a:gd name="T1" fmla="*/ 3 h 4"/>
              <a:gd name="T2" fmla="*/ 1 w 1"/>
              <a:gd name="T3" fmla="*/ 4 h 4"/>
              <a:gd name="T4" fmla="*/ 0 w 1"/>
              <a:gd name="T5" fmla="*/ 2 h 4"/>
              <a:gd name="T6" fmla="*/ 0 w 1"/>
              <a:gd name="T7" fmla="*/ 0 h 4"/>
              <a:gd name="T8" fmla="*/ 1 w 1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2" name="Freeform 2686"/>
          <p:cNvSpPr>
            <a:spLocks noChangeAspect="1"/>
          </p:cNvSpPr>
          <p:nvPr/>
        </p:nvSpPr>
        <p:spPr bwMode="auto">
          <a:xfrm>
            <a:off x="6894514" y="4335678"/>
            <a:ext cx="3175" cy="9525"/>
          </a:xfrm>
          <a:custGeom>
            <a:avLst/>
            <a:gdLst>
              <a:gd name="T0" fmla="*/ 2 w 2"/>
              <a:gd name="T1" fmla="*/ 4 h 5"/>
              <a:gd name="T2" fmla="*/ 1 w 2"/>
              <a:gd name="T3" fmla="*/ 6 h 5"/>
              <a:gd name="T4" fmla="*/ 0 w 2"/>
              <a:gd name="T5" fmla="*/ 4 h 5"/>
              <a:gd name="T6" fmla="*/ 1 w 2"/>
              <a:gd name="T7" fmla="*/ 0 h 5"/>
              <a:gd name="T8" fmla="*/ 2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3"/>
                  <a:pt x="0" y="3"/>
                </a:cubicBezTo>
                <a:cubicBezTo>
                  <a:pt x="0" y="2"/>
                  <a:pt x="1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3" name="Freeform 2687"/>
          <p:cNvSpPr>
            <a:spLocks noChangeAspect="1"/>
          </p:cNvSpPr>
          <p:nvPr/>
        </p:nvSpPr>
        <p:spPr bwMode="auto">
          <a:xfrm>
            <a:off x="6897689" y="4359490"/>
            <a:ext cx="4763" cy="9525"/>
          </a:xfrm>
          <a:custGeom>
            <a:avLst/>
            <a:gdLst>
              <a:gd name="T0" fmla="*/ 3 w 2"/>
              <a:gd name="T1" fmla="*/ 4 h 5"/>
              <a:gd name="T2" fmla="*/ 3 w 2"/>
              <a:gd name="T3" fmla="*/ 6 h 5"/>
              <a:gd name="T4" fmla="*/ 2 w 2"/>
              <a:gd name="T5" fmla="*/ 4 h 5"/>
              <a:gd name="T6" fmla="*/ 2 w 2"/>
              <a:gd name="T7" fmla="*/ 0 h 5"/>
              <a:gd name="T8" fmla="*/ 3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2" y="5"/>
                </a:cubicBezTo>
                <a:cubicBezTo>
                  <a:pt x="1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4" name="Freeform 2688"/>
          <p:cNvSpPr>
            <a:spLocks noChangeAspect="1"/>
          </p:cNvSpPr>
          <p:nvPr/>
        </p:nvSpPr>
        <p:spPr bwMode="auto">
          <a:xfrm>
            <a:off x="6899275" y="4383303"/>
            <a:ext cx="6350" cy="9525"/>
          </a:xfrm>
          <a:custGeom>
            <a:avLst/>
            <a:gdLst>
              <a:gd name="T0" fmla="*/ 3 w 3"/>
              <a:gd name="T1" fmla="*/ 4 h 5"/>
              <a:gd name="T2" fmla="*/ 0 w 3"/>
              <a:gd name="T3" fmla="*/ 6 h 5"/>
              <a:gd name="T4" fmla="*/ 0 w 3"/>
              <a:gd name="T5" fmla="*/ 2 h 5"/>
              <a:gd name="T6" fmla="*/ 3 w 3"/>
              <a:gd name="T7" fmla="*/ 0 h 5"/>
              <a:gd name="T8" fmla="*/ 3 w 3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5" name="Freeform 2689"/>
          <p:cNvSpPr>
            <a:spLocks noChangeAspect="1"/>
          </p:cNvSpPr>
          <p:nvPr/>
        </p:nvSpPr>
        <p:spPr bwMode="auto">
          <a:xfrm>
            <a:off x="6899276" y="4310276"/>
            <a:ext cx="4763" cy="9525"/>
          </a:xfrm>
          <a:custGeom>
            <a:avLst/>
            <a:gdLst>
              <a:gd name="T0" fmla="*/ 3 w 2"/>
              <a:gd name="T1" fmla="*/ 4 h 5"/>
              <a:gd name="T2" fmla="*/ 2 w 2"/>
              <a:gd name="T3" fmla="*/ 6 h 5"/>
              <a:gd name="T4" fmla="*/ 0 w 2"/>
              <a:gd name="T5" fmla="*/ 4 h 5"/>
              <a:gd name="T6" fmla="*/ 2 w 2"/>
              <a:gd name="T7" fmla="*/ 1 h 5"/>
              <a:gd name="T8" fmla="*/ 3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6" name="Freeform 2690"/>
          <p:cNvSpPr>
            <a:spLocks noChangeAspect="1"/>
          </p:cNvSpPr>
          <p:nvPr/>
        </p:nvSpPr>
        <p:spPr bwMode="auto">
          <a:xfrm>
            <a:off x="6764338" y="4284876"/>
            <a:ext cx="7938" cy="19050"/>
          </a:xfrm>
          <a:custGeom>
            <a:avLst/>
            <a:gdLst>
              <a:gd name="T0" fmla="*/ 4 w 4"/>
              <a:gd name="T1" fmla="*/ 7 h 10"/>
              <a:gd name="T2" fmla="*/ 1 w 4"/>
              <a:gd name="T3" fmla="*/ 11 h 10"/>
              <a:gd name="T4" fmla="*/ 1 w 4"/>
              <a:gd name="T5" fmla="*/ 6 h 10"/>
              <a:gd name="T6" fmla="*/ 4 w 4"/>
              <a:gd name="T7" fmla="*/ 1 h 10"/>
              <a:gd name="T8" fmla="*/ 4 w 4"/>
              <a:gd name="T9" fmla="*/ 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3" y="6"/>
                </a:moveTo>
                <a:cubicBezTo>
                  <a:pt x="3" y="8"/>
                  <a:pt x="2" y="10"/>
                  <a:pt x="1" y="9"/>
                </a:cubicBezTo>
                <a:cubicBezTo>
                  <a:pt x="0" y="8"/>
                  <a:pt x="0" y="6"/>
                  <a:pt x="1" y="5"/>
                </a:cubicBezTo>
                <a:cubicBezTo>
                  <a:pt x="1" y="3"/>
                  <a:pt x="2" y="0"/>
                  <a:pt x="3" y="1"/>
                </a:cubicBezTo>
                <a:cubicBezTo>
                  <a:pt x="4" y="2"/>
                  <a:pt x="3" y="5"/>
                  <a:pt x="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7" name="Freeform 2691"/>
          <p:cNvSpPr>
            <a:spLocks noChangeAspect="1"/>
          </p:cNvSpPr>
          <p:nvPr/>
        </p:nvSpPr>
        <p:spPr bwMode="auto">
          <a:xfrm>
            <a:off x="6762750" y="4303926"/>
            <a:ext cx="7938" cy="22225"/>
          </a:xfrm>
          <a:custGeom>
            <a:avLst/>
            <a:gdLst>
              <a:gd name="T0" fmla="*/ 4 w 4"/>
              <a:gd name="T1" fmla="*/ 9 h 11"/>
              <a:gd name="T2" fmla="*/ 1 w 4"/>
              <a:gd name="T3" fmla="*/ 13 h 11"/>
              <a:gd name="T4" fmla="*/ 1 w 4"/>
              <a:gd name="T5" fmla="*/ 8 h 11"/>
              <a:gd name="T6" fmla="*/ 4 w 4"/>
              <a:gd name="T7" fmla="*/ 1 h 11"/>
              <a:gd name="T8" fmla="*/ 4 w 4"/>
              <a:gd name="T9" fmla="*/ 9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1"/>
              <a:gd name="T17" fmla="*/ 4 w 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1">
                <a:moveTo>
                  <a:pt x="3" y="7"/>
                </a:moveTo>
                <a:cubicBezTo>
                  <a:pt x="3" y="9"/>
                  <a:pt x="2" y="11"/>
                  <a:pt x="1" y="10"/>
                </a:cubicBezTo>
                <a:cubicBezTo>
                  <a:pt x="0" y="10"/>
                  <a:pt x="1" y="7"/>
                  <a:pt x="1" y="6"/>
                </a:cubicBezTo>
                <a:cubicBezTo>
                  <a:pt x="1" y="4"/>
                  <a:pt x="2" y="0"/>
                  <a:pt x="3" y="1"/>
                </a:cubicBezTo>
                <a:cubicBezTo>
                  <a:pt x="4" y="2"/>
                  <a:pt x="4" y="5"/>
                  <a:pt x="3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8" name="Freeform 2692"/>
          <p:cNvSpPr>
            <a:spLocks noChangeAspect="1"/>
          </p:cNvSpPr>
          <p:nvPr/>
        </p:nvSpPr>
        <p:spPr bwMode="auto">
          <a:xfrm>
            <a:off x="6762750" y="4329326"/>
            <a:ext cx="3175" cy="19050"/>
          </a:xfrm>
          <a:custGeom>
            <a:avLst/>
            <a:gdLst>
              <a:gd name="T0" fmla="*/ 2 w 2"/>
              <a:gd name="T1" fmla="*/ 8 h 10"/>
              <a:gd name="T2" fmla="*/ 1 w 2"/>
              <a:gd name="T3" fmla="*/ 12 h 10"/>
              <a:gd name="T4" fmla="*/ 0 w 2"/>
              <a:gd name="T5" fmla="*/ 6 h 10"/>
              <a:gd name="T6" fmla="*/ 1 w 2"/>
              <a:gd name="T7" fmla="*/ 1 h 10"/>
              <a:gd name="T8" fmla="*/ 2 w 2"/>
              <a:gd name="T9" fmla="*/ 8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2" y="7"/>
                </a:moveTo>
                <a:cubicBezTo>
                  <a:pt x="2" y="8"/>
                  <a:pt x="2" y="10"/>
                  <a:pt x="1" y="10"/>
                </a:cubicBezTo>
                <a:cubicBezTo>
                  <a:pt x="0" y="9"/>
                  <a:pt x="0" y="7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5"/>
                  <a:pt x="2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89" name="Freeform 2693"/>
          <p:cNvSpPr>
            <a:spLocks noChangeAspect="1"/>
          </p:cNvSpPr>
          <p:nvPr/>
        </p:nvSpPr>
        <p:spPr bwMode="auto">
          <a:xfrm>
            <a:off x="5551488" y="4230903"/>
            <a:ext cx="6350" cy="3175"/>
          </a:xfrm>
          <a:custGeom>
            <a:avLst/>
            <a:gdLst>
              <a:gd name="T0" fmla="*/ 2 w 4"/>
              <a:gd name="T1" fmla="*/ 0 h 2"/>
              <a:gd name="T2" fmla="*/ 3 w 4"/>
              <a:gd name="T3" fmla="*/ 1 h 2"/>
              <a:gd name="T4" fmla="*/ 2 w 4"/>
              <a:gd name="T5" fmla="*/ 2 h 2"/>
              <a:gd name="T6" fmla="*/ 0 w 4"/>
              <a:gd name="T7" fmla="*/ 1 h 2"/>
              <a:gd name="T8" fmla="*/ 2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3" y="1"/>
                </a:cubicBezTo>
                <a:cubicBezTo>
                  <a:pt x="3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0" name="Freeform 2694"/>
          <p:cNvSpPr>
            <a:spLocks noChangeAspect="1"/>
          </p:cNvSpPr>
          <p:nvPr/>
        </p:nvSpPr>
        <p:spPr bwMode="auto">
          <a:xfrm>
            <a:off x="6723064" y="4034051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1" name="Freeform 2695"/>
          <p:cNvSpPr>
            <a:spLocks noChangeAspect="1"/>
          </p:cNvSpPr>
          <p:nvPr/>
        </p:nvSpPr>
        <p:spPr bwMode="auto">
          <a:xfrm>
            <a:off x="6711950" y="4027701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0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2" name="Freeform 2696"/>
          <p:cNvSpPr>
            <a:spLocks noChangeAspect="1"/>
          </p:cNvSpPr>
          <p:nvPr/>
        </p:nvSpPr>
        <p:spPr bwMode="auto">
          <a:xfrm>
            <a:off x="6713538" y="4037226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3" name="Freeform 2697"/>
          <p:cNvSpPr>
            <a:spLocks noChangeAspect="1"/>
          </p:cNvSpPr>
          <p:nvPr/>
        </p:nvSpPr>
        <p:spPr bwMode="auto">
          <a:xfrm>
            <a:off x="6702425" y="4027701"/>
            <a:ext cx="6350" cy="15875"/>
          </a:xfrm>
          <a:custGeom>
            <a:avLst/>
            <a:gdLst>
              <a:gd name="T0" fmla="*/ 3 w 4"/>
              <a:gd name="T1" fmla="*/ 5 h 8"/>
              <a:gd name="T2" fmla="*/ 3 w 4"/>
              <a:gd name="T3" fmla="*/ 10 h 8"/>
              <a:gd name="T4" fmla="*/ 1 w 4"/>
              <a:gd name="T5" fmla="*/ 6 h 8"/>
              <a:gd name="T6" fmla="*/ 1 w 4"/>
              <a:gd name="T7" fmla="*/ 0 h 8"/>
              <a:gd name="T8" fmla="*/ 3 w 4"/>
              <a:gd name="T9" fmla="*/ 5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4"/>
                </a:moveTo>
                <a:cubicBezTo>
                  <a:pt x="4" y="5"/>
                  <a:pt x="4" y="8"/>
                  <a:pt x="3" y="8"/>
                </a:cubicBezTo>
                <a:cubicBezTo>
                  <a:pt x="2" y="8"/>
                  <a:pt x="1" y="7"/>
                  <a:pt x="1" y="5"/>
                </a:cubicBezTo>
                <a:cubicBezTo>
                  <a:pt x="0" y="4"/>
                  <a:pt x="0" y="1"/>
                  <a:pt x="1" y="0"/>
                </a:cubicBezTo>
                <a:cubicBezTo>
                  <a:pt x="2" y="0"/>
                  <a:pt x="3" y="2"/>
                  <a:pt x="3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4" name="Oval 2698"/>
          <p:cNvSpPr>
            <a:spLocks noChangeAspect="1" noChangeArrowheads="1"/>
          </p:cNvSpPr>
          <p:nvPr/>
        </p:nvSpPr>
        <p:spPr bwMode="auto">
          <a:xfrm>
            <a:off x="5811839" y="4326153"/>
            <a:ext cx="6350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5" name="Oval 2699"/>
          <p:cNvSpPr>
            <a:spLocks noChangeAspect="1" noChangeArrowheads="1"/>
          </p:cNvSpPr>
          <p:nvPr/>
        </p:nvSpPr>
        <p:spPr bwMode="auto">
          <a:xfrm>
            <a:off x="6904038" y="4440451"/>
            <a:ext cx="3175" cy="4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6" name="Freeform 2700"/>
          <p:cNvSpPr>
            <a:spLocks noChangeAspect="1"/>
          </p:cNvSpPr>
          <p:nvPr/>
        </p:nvSpPr>
        <p:spPr bwMode="auto">
          <a:xfrm>
            <a:off x="6889751" y="4319803"/>
            <a:ext cx="6350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4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7" name="Freeform 2701"/>
          <p:cNvSpPr>
            <a:spLocks noChangeAspect="1"/>
          </p:cNvSpPr>
          <p:nvPr/>
        </p:nvSpPr>
        <p:spPr bwMode="auto">
          <a:xfrm>
            <a:off x="6899276" y="4337265"/>
            <a:ext cx="4763" cy="4763"/>
          </a:xfrm>
          <a:custGeom>
            <a:avLst/>
            <a:gdLst>
              <a:gd name="T0" fmla="*/ 3 w 2"/>
              <a:gd name="T1" fmla="*/ 2 h 3"/>
              <a:gd name="T2" fmla="*/ 2 w 2"/>
              <a:gd name="T3" fmla="*/ 2 h 3"/>
              <a:gd name="T4" fmla="*/ 0 w 2"/>
              <a:gd name="T5" fmla="*/ 1 h 3"/>
              <a:gd name="T6" fmla="*/ 2 w 2"/>
              <a:gd name="T7" fmla="*/ 0 h 3"/>
              <a:gd name="T8" fmla="*/ 3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8" name="Freeform 2702"/>
          <p:cNvSpPr>
            <a:spLocks noChangeAspect="1"/>
          </p:cNvSpPr>
          <p:nvPr/>
        </p:nvSpPr>
        <p:spPr bwMode="auto">
          <a:xfrm>
            <a:off x="6904038" y="4351551"/>
            <a:ext cx="3175" cy="6350"/>
          </a:xfrm>
          <a:custGeom>
            <a:avLst/>
            <a:gdLst>
              <a:gd name="T0" fmla="*/ 1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9" name="Freeform 2703"/>
          <p:cNvSpPr>
            <a:spLocks noChangeAspect="1"/>
          </p:cNvSpPr>
          <p:nvPr/>
        </p:nvSpPr>
        <p:spPr bwMode="auto">
          <a:xfrm>
            <a:off x="6894514" y="4326153"/>
            <a:ext cx="3175" cy="3175"/>
          </a:xfrm>
          <a:custGeom>
            <a:avLst/>
            <a:gdLst>
              <a:gd name="T0" fmla="*/ 2 w 2"/>
              <a:gd name="T1" fmla="*/ 1 h 2"/>
              <a:gd name="T2" fmla="*/ 1 w 2"/>
              <a:gd name="T3" fmla="*/ 2 h 2"/>
              <a:gd name="T4" fmla="*/ 0 w 2"/>
              <a:gd name="T5" fmla="*/ 1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0" name="Freeform 2704"/>
          <p:cNvSpPr>
            <a:spLocks noChangeAspect="1"/>
          </p:cNvSpPr>
          <p:nvPr/>
        </p:nvSpPr>
        <p:spPr bwMode="auto">
          <a:xfrm>
            <a:off x="6897689" y="4378540"/>
            <a:ext cx="4763" cy="4763"/>
          </a:xfrm>
          <a:custGeom>
            <a:avLst/>
            <a:gdLst>
              <a:gd name="T0" fmla="*/ 2 w 2"/>
              <a:gd name="T1" fmla="*/ 2 h 2"/>
              <a:gd name="T2" fmla="*/ 2 w 2"/>
              <a:gd name="T3" fmla="*/ 3 h 2"/>
              <a:gd name="T4" fmla="*/ 0 w 2"/>
              <a:gd name="T5" fmla="*/ 2 h 2"/>
              <a:gd name="T6" fmla="*/ 2 w 2"/>
              <a:gd name="T7" fmla="*/ 0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1" name="Freeform 2705"/>
          <p:cNvSpPr>
            <a:spLocks noChangeAspect="1"/>
          </p:cNvSpPr>
          <p:nvPr/>
        </p:nvSpPr>
        <p:spPr bwMode="auto">
          <a:xfrm>
            <a:off x="6788151" y="4440451"/>
            <a:ext cx="4763" cy="4763"/>
          </a:xfrm>
          <a:custGeom>
            <a:avLst/>
            <a:gdLst>
              <a:gd name="T0" fmla="*/ 2 w 3"/>
              <a:gd name="T1" fmla="*/ 2 h 3"/>
              <a:gd name="T2" fmla="*/ 2 w 3"/>
              <a:gd name="T3" fmla="*/ 3 h 3"/>
              <a:gd name="T4" fmla="*/ 1 w 3"/>
              <a:gd name="T5" fmla="*/ 2 h 3"/>
              <a:gd name="T6" fmla="*/ 1 w 3"/>
              <a:gd name="T7" fmla="*/ 0 h 3"/>
              <a:gd name="T8" fmla="*/ 2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2" name="Freeform 2706"/>
          <p:cNvSpPr>
            <a:spLocks noChangeAspect="1"/>
          </p:cNvSpPr>
          <p:nvPr/>
        </p:nvSpPr>
        <p:spPr bwMode="auto">
          <a:xfrm>
            <a:off x="6780213" y="4432515"/>
            <a:ext cx="3175" cy="3175"/>
          </a:xfrm>
          <a:custGeom>
            <a:avLst/>
            <a:gdLst>
              <a:gd name="T0" fmla="*/ 2 w 2"/>
              <a:gd name="T1" fmla="*/ 1 h 2"/>
              <a:gd name="T2" fmla="*/ 1 w 2"/>
              <a:gd name="T3" fmla="*/ 2 h 2"/>
              <a:gd name="T4" fmla="*/ 0 w 2"/>
              <a:gd name="T5" fmla="*/ 1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3" name="Freeform 2707"/>
          <p:cNvSpPr>
            <a:spLocks noChangeAspect="1"/>
          </p:cNvSpPr>
          <p:nvPr/>
        </p:nvSpPr>
        <p:spPr bwMode="auto">
          <a:xfrm>
            <a:off x="6791325" y="4456326"/>
            <a:ext cx="3175" cy="6350"/>
          </a:xfrm>
          <a:custGeom>
            <a:avLst/>
            <a:gdLst>
              <a:gd name="T0" fmla="*/ 1 w 2"/>
              <a:gd name="T1" fmla="*/ 3 h 3"/>
              <a:gd name="T2" fmla="*/ 0 w 2"/>
              <a:gd name="T3" fmla="*/ 4 h 3"/>
              <a:gd name="T4" fmla="*/ 0 w 2"/>
              <a:gd name="T5" fmla="*/ 1 h 3"/>
              <a:gd name="T6" fmla="*/ 1 w 2"/>
              <a:gd name="T7" fmla="*/ 1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4" name="Freeform 2708"/>
          <p:cNvSpPr>
            <a:spLocks noChangeAspect="1"/>
          </p:cNvSpPr>
          <p:nvPr/>
        </p:nvSpPr>
        <p:spPr bwMode="auto">
          <a:xfrm>
            <a:off x="6769100" y="4405528"/>
            <a:ext cx="1588" cy="3175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0 w 1"/>
              <a:gd name="T7" fmla="*/ 0 h 2"/>
              <a:gd name="T8" fmla="*/ 1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5" name="Freeform 2709"/>
          <p:cNvSpPr>
            <a:spLocks noChangeAspect="1"/>
          </p:cNvSpPr>
          <p:nvPr/>
        </p:nvSpPr>
        <p:spPr bwMode="auto">
          <a:xfrm>
            <a:off x="6792913" y="4432514"/>
            <a:ext cx="6350" cy="11113"/>
          </a:xfrm>
          <a:custGeom>
            <a:avLst/>
            <a:gdLst>
              <a:gd name="T0" fmla="*/ 3 w 3"/>
              <a:gd name="T1" fmla="*/ 4 h 6"/>
              <a:gd name="T2" fmla="*/ 3 w 3"/>
              <a:gd name="T3" fmla="*/ 6 h 6"/>
              <a:gd name="T4" fmla="*/ 1 w 3"/>
              <a:gd name="T5" fmla="*/ 5 h 6"/>
              <a:gd name="T6" fmla="*/ 1 w 3"/>
              <a:gd name="T7" fmla="*/ 1 h 6"/>
              <a:gd name="T8" fmla="*/ 3 w 3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3"/>
                </a:moveTo>
                <a:cubicBezTo>
                  <a:pt x="3" y="4"/>
                  <a:pt x="3" y="5"/>
                  <a:pt x="2" y="5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1"/>
                  <a:pt x="1" y="1"/>
                </a:cubicBezTo>
                <a:cubicBezTo>
                  <a:pt x="1" y="0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6" name="Freeform 2710"/>
          <p:cNvSpPr>
            <a:spLocks noChangeAspect="1"/>
          </p:cNvSpPr>
          <p:nvPr/>
        </p:nvSpPr>
        <p:spPr bwMode="auto">
          <a:xfrm>
            <a:off x="6762750" y="4361076"/>
            <a:ext cx="3175" cy="7938"/>
          </a:xfrm>
          <a:custGeom>
            <a:avLst/>
            <a:gdLst>
              <a:gd name="T0" fmla="*/ 2 w 2"/>
              <a:gd name="T1" fmla="*/ 3 h 4"/>
              <a:gd name="T2" fmla="*/ 1 w 2"/>
              <a:gd name="T3" fmla="*/ 5 h 4"/>
              <a:gd name="T4" fmla="*/ 0 w 2"/>
              <a:gd name="T5" fmla="*/ 3 h 4"/>
              <a:gd name="T6" fmla="*/ 1 w 2"/>
              <a:gd name="T7" fmla="*/ 0 h 4"/>
              <a:gd name="T8" fmla="*/ 2 w 2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7" name="Freeform 2711"/>
          <p:cNvSpPr>
            <a:spLocks noChangeAspect="1"/>
          </p:cNvSpPr>
          <p:nvPr/>
        </p:nvSpPr>
        <p:spPr bwMode="auto">
          <a:xfrm>
            <a:off x="6772276" y="4327738"/>
            <a:ext cx="7938" cy="7938"/>
          </a:xfrm>
          <a:custGeom>
            <a:avLst/>
            <a:gdLst>
              <a:gd name="T0" fmla="*/ 4 w 4"/>
              <a:gd name="T1" fmla="*/ 3 h 4"/>
              <a:gd name="T2" fmla="*/ 4 w 4"/>
              <a:gd name="T3" fmla="*/ 4 h 4"/>
              <a:gd name="T4" fmla="*/ 1 w 4"/>
              <a:gd name="T5" fmla="*/ 4 h 4"/>
              <a:gd name="T6" fmla="*/ 1 w 4"/>
              <a:gd name="T7" fmla="*/ 1 h 4"/>
              <a:gd name="T8" fmla="*/ 4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8" name="Freeform 2712"/>
          <p:cNvSpPr>
            <a:spLocks noChangeAspect="1"/>
          </p:cNvSpPr>
          <p:nvPr/>
        </p:nvSpPr>
        <p:spPr bwMode="auto">
          <a:xfrm>
            <a:off x="5770564" y="4369013"/>
            <a:ext cx="6350" cy="6350"/>
          </a:xfrm>
          <a:custGeom>
            <a:avLst/>
            <a:gdLst>
              <a:gd name="T0" fmla="*/ 3 w 4"/>
              <a:gd name="T1" fmla="*/ 0 h 3"/>
              <a:gd name="T2" fmla="*/ 4 w 4"/>
              <a:gd name="T3" fmla="*/ 1 h 3"/>
              <a:gd name="T4" fmla="*/ 2 w 4"/>
              <a:gd name="T5" fmla="*/ 4 h 3"/>
              <a:gd name="T6" fmla="*/ 0 w 4"/>
              <a:gd name="T7" fmla="*/ 1 h 3"/>
              <a:gd name="T8" fmla="*/ 3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0"/>
                </a:moveTo>
                <a:cubicBezTo>
                  <a:pt x="3" y="0"/>
                  <a:pt x="4" y="1"/>
                  <a:pt x="4" y="1"/>
                </a:cubicBez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09" name="Freeform 2713"/>
          <p:cNvSpPr>
            <a:spLocks noChangeAspect="1"/>
          </p:cNvSpPr>
          <p:nvPr/>
        </p:nvSpPr>
        <p:spPr bwMode="auto">
          <a:xfrm>
            <a:off x="5573714" y="4991313"/>
            <a:ext cx="180975" cy="387350"/>
          </a:xfrm>
          <a:custGeom>
            <a:avLst/>
            <a:gdLst>
              <a:gd name="T0" fmla="*/ 102 w 95"/>
              <a:gd name="T1" fmla="*/ 16 h 204"/>
              <a:gd name="T2" fmla="*/ 112 w 95"/>
              <a:gd name="T3" fmla="*/ 50 h 204"/>
              <a:gd name="T4" fmla="*/ 110 w 95"/>
              <a:gd name="T5" fmla="*/ 72 h 204"/>
              <a:gd name="T6" fmla="*/ 100 w 95"/>
              <a:gd name="T7" fmla="*/ 67 h 204"/>
              <a:gd name="T8" fmla="*/ 97 w 95"/>
              <a:gd name="T9" fmla="*/ 99 h 204"/>
              <a:gd name="T10" fmla="*/ 91 w 95"/>
              <a:gd name="T11" fmla="*/ 128 h 204"/>
              <a:gd name="T12" fmla="*/ 78 w 95"/>
              <a:gd name="T13" fmla="*/ 163 h 204"/>
              <a:gd name="T14" fmla="*/ 65 w 95"/>
              <a:gd name="T15" fmla="*/ 209 h 204"/>
              <a:gd name="T16" fmla="*/ 50 w 95"/>
              <a:gd name="T17" fmla="*/ 236 h 204"/>
              <a:gd name="T18" fmla="*/ 36 w 95"/>
              <a:gd name="T19" fmla="*/ 243 h 204"/>
              <a:gd name="T20" fmla="*/ 5 w 95"/>
              <a:gd name="T21" fmla="*/ 222 h 204"/>
              <a:gd name="T22" fmla="*/ 7 w 95"/>
              <a:gd name="T23" fmla="*/ 205 h 204"/>
              <a:gd name="T24" fmla="*/ 0 w 95"/>
              <a:gd name="T25" fmla="*/ 179 h 204"/>
              <a:gd name="T26" fmla="*/ 10 w 95"/>
              <a:gd name="T27" fmla="*/ 164 h 204"/>
              <a:gd name="T28" fmla="*/ 18 w 95"/>
              <a:gd name="T29" fmla="*/ 146 h 204"/>
              <a:gd name="T30" fmla="*/ 16 w 95"/>
              <a:gd name="T31" fmla="*/ 126 h 204"/>
              <a:gd name="T32" fmla="*/ 13 w 95"/>
              <a:gd name="T33" fmla="*/ 108 h 204"/>
              <a:gd name="T34" fmla="*/ 13 w 95"/>
              <a:gd name="T35" fmla="*/ 98 h 204"/>
              <a:gd name="T36" fmla="*/ 23 w 95"/>
              <a:gd name="T37" fmla="*/ 74 h 204"/>
              <a:gd name="T38" fmla="*/ 36 w 95"/>
              <a:gd name="T39" fmla="*/ 72 h 204"/>
              <a:gd name="T40" fmla="*/ 48 w 95"/>
              <a:gd name="T41" fmla="*/ 69 h 204"/>
              <a:gd name="T42" fmla="*/ 52 w 95"/>
              <a:gd name="T43" fmla="*/ 63 h 204"/>
              <a:gd name="T44" fmla="*/ 62 w 95"/>
              <a:gd name="T45" fmla="*/ 60 h 204"/>
              <a:gd name="T46" fmla="*/ 67 w 95"/>
              <a:gd name="T47" fmla="*/ 57 h 204"/>
              <a:gd name="T48" fmla="*/ 76 w 95"/>
              <a:gd name="T49" fmla="*/ 53 h 204"/>
              <a:gd name="T50" fmla="*/ 72 w 95"/>
              <a:gd name="T51" fmla="*/ 44 h 204"/>
              <a:gd name="T52" fmla="*/ 77 w 95"/>
              <a:gd name="T53" fmla="*/ 41 h 204"/>
              <a:gd name="T54" fmla="*/ 74 w 95"/>
              <a:gd name="T55" fmla="*/ 28 h 204"/>
              <a:gd name="T56" fmla="*/ 82 w 95"/>
              <a:gd name="T57" fmla="*/ 29 h 204"/>
              <a:gd name="T58" fmla="*/ 89 w 95"/>
              <a:gd name="T59" fmla="*/ 20 h 204"/>
              <a:gd name="T60" fmla="*/ 86 w 95"/>
              <a:gd name="T61" fmla="*/ 10 h 204"/>
              <a:gd name="T62" fmla="*/ 97 w 95"/>
              <a:gd name="T63" fmla="*/ 1 h 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204"/>
              <a:gd name="T98" fmla="*/ 95 w 95"/>
              <a:gd name="T99" fmla="*/ 204 h 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204">
                <a:moveTo>
                  <a:pt x="81" y="1"/>
                </a:moveTo>
                <a:cubicBezTo>
                  <a:pt x="85" y="3"/>
                  <a:pt x="84" y="9"/>
                  <a:pt x="85" y="13"/>
                </a:cubicBezTo>
                <a:cubicBezTo>
                  <a:pt x="86" y="17"/>
                  <a:pt x="88" y="22"/>
                  <a:pt x="90" y="26"/>
                </a:cubicBezTo>
                <a:cubicBezTo>
                  <a:pt x="91" y="31"/>
                  <a:pt x="92" y="37"/>
                  <a:pt x="93" y="42"/>
                </a:cubicBezTo>
                <a:cubicBezTo>
                  <a:pt x="94" y="45"/>
                  <a:pt x="94" y="48"/>
                  <a:pt x="94" y="51"/>
                </a:cubicBezTo>
                <a:cubicBezTo>
                  <a:pt x="94" y="54"/>
                  <a:pt x="95" y="61"/>
                  <a:pt x="92" y="60"/>
                </a:cubicBezTo>
                <a:cubicBezTo>
                  <a:pt x="87" y="59"/>
                  <a:pt x="87" y="51"/>
                  <a:pt x="83" y="49"/>
                </a:cubicBezTo>
                <a:cubicBezTo>
                  <a:pt x="81" y="48"/>
                  <a:pt x="83" y="54"/>
                  <a:pt x="83" y="56"/>
                </a:cubicBezTo>
                <a:cubicBezTo>
                  <a:pt x="83" y="61"/>
                  <a:pt x="86" y="65"/>
                  <a:pt x="85" y="70"/>
                </a:cubicBezTo>
                <a:cubicBezTo>
                  <a:pt x="85" y="75"/>
                  <a:pt x="82" y="79"/>
                  <a:pt x="81" y="83"/>
                </a:cubicBezTo>
                <a:cubicBezTo>
                  <a:pt x="80" y="85"/>
                  <a:pt x="81" y="87"/>
                  <a:pt x="81" y="89"/>
                </a:cubicBezTo>
                <a:cubicBezTo>
                  <a:pt x="80" y="95"/>
                  <a:pt x="79" y="101"/>
                  <a:pt x="76" y="107"/>
                </a:cubicBezTo>
                <a:cubicBezTo>
                  <a:pt x="74" y="111"/>
                  <a:pt x="69" y="112"/>
                  <a:pt x="67" y="117"/>
                </a:cubicBezTo>
                <a:cubicBezTo>
                  <a:pt x="65" y="123"/>
                  <a:pt x="67" y="130"/>
                  <a:pt x="65" y="136"/>
                </a:cubicBezTo>
                <a:cubicBezTo>
                  <a:pt x="63" y="145"/>
                  <a:pt x="60" y="153"/>
                  <a:pt x="58" y="161"/>
                </a:cubicBezTo>
                <a:cubicBezTo>
                  <a:pt x="56" y="166"/>
                  <a:pt x="55" y="170"/>
                  <a:pt x="54" y="175"/>
                </a:cubicBezTo>
                <a:cubicBezTo>
                  <a:pt x="52" y="181"/>
                  <a:pt x="52" y="187"/>
                  <a:pt x="49" y="192"/>
                </a:cubicBezTo>
                <a:cubicBezTo>
                  <a:pt x="48" y="195"/>
                  <a:pt x="45" y="196"/>
                  <a:pt x="42" y="197"/>
                </a:cubicBezTo>
                <a:cubicBezTo>
                  <a:pt x="39" y="199"/>
                  <a:pt x="35" y="197"/>
                  <a:pt x="32" y="198"/>
                </a:cubicBezTo>
                <a:cubicBezTo>
                  <a:pt x="31" y="199"/>
                  <a:pt x="32" y="204"/>
                  <a:pt x="30" y="203"/>
                </a:cubicBezTo>
                <a:cubicBezTo>
                  <a:pt x="23" y="203"/>
                  <a:pt x="16" y="200"/>
                  <a:pt x="10" y="197"/>
                </a:cubicBezTo>
                <a:cubicBezTo>
                  <a:pt x="7" y="194"/>
                  <a:pt x="5" y="190"/>
                  <a:pt x="4" y="186"/>
                </a:cubicBezTo>
                <a:cubicBezTo>
                  <a:pt x="3" y="183"/>
                  <a:pt x="4" y="180"/>
                  <a:pt x="4" y="176"/>
                </a:cubicBezTo>
                <a:cubicBezTo>
                  <a:pt x="4" y="174"/>
                  <a:pt x="6" y="173"/>
                  <a:pt x="6" y="171"/>
                </a:cubicBezTo>
                <a:cubicBezTo>
                  <a:pt x="5" y="168"/>
                  <a:pt x="2" y="165"/>
                  <a:pt x="1" y="162"/>
                </a:cubicBezTo>
                <a:cubicBezTo>
                  <a:pt x="0" y="158"/>
                  <a:pt x="0" y="154"/>
                  <a:pt x="0" y="150"/>
                </a:cubicBezTo>
                <a:cubicBezTo>
                  <a:pt x="0" y="147"/>
                  <a:pt x="1" y="144"/>
                  <a:pt x="3" y="141"/>
                </a:cubicBezTo>
                <a:cubicBezTo>
                  <a:pt x="4" y="139"/>
                  <a:pt x="7" y="139"/>
                  <a:pt x="8" y="137"/>
                </a:cubicBezTo>
                <a:cubicBezTo>
                  <a:pt x="9" y="135"/>
                  <a:pt x="9" y="132"/>
                  <a:pt x="10" y="130"/>
                </a:cubicBezTo>
                <a:cubicBezTo>
                  <a:pt x="11" y="127"/>
                  <a:pt x="13" y="124"/>
                  <a:pt x="15" y="122"/>
                </a:cubicBezTo>
                <a:cubicBezTo>
                  <a:pt x="16" y="119"/>
                  <a:pt x="17" y="117"/>
                  <a:pt x="17" y="115"/>
                </a:cubicBezTo>
                <a:cubicBezTo>
                  <a:pt x="17" y="111"/>
                  <a:pt x="14" y="108"/>
                  <a:pt x="13" y="105"/>
                </a:cubicBezTo>
                <a:cubicBezTo>
                  <a:pt x="13" y="103"/>
                  <a:pt x="13" y="101"/>
                  <a:pt x="13" y="99"/>
                </a:cubicBezTo>
                <a:cubicBezTo>
                  <a:pt x="13" y="96"/>
                  <a:pt x="11" y="93"/>
                  <a:pt x="11" y="90"/>
                </a:cubicBezTo>
                <a:cubicBezTo>
                  <a:pt x="11" y="89"/>
                  <a:pt x="12" y="88"/>
                  <a:pt x="12" y="87"/>
                </a:cubicBezTo>
                <a:cubicBezTo>
                  <a:pt x="12" y="85"/>
                  <a:pt x="10" y="84"/>
                  <a:pt x="11" y="82"/>
                </a:cubicBezTo>
                <a:cubicBezTo>
                  <a:pt x="12" y="77"/>
                  <a:pt x="16" y="74"/>
                  <a:pt x="18" y="70"/>
                </a:cubicBezTo>
                <a:cubicBezTo>
                  <a:pt x="19" y="67"/>
                  <a:pt x="17" y="64"/>
                  <a:pt x="19" y="62"/>
                </a:cubicBezTo>
                <a:cubicBezTo>
                  <a:pt x="20" y="61"/>
                  <a:pt x="23" y="62"/>
                  <a:pt x="25" y="62"/>
                </a:cubicBezTo>
                <a:cubicBezTo>
                  <a:pt x="27" y="62"/>
                  <a:pt x="28" y="61"/>
                  <a:pt x="30" y="60"/>
                </a:cubicBezTo>
                <a:cubicBezTo>
                  <a:pt x="32" y="59"/>
                  <a:pt x="34" y="57"/>
                  <a:pt x="37" y="56"/>
                </a:cubicBezTo>
                <a:cubicBezTo>
                  <a:pt x="38" y="56"/>
                  <a:pt x="39" y="57"/>
                  <a:pt x="40" y="58"/>
                </a:cubicBezTo>
                <a:cubicBezTo>
                  <a:pt x="42" y="59"/>
                  <a:pt x="45" y="64"/>
                  <a:pt x="47" y="62"/>
                </a:cubicBezTo>
                <a:cubicBezTo>
                  <a:pt x="48" y="59"/>
                  <a:pt x="42" y="56"/>
                  <a:pt x="43" y="53"/>
                </a:cubicBezTo>
                <a:cubicBezTo>
                  <a:pt x="43" y="51"/>
                  <a:pt x="46" y="51"/>
                  <a:pt x="49" y="50"/>
                </a:cubicBezTo>
                <a:cubicBezTo>
                  <a:pt x="50" y="50"/>
                  <a:pt x="51" y="50"/>
                  <a:pt x="52" y="50"/>
                </a:cubicBezTo>
                <a:cubicBezTo>
                  <a:pt x="54" y="48"/>
                  <a:pt x="52" y="43"/>
                  <a:pt x="55" y="42"/>
                </a:cubicBezTo>
                <a:cubicBezTo>
                  <a:pt x="56" y="42"/>
                  <a:pt x="54" y="49"/>
                  <a:pt x="56" y="48"/>
                </a:cubicBezTo>
                <a:cubicBezTo>
                  <a:pt x="58" y="47"/>
                  <a:pt x="58" y="42"/>
                  <a:pt x="60" y="41"/>
                </a:cubicBezTo>
                <a:cubicBezTo>
                  <a:pt x="61" y="40"/>
                  <a:pt x="62" y="45"/>
                  <a:pt x="63" y="44"/>
                </a:cubicBezTo>
                <a:cubicBezTo>
                  <a:pt x="65" y="43"/>
                  <a:pt x="64" y="40"/>
                  <a:pt x="63" y="39"/>
                </a:cubicBezTo>
                <a:cubicBezTo>
                  <a:pt x="63" y="38"/>
                  <a:pt x="61" y="38"/>
                  <a:pt x="60" y="37"/>
                </a:cubicBezTo>
                <a:cubicBezTo>
                  <a:pt x="59" y="36"/>
                  <a:pt x="59" y="34"/>
                  <a:pt x="60" y="34"/>
                </a:cubicBezTo>
                <a:cubicBezTo>
                  <a:pt x="61" y="33"/>
                  <a:pt x="64" y="35"/>
                  <a:pt x="64" y="34"/>
                </a:cubicBezTo>
                <a:cubicBezTo>
                  <a:pt x="65" y="32"/>
                  <a:pt x="62" y="31"/>
                  <a:pt x="62" y="29"/>
                </a:cubicBezTo>
                <a:cubicBezTo>
                  <a:pt x="62" y="27"/>
                  <a:pt x="61" y="24"/>
                  <a:pt x="62" y="23"/>
                </a:cubicBezTo>
                <a:cubicBezTo>
                  <a:pt x="64" y="23"/>
                  <a:pt x="64" y="27"/>
                  <a:pt x="66" y="27"/>
                </a:cubicBezTo>
                <a:cubicBezTo>
                  <a:pt x="67" y="27"/>
                  <a:pt x="67" y="25"/>
                  <a:pt x="68" y="24"/>
                </a:cubicBezTo>
                <a:cubicBezTo>
                  <a:pt x="69" y="23"/>
                  <a:pt x="71" y="22"/>
                  <a:pt x="72" y="21"/>
                </a:cubicBezTo>
                <a:cubicBezTo>
                  <a:pt x="73" y="20"/>
                  <a:pt x="73" y="18"/>
                  <a:pt x="74" y="17"/>
                </a:cubicBezTo>
                <a:cubicBezTo>
                  <a:pt x="74" y="15"/>
                  <a:pt x="74" y="13"/>
                  <a:pt x="74" y="12"/>
                </a:cubicBezTo>
                <a:cubicBezTo>
                  <a:pt x="73" y="10"/>
                  <a:pt x="71" y="9"/>
                  <a:pt x="72" y="8"/>
                </a:cubicBezTo>
                <a:cubicBezTo>
                  <a:pt x="72" y="6"/>
                  <a:pt x="74" y="8"/>
                  <a:pt x="75" y="8"/>
                </a:cubicBezTo>
                <a:cubicBezTo>
                  <a:pt x="77" y="6"/>
                  <a:pt x="79" y="0"/>
                  <a:pt x="8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0" name="Freeform 2714"/>
          <p:cNvSpPr>
            <a:spLocks noChangeAspect="1"/>
          </p:cNvSpPr>
          <p:nvPr/>
        </p:nvSpPr>
        <p:spPr bwMode="auto">
          <a:xfrm>
            <a:off x="5580063" y="4977028"/>
            <a:ext cx="4763" cy="11113"/>
          </a:xfrm>
          <a:custGeom>
            <a:avLst/>
            <a:gdLst>
              <a:gd name="T0" fmla="*/ 1 w 3"/>
              <a:gd name="T1" fmla="*/ 0 h 6"/>
              <a:gd name="T2" fmla="*/ 0 w 3"/>
              <a:gd name="T3" fmla="*/ 4 h 6"/>
              <a:gd name="T4" fmla="*/ 1 w 3"/>
              <a:gd name="T5" fmla="*/ 7 h 6"/>
              <a:gd name="T6" fmla="*/ 2 w 3"/>
              <a:gd name="T7" fmla="*/ 4 h 6"/>
              <a:gd name="T8" fmla="*/ 1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1" y="0"/>
                </a:moveTo>
                <a:cubicBezTo>
                  <a:pt x="0" y="0"/>
                  <a:pt x="0" y="2"/>
                  <a:pt x="0" y="3"/>
                </a:cubicBezTo>
                <a:cubicBezTo>
                  <a:pt x="0" y="4"/>
                  <a:pt x="0" y="6"/>
                  <a:pt x="1" y="6"/>
                </a:cubicBezTo>
                <a:cubicBezTo>
                  <a:pt x="3" y="6"/>
                  <a:pt x="2" y="4"/>
                  <a:pt x="2" y="3"/>
                </a:cubicBezTo>
                <a:cubicBezTo>
                  <a:pt x="2" y="2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1" name="Freeform 2715"/>
          <p:cNvSpPr>
            <a:spLocks noChangeAspect="1"/>
          </p:cNvSpPr>
          <p:nvPr/>
        </p:nvSpPr>
        <p:spPr bwMode="auto">
          <a:xfrm>
            <a:off x="5603876" y="4992903"/>
            <a:ext cx="9525" cy="11113"/>
          </a:xfrm>
          <a:custGeom>
            <a:avLst/>
            <a:gdLst>
              <a:gd name="T0" fmla="*/ 1 w 5"/>
              <a:gd name="T1" fmla="*/ 1 h 6"/>
              <a:gd name="T2" fmla="*/ 1 w 5"/>
              <a:gd name="T3" fmla="*/ 4 h 6"/>
              <a:gd name="T4" fmla="*/ 4 w 5"/>
              <a:gd name="T5" fmla="*/ 7 h 6"/>
              <a:gd name="T6" fmla="*/ 4 w 5"/>
              <a:gd name="T7" fmla="*/ 2 h 6"/>
              <a:gd name="T8" fmla="*/ 1 w 5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2" name="Freeform 2716"/>
          <p:cNvSpPr>
            <a:spLocks noChangeAspect="1"/>
          </p:cNvSpPr>
          <p:nvPr/>
        </p:nvSpPr>
        <p:spPr bwMode="auto">
          <a:xfrm>
            <a:off x="5622926" y="5010365"/>
            <a:ext cx="9525" cy="11113"/>
          </a:xfrm>
          <a:custGeom>
            <a:avLst/>
            <a:gdLst>
              <a:gd name="T0" fmla="*/ 1 w 5"/>
              <a:gd name="T1" fmla="*/ 0 h 6"/>
              <a:gd name="T2" fmla="*/ 1 w 5"/>
              <a:gd name="T3" fmla="*/ 4 h 6"/>
              <a:gd name="T4" fmla="*/ 4 w 5"/>
              <a:gd name="T5" fmla="*/ 7 h 6"/>
              <a:gd name="T6" fmla="*/ 4 w 5"/>
              <a:gd name="T7" fmla="*/ 2 h 6"/>
              <a:gd name="T8" fmla="*/ 1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0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3" name="Freeform 2717"/>
          <p:cNvSpPr>
            <a:spLocks noChangeAspect="1"/>
          </p:cNvSpPr>
          <p:nvPr/>
        </p:nvSpPr>
        <p:spPr bwMode="auto">
          <a:xfrm>
            <a:off x="5697538" y="5021476"/>
            <a:ext cx="7938" cy="12700"/>
          </a:xfrm>
          <a:custGeom>
            <a:avLst/>
            <a:gdLst>
              <a:gd name="T0" fmla="*/ 0 w 4"/>
              <a:gd name="T1" fmla="*/ 1 h 7"/>
              <a:gd name="T2" fmla="*/ 0 w 4"/>
              <a:gd name="T3" fmla="*/ 3 h 7"/>
              <a:gd name="T4" fmla="*/ 4 w 4"/>
              <a:gd name="T5" fmla="*/ 7 h 7"/>
              <a:gd name="T6" fmla="*/ 4 w 4"/>
              <a:gd name="T7" fmla="*/ 2 h 7"/>
              <a:gd name="T8" fmla="*/ 0 w 4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0" y="1"/>
                </a:moveTo>
                <a:cubicBezTo>
                  <a:pt x="0" y="1"/>
                  <a:pt x="0" y="3"/>
                  <a:pt x="0" y="3"/>
                </a:cubicBezTo>
                <a:cubicBezTo>
                  <a:pt x="1" y="5"/>
                  <a:pt x="2" y="7"/>
                  <a:pt x="3" y="6"/>
                </a:cubicBezTo>
                <a:cubicBezTo>
                  <a:pt x="4" y="5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4" name="Freeform 2718"/>
          <p:cNvSpPr>
            <a:spLocks noChangeAspect="1"/>
          </p:cNvSpPr>
          <p:nvPr/>
        </p:nvSpPr>
        <p:spPr bwMode="auto">
          <a:xfrm>
            <a:off x="5911851" y="5213565"/>
            <a:ext cx="11113" cy="22225"/>
          </a:xfrm>
          <a:custGeom>
            <a:avLst/>
            <a:gdLst>
              <a:gd name="T0" fmla="*/ 4 w 6"/>
              <a:gd name="T1" fmla="*/ 1 h 12"/>
              <a:gd name="T2" fmla="*/ 7 w 6"/>
              <a:gd name="T3" fmla="*/ 8 h 12"/>
              <a:gd name="T4" fmla="*/ 4 w 6"/>
              <a:gd name="T5" fmla="*/ 13 h 12"/>
              <a:gd name="T6" fmla="*/ 0 w 6"/>
              <a:gd name="T7" fmla="*/ 7 h 12"/>
              <a:gd name="T8" fmla="*/ 4 w 6"/>
              <a:gd name="T9" fmla="*/ 1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2"/>
              <a:gd name="T17" fmla="*/ 6 w 6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2">
                <a:moveTo>
                  <a:pt x="3" y="1"/>
                </a:moveTo>
                <a:cubicBezTo>
                  <a:pt x="6" y="1"/>
                  <a:pt x="6" y="5"/>
                  <a:pt x="6" y="7"/>
                </a:cubicBezTo>
                <a:cubicBezTo>
                  <a:pt x="6" y="9"/>
                  <a:pt x="5" y="12"/>
                  <a:pt x="3" y="11"/>
                </a:cubicBezTo>
                <a:cubicBezTo>
                  <a:pt x="1" y="11"/>
                  <a:pt x="0" y="8"/>
                  <a:pt x="0" y="6"/>
                </a:cubicBezTo>
                <a:cubicBezTo>
                  <a:pt x="0" y="4"/>
                  <a:pt x="1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5" name="Freeform 2719"/>
          <p:cNvSpPr>
            <a:spLocks noChangeAspect="1"/>
          </p:cNvSpPr>
          <p:nvPr/>
        </p:nvSpPr>
        <p:spPr bwMode="auto">
          <a:xfrm>
            <a:off x="5861050" y="5242140"/>
            <a:ext cx="14288" cy="15875"/>
          </a:xfrm>
          <a:custGeom>
            <a:avLst/>
            <a:gdLst>
              <a:gd name="T0" fmla="*/ 3 w 7"/>
              <a:gd name="T1" fmla="*/ 0 h 8"/>
              <a:gd name="T2" fmla="*/ 9 w 7"/>
              <a:gd name="T3" fmla="*/ 6 h 8"/>
              <a:gd name="T4" fmla="*/ 8 w 7"/>
              <a:gd name="T5" fmla="*/ 10 h 8"/>
              <a:gd name="T6" fmla="*/ 1 w 7"/>
              <a:gd name="T7" fmla="*/ 7 h 8"/>
              <a:gd name="T8" fmla="*/ 3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8"/>
              <a:gd name="T17" fmla="*/ 7 w 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8">
                <a:moveTo>
                  <a:pt x="2" y="0"/>
                </a:moveTo>
                <a:cubicBezTo>
                  <a:pt x="4" y="0"/>
                  <a:pt x="6" y="3"/>
                  <a:pt x="7" y="5"/>
                </a:cubicBezTo>
                <a:cubicBezTo>
                  <a:pt x="7" y="6"/>
                  <a:pt x="7" y="7"/>
                  <a:pt x="6" y="8"/>
                </a:cubicBezTo>
                <a:cubicBezTo>
                  <a:pt x="4" y="8"/>
                  <a:pt x="2" y="8"/>
                  <a:pt x="1" y="6"/>
                </a:cubicBezTo>
                <a:cubicBezTo>
                  <a:pt x="0" y="4"/>
                  <a:pt x="0" y="1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6" name="Freeform 2720"/>
          <p:cNvSpPr>
            <a:spLocks noChangeAspect="1"/>
          </p:cNvSpPr>
          <p:nvPr/>
        </p:nvSpPr>
        <p:spPr bwMode="auto">
          <a:xfrm>
            <a:off x="5867401" y="4778590"/>
            <a:ext cx="11113" cy="11113"/>
          </a:xfrm>
          <a:custGeom>
            <a:avLst/>
            <a:gdLst>
              <a:gd name="T0" fmla="*/ 1 w 6"/>
              <a:gd name="T1" fmla="*/ 1 h 6"/>
              <a:gd name="T2" fmla="*/ 6 w 6"/>
              <a:gd name="T3" fmla="*/ 4 h 6"/>
              <a:gd name="T4" fmla="*/ 6 w 6"/>
              <a:gd name="T5" fmla="*/ 7 h 6"/>
              <a:gd name="T6" fmla="*/ 1 w 6"/>
              <a:gd name="T7" fmla="*/ 5 h 6"/>
              <a:gd name="T8" fmla="*/ 1 w 6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1" y="1"/>
                </a:moveTo>
                <a:cubicBezTo>
                  <a:pt x="3" y="0"/>
                  <a:pt x="4" y="2"/>
                  <a:pt x="5" y="3"/>
                </a:cubicBezTo>
                <a:cubicBezTo>
                  <a:pt x="6" y="4"/>
                  <a:pt x="6" y="5"/>
                  <a:pt x="5" y="6"/>
                </a:cubicBezTo>
                <a:cubicBezTo>
                  <a:pt x="4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7" name="Freeform 2721"/>
          <p:cNvSpPr>
            <a:spLocks noChangeAspect="1"/>
          </p:cNvSpPr>
          <p:nvPr/>
        </p:nvSpPr>
        <p:spPr bwMode="auto">
          <a:xfrm>
            <a:off x="4319588" y="3391113"/>
            <a:ext cx="293688" cy="241300"/>
          </a:xfrm>
          <a:custGeom>
            <a:avLst/>
            <a:gdLst>
              <a:gd name="T0" fmla="*/ 26 w 154"/>
              <a:gd name="T1" fmla="*/ 123 h 126"/>
              <a:gd name="T2" fmla="*/ 35 w 154"/>
              <a:gd name="T3" fmla="*/ 113 h 126"/>
              <a:gd name="T4" fmla="*/ 30 w 154"/>
              <a:gd name="T5" fmla="*/ 103 h 126"/>
              <a:gd name="T6" fmla="*/ 35 w 154"/>
              <a:gd name="T7" fmla="*/ 94 h 126"/>
              <a:gd name="T8" fmla="*/ 29 w 154"/>
              <a:gd name="T9" fmla="*/ 84 h 126"/>
              <a:gd name="T10" fmla="*/ 36 w 154"/>
              <a:gd name="T11" fmla="*/ 76 h 126"/>
              <a:gd name="T12" fmla="*/ 37 w 154"/>
              <a:gd name="T13" fmla="*/ 69 h 126"/>
              <a:gd name="T14" fmla="*/ 42 w 154"/>
              <a:gd name="T15" fmla="*/ 51 h 126"/>
              <a:gd name="T16" fmla="*/ 41 w 154"/>
              <a:gd name="T17" fmla="*/ 42 h 126"/>
              <a:gd name="T18" fmla="*/ 34 w 154"/>
              <a:gd name="T19" fmla="*/ 36 h 126"/>
              <a:gd name="T20" fmla="*/ 25 w 154"/>
              <a:gd name="T21" fmla="*/ 39 h 126"/>
              <a:gd name="T22" fmla="*/ 20 w 154"/>
              <a:gd name="T23" fmla="*/ 35 h 126"/>
              <a:gd name="T24" fmla="*/ 7 w 154"/>
              <a:gd name="T25" fmla="*/ 37 h 126"/>
              <a:gd name="T26" fmla="*/ 8 w 154"/>
              <a:gd name="T27" fmla="*/ 28 h 126"/>
              <a:gd name="T28" fmla="*/ 6 w 154"/>
              <a:gd name="T29" fmla="*/ 23 h 126"/>
              <a:gd name="T30" fmla="*/ 1 w 154"/>
              <a:gd name="T31" fmla="*/ 14 h 126"/>
              <a:gd name="T32" fmla="*/ 17 w 154"/>
              <a:gd name="T33" fmla="*/ 8 h 126"/>
              <a:gd name="T34" fmla="*/ 20 w 154"/>
              <a:gd name="T35" fmla="*/ 1 h 126"/>
              <a:gd name="T36" fmla="*/ 35 w 154"/>
              <a:gd name="T37" fmla="*/ 4 h 126"/>
              <a:gd name="T38" fmla="*/ 59 w 154"/>
              <a:gd name="T39" fmla="*/ 2 h 126"/>
              <a:gd name="T40" fmla="*/ 79 w 154"/>
              <a:gd name="T41" fmla="*/ 6 h 126"/>
              <a:gd name="T42" fmla="*/ 93 w 154"/>
              <a:gd name="T43" fmla="*/ 8 h 126"/>
              <a:gd name="T44" fmla="*/ 103 w 154"/>
              <a:gd name="T45" fmla="*/ 10 h 126"/>
              <a:gd name="T46" fmla="*/ 117 w 154"/>
              <a:gd name="T47" fmla="*/ 10 h 126"/>
              <a:gd name="T48" fmla="*/ 126 w 154"/>
              <a:gd name="T49" fmla="*/ 16 h 126"/>
              <a:gd name="T50" fmla="*/ 141 w 154"/>
              <a:gd name="T51" fmla="*/ 21 h 126"/>
              <a:gd name="T52" fmla="*/ 148 w 154"/>
              <a:gd name="T53" fmla="*/ 17 h 126"/>
              <a:gd name="T54" fmla="*/ 163 w 154"/>
              <a:gd name="T55" fmla="*/ 25 h 126"/>
              <a:gd name="T56" fmla="*/ 178 w 154"/>
              <a:gd name="T57" fmla="*/ 27 h 126"/>
              <a:gd name="T58" fmla="*/ 184 w 154"/>
              <a:gd name="T59" fmla="*/ 31 h 126"/>
              <a:gd name="T60" fmla="*/ 172 w 154"/>
              <a:gd name="T61" fmla="*/ 45 h 126"/>
              <a:gd name="T62" fmla="*/ 151 w 154"/>
              <a:gd name="T63" fmla="*/ 53 h 126"/>
              <a:gd name="T64" fmla="*/ 149 w 154"/>
              <a:gd name="T65" fmla="*/ 63 h 126"/>
              <a:gd name="T66" fmla="*/ 133 w 154"/>
              <a:gd name="T67" fmla="*/ 83 h 126"/>
              <a:gd name="T68" fmla="*/ 137 w 154"/>
              <a:gd name="T69" fmla="*/ 97 h 126"/>
              <a:gd name="T70" fmla="*/ 133 w 154"/>
              <a:gd name="T71" fmla="*/ 105 h 126"/>
              <a:gd name="T72" fmla="*/ 125 w 154"/>
              <a:gd name="T73" fmla="*/ 121 h 126"/>
              <a:gd name="T74" fmla="*/ 117 w 154"/>
              <a:gd name="T75" fmla="*/ 124 h 126"/>
              <a:gd name="T76" fmla="*/ 108 w 154"/>
              <a:gd name="T77" fmla="*/ 138 h 126"/>
              <a:gd name="T78" fmla="*/ 101 w 154"/>
              <a:gd name="T79" fmla="*/ 138 h 126"/>
              <a:gd name="T80" fmla="*/ 86 w 154"/>
              <a:gd name="T81" fmla="*/ 140 h 126"/>
              <a:gd name="T82" fmla="*/ 70 w 154"/>
              <a:gd name="T83" fmla="*/ 142 h 126"/>
              <a:gd name="T84" fmla="*/ 58 w 154"/>
              <a:gd name="T85" fmla="*/ 151 h 126"/>
              <a:gd name="T86" fmla="*/ 44 w 154"/>
              <a:gd name="T87" fmla="*/ 142 h 126"/>
              <a:gd name="T88" fmla="*/ 36 w 154"/>
              <a:gd name="T89" fmla="*/ 130 h 1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4"/>
              <a:gd name="T136" fmla="*/ 0 h 126"/>
              <a:gd name="T137" fmla="*/ 154 w 154"/>
              <a:gd name="T138" fmla="*/ 126 h 1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4" h="126">
                <a:moveTo>
                  <a:pt x="24" y="108"/>
                </a:moveTo>
                <a:cubicBezTo>
                  <a:pt x="23" y="106"/>
                  <a:pt x="22" y="105"/>
                  <a:pt x="22" y="102"/>
                </a:cubicBezTo>
                <a:cubicBezTo>
                  <a:pt x="22" y="101"/>
                  <a:pt x="24" y="99"/>
                  <a:pt x="25" y="98"/>
                </a:cubicBezTo>
                <a:cubicBezTo>
                  <a:pt x="26" y="96"/>
                  <a:pt x="29" y="96"/>
                  <a:pt x="29" y="94"/>
                </a:cubicBezTo>
                <a:cubicBezTo>
                  <a:pt x="29" y="92"/>
                  <a:pt x="26" y="91"/>
                  <a:pt x="25" y="89"/>
                </a:cubicBezTo>
                <a:cubicBezTo>
                  <a:pt x="25" y="88"/>
                  <a:pt x="25" y="86"/>
                  <a:pt x="25" y="85"/>
                </a:cubicBezTo>
                <a:cubicBezTo>
                  <a:pt x="26" y="84"/>
                  <a:pt x="28" y="83"/>
                  <a:pt x="29" y="81"/>
                </a:cubicBezTo>
                <a:cubicBezTo>
                  <a:pt x="30" y="80"/>
                  <a:pt x="30" y="79"/>
                  <a:pt x="29" y="78"/>
                </a:cubicBezTo>
                <a:cubicBezTo>
                  <a:pt x="29" y="77"/>
                  <a:pt x="27" y="77"/>
                  <a:pt x="26" y="76"/>
                </a:cubicBezTo>
                <a:cubicBezTo>
                  <a:pt x="25" y="74"/>
                  <a:pt x="23" y="72"/>
                  <a:pt x="24" y="70"/>
                </a:cubicBezTo>
                <a:cubicBezTo>
                  <a:pt x="24" y="68"/>
                  <a:pt x="27" y="69"/>
                  <a:pt x="29" y="68"/>
                </a:cubicBezTo>
                <a:cubicBezTo>
                  <a:pt x="30" y="67"/>
                  <a:pt x="30" y="65"/>
                  <a:pt x="30" y="63"/>
                </a:cubicBezTo>
                <a:cubicBezTo>
                  <a:pt x="30" y="62"/>
                  <a:pt x="28" y="61"/>
                  <a:pt x="29" y="60"/>
                </a:cubicBezTo>
                <a:cubicBezTo>
                  <a:pt x="29" y="59"/>
                  <a:pt x="31" y="58"/>
                  <a:pt x="31" y="57"/>
                </a:cubicBezTo>
                <a:cubicBezTo>
                  <a:pt x="32" y="53"/>
                  <a:pt x="29" y="50"/>
                  <a:pt x="30" y="46"/>
                </a:cubicBezTo>
                <a:cubicBezTo>
                  <a:pt x="31" y="44"/>
                  <a:pt x="33" y="44"/>
                  <a:pt x="35" y="42"/>
                </a:cubicBezTo>
                <a:cubicBezTo>
                  <a:pt x="36" y="40"/>
                  <a:pt x="39" y="39"/>
                  <a:pt x="39" y="36"/>
                </a:cubicBezTo>
                <a:cubicBezTo>
                  <a:pt x="39" y="35"/>
                  <a:pt x="35" y="36"/>
                  <a:pt x="34" y="35"/>
                </a:cubicBezTo>
                <a:cubicBezTo>
                  <a:pt x="34" y="33"/>
                  <a:pt x="36" y="31"/>
                  <a:pt x="35" y="30"/>
                </a:cubicBezTo>
                <a:cubicBezTo>
                  <a:pt x="33" y="29"/>
                  <a:pt x="30" y="30"/>
                  <a:pt x="28" y="30"/>
                </a:cubicBezTo>
                <a:cubicBezTo>
                  <a:pt x="27" y="30"/>
                  <a:pt x="26" y="32"/>
                  <a:pt x="25" y="33"/>
                </a:cubicBezTo>
                <a:cubicBezTo>
                  <a:pt x="24" y="33"/>
                  <a:pt x="22" y="32"/>
                  <a:pt x="21" y="32"/>
                </a:cubicBezTo>
                <a:cubicBezTo>
                  <a:pt x="19" y="32"/>
                  <a:pt x="16" y="34"/>
                  <a:pt x="15" y="33"/>
                </a:cubicBezTo>
                <a:cubicBezTo>
                  <a:pt x="13" y="32"/>
                  <a:pt x="17" y="31"/>
                  <a:pt x="17" y="29"/>
                </a:cubicBezTo>
                <a:cubicBezTo>
                  <a:pt x="17" y="28"/>
                  <a:pt x="15" y="27"/>
                  <a:pt x="14" y="27"/>
                </a:cubicBezTo>
                <a:cubicBezTo>
                  <a:pt x="11" y="28"/>
                  <a:pt x="9" y="30"/>
                  <a:pt x="6" y="31"/>
                </a:cubicBezTo>
                <a:cubicBezTo>
                  <a:pt x="7" y="29"/>
                  <a:pt x="8" y="28"/>
                  <a:pt x="8" y="26"/>
                </a:cubicBezTo>
                <a:cubicBezTo>
                  <a:pt x="8" y="25"/>
                  <a:pt x="7" y="24"/>
                  <a:pt x="7" y="23"/>
                </a:cubicBezTo>
                <a:cubicBezTo>
                  <a:pt x="7" y="21"/>
                  <a:pt x="9" y="20"/>
                  <a:pt x="8" y="18"/>
                </a:cubicBezTo>
                <a:cubicBezTo>
                  <a:pt x="7" y="17"/>
                  <a:pt x="6" y="20"/>
                  <a:pt x="5" y="19"/>
                </a:cubicBezTo>
                <a:cubicBezTo>
                  <a:pt x="4" y="19"/>
                  <a:pt x="4" y="17"/>
                  <a:pt x="4" y="15"/>
                </a:cubicBezTo>
                <a:cubicBezTo>
                  <a:pt x="3" y="14"/>
                  <a:pt x="0" y="13"/>
                  <a:pt x="1" y="12"/>
                </a:cubicBezTo>
                <a:cubicBezTo>
                  <a:pt x="3" y="9"/>
                  <a:pt x="6" y="8"/>
                  <a:pt x="9" y="7"/>
                </a:cubicBezTo>
                <a:cubicBezTo>
                  <a:pt x="10" y="6"/>
                  <a:pt x="12" y="7"/>
                  <a:pt x="14" y="7"/>
                </a:cubicBezTo>
                <a:cubicBezTo>
                  <a:pt x="15" y="6"/>
                  <a:pt x="13" y="5"/>
                  <a:pt x="14" y="4"/>
                </a:cubicBezTo>
                <a:cubicBezTo>
                  <a:pt x="15" y="3"/>
                  <a:pt x="16" y="2"/>
                  <a:pt x="17" y="1"/>
                </a:cubicBezTo>
                <a:cubicBezTo>
                  <a:pt x="19" y="1"/>
                  <a:pt x="21" y="0"/>
                  <a:pt x="23" y="0"/>
                </a:cubicBezTo>
                <a:cubicBezTo>
                  <a:pt x="25" y="0"/>
                  <a:pt x="26" y="3"/>
                  <a:pt x="29" y="3"/>
                </a:cubicBezTo>
                <a:cubicBezTo>
                  <a:pt x="33" y="4"/>
                  <a:pt x="37" y="3"/>
                  <a:pt x="42" y="3"/>
                </a:cubicBezTo>
                <a:cubicBezTo>
                  <a:pt x="44" y="3"/>
                  <a:pt x="46" y="2"/>
                  <a:pt x="49" y="2"/>
                </a:cubicBezTo>
                <a:cubicBezTo>
                  <a:pt x="51" y="2"/>
                  <a:pt x="53" y="5"/>
                  <a:pt x="55" y="5"/>
                </a:cubicBezTo>
                <a:cubicBezTo>
                  <a:pt x="59" y="5"/>
                  <a:pt x="63" y="5"/>
                  <a:pt x="66" y="5"/>
                </a:cubicBezTo>
                <a:cubicBezTo>
                  <a:pt x="68" y="5"/>
                  <a:pt x="70" y="4"/>
                  <a:pt x="71" y="4"/>
                </a:cubicBezTo>
                <a:cubicBezTo>
                  <a:pt x="73" y="4"/>
                  <a:pt x="75" y="7"/>
                  <a:pt x="77" y="7"/>
                </a:cubicBezTo>
                <a:cubicBezTo>
                  <a:pt x="78" y="7"/>
                  <a:pt x="78" y="4"/>
                  <a:pt x="80" y="4"/>
                </a:cubicBezTo>
                <a:cubicBezTo>
                  <a:pt x="82" y="4"/>
                  <a:pt x="83" y="7"/>
                  <a:pt x="86" y="8"/>
                </a:cubicBezTo>
                <a:cubicBezTo>
                  <a:pt x="88" y="8"/>
                  <a:pt x="90" y="7"/>
                  <a:pt x="92" y="7"/>
                </a:cubicBezTo>
                <a:cubicBezTo>
                  <a:pt x="94" y="7"/>
                  <a:pt x="96" y="7"/>
                  <a:pt x="97" y="8"/>
                </a:cubicBezTo>
                <a:cubicBezTo>
                  <a:pt x="99" y="9"/>
                  <a:pt x="98" y="11"/>
                  <a:pt x="100" y="12"/>
                </a:cubicBezTo>
                <a:cubicBezTo>
                  <a:pt x="101" y="13"/>
                  <a:pt x="103" y="13"/>
                  <a:pt x="105" y="13"/>
                </a:cubicBezTo>
                <a:cubicBezTo>
                  <a:pt x="107" y="14"/>
                  <a:pt x="109" y="15"/>
                  <a:pt x="111" y="16"/>
                </a:cubicBezTo>
                <a:cubicBezTo>
                  <a:pt x="113" y="16"/>
                  <a:pt x="115" y="16"/>
                  <a:pt x="117" y="17"/>
                </a:cubicBezTo>
                <a:cubicBezTo>
                  <a:pt x="119" y="17"/>
                  <a:pt x="121" y="17"/>
                  <a:pt x="122" y="16"/>
                </a:cubicBezTo>
                <a:cubicBezTo>
                  <a:pt x="123" y="16"/>
                  <a:pt x="123" y="14"/>
                  <a:pt x="123" y="14"/>
                </a:cubicBezTo>
                <a:cubicBezTo>
                  <a:pt x="126" y="15"/>
                  <a:pt x="129" y="17"/>
                  <a:pt x="131" y="18"/>
                </a:cubicBezTo>
                <a:cubicBezTo>
                  <a:pt x="133" y="19"/>
                  <a:pt x="134" y="20"/>
                  <a:pt x="136" y="21"/>
                </a:cubicBezTo>
                <a:cubicBezTo>
                  <a:pt x="138" y="21"/>
                  <a:pt x="139" y="21"/>
                  <a:pt x="141" y="21"/>
                </a:cubicBezTo>
                <a:cubicBezTo>
                  <a:pt x="143" y="22"/>
                  <a:pt x="146" y="22"/>
                  <a:pt x="148" y="22"/>
                </a:cubicBezTo>
                <a:cubicBezTo>
                  <a:pt x="149" y="22"/>
                  <a:pt x="150" y="21"/>
                  <a:pt x="151" y="21"/>
                </a:cubicBezTo>
                <a:cubicBezTo>
                  <a:pt x="152" y="22"/>
                  <a:pt x="153" y="24"/>
                  <a:pt x="153" y="26"/>
                </a:cubicBezTo>
                <a:cubicBezTo>
                  <a:pt x="154" y="28"/>
                  <a:pt x="154" y="30"/>
                  <a:pt x="153" y="32"/>
                </a:cubicBezTo>
                <a:cubicBezTo>
                  <a:pt x="150" y="34"/>
                  <a:pt x="146" y="35"/>
                  <a:pt x="143" y="37"/>
                </a:cubicBezTo>
                <a:cubicBezTo>
                  <a:pt x="142" y="38"/>
                  <a:pt x="142" y="41"/>
                  <a:pt x="141" y="41"/>
                </a:cubicBezTo>
                <a:cubicBezTo>
                  <a:pt x="136" y="43"/>
                  <a:pt x="130" y="42"/>
                  <a:pt x="126" y="44"/>
                </a:cubicBezTo>
                <a:cubicBezTo>
                  <a:pt x="124" y="45"/>
                  <a:pt x="124" y="48"/>
                  <a:pt x="123" y="49"/>
                </a:cubicBezTo>
                <a:cubicBezTo>
                  <a:pt x="123" y="50"/>
                  <a:pt x="124" y="51"/>
                  <a:pt x="124" y="52"/>
                </a:cubicBezTo>
                <a:cubicBezTo>
                  <a:pt x="123" y="54"/>
                  <a:pt x="121" y="54"/>
                  <a:pt x="119" y="56"/>
                </a:cubicBezTo>
                <a:cubicBezTo>
                  <a:pt x="116" y="60"/>
                  <a:pt x="113" y="65"/>
                  <a:pt x="111" y="69"/>
                </a:cubicBezTo>
                <a:cubicBezTo>
                  <a:pt x="110" y="71"/>
                  <a:pt x="110" y="73"/>
                  <a:pt x="111" y="74"/>
                </a:cubicBezTo>
                <a:cubicBezTo>
                  <a:pt x="111" y="76"/>
                  <a:pt x="113" y="78"/>
                  <a:pt x="114" y="80"/>
                </a:cubicBezTo>
                <a:cubicBezTo>
                  <a:pt x="115" y="81"/>
                  <a:pt x="117" y="82"/>
                  <a:pt x="117" y="83"/>
                </a:cubicBezTo>
                <a:cubicBezTo>
                  <a:pt x="116" y="85"/>
                  <a:pt x="112" y="86"/>
                  <a:pt x="111" y="87"/>
                </a:cubicBezTo>
                <a:cubicBezTo>
                  <a:pt x="109" y="89"/>
                  <a:pt x="107" y="91"/>
                  <a:pt x="106" y="93"/>
                </a:cubicBezTo>
                <a:cubicBezTo>
                  <a:pt x="105" y="95"/>
                  <a:pt x="104" y="97"/>
                  <a:pt x="104" y="100"/>
                </a:cubicBezTo>
                <a:cubicBezTo>
                  <a:pt x="104" y="101"/>
                  <a:pt x="107" y="101"/>
                  <a:pt x="106" y="102"/>
                </a:cubicBezTo>
                <a:cubicBezTo>
                  <a:pt x="103" y="103"/>
                  <a:pt x="100" y="102"/>
                  <a:pt x="97" y="103"/>
                </a:cubicBezTo>
                <a:cubicBezTo>
                  <a:pt x="96" y="104"/>
                  <a:pt x="94" y="105"/>
                  <a:pt x="93" y="107"/>
                </a:cubicBezTo>
                <a:cubicBezTo>
                  <a:pt x="91" y="109"/>
                  <a:pt x="92" y="112"/>
                  <a:pt x="90" y="114"/>
                </a:cubicBezTo>
                <a:cubicBezTo>
                  <a:pt x="90" y="115"/>
                  <a:pt x="88" y="116"/>
                  <a:pt x="87" y="116"/>
                </a:cubicBezTo>
                <a:cubicBezTo>
                  <a:pt x="86" y="116"/>
                  <a:pt x="85" y="114"/>
                  <a:pt x="84" y="114"/>
                </a:cubicBezTo>
                <a:cubicBezTo>
                  <a:pt x="83" y="114"/>
                  <a:pt x="82" y="116"/>
                  <a:pt x="81" y="116"/>
                </a:cubicBezTo>
                <a:cubicBezTo>
                  <a:pt x="78" y="117"/>
                  <a:pt x="75" y="116"/>
                  <a:pt x="72" y="116"/>
                </a:cubicBezTo>
                <a:cubicBezTo>
                  <a:pt x="69" y="116"/>
                  <a:pt x="67" y="115"/>
                  <a:pt x="64" y="116"/>
                </a:cubicBezTo>
                <a:cubicBezTo>
                  <a:pt x="62" y="116"/>
                  <a:pt x="60" y="117"/>
                  <a:pt x="58" y="118"/>
                </a:cubicBezTo>
                <a:cubicBezTo>
                  <a:pt x="56" y="119"/>
                  <a:pt x="53" y="120"/>
                  <a:pt x="51" y="122"/>
                </a:cubicBezTo>
                <a:cubicBezTo>
                  <a:pt x="50" y="122"/>
                  <a:pt x="49" y="125"/>
                  <a:pt x="48" y="125"/>
                </a:cubicBezTo>
                <a:cubicBezTo>
                  <a:pt x="46" y="126"/>
                  <a:pt x="43" y="126"/>
                  <a:pt x="41" y="125"/>
                </a:cubicBezTo>
                <a:cubicBezTo>
                  <a:pt x="39" y="124"/>
                  <a:pt x="38" y="121"/>
                  <a:pt x="37" y="118"/>
                </a:cubicBezTo>
                <a:cubicBezTo>
                  <a:pt x="36" y="117"/>
                  <a:pt x="37" y="115"/>
                  <a:pt x="36" y="113"/>
                </a:cubicBezTo>
                <a:cubicBezTo>
                  <a:pt x="34" y="111"/>
                  <a:pt x="32" y="109"/>
                  <a:pt x="30" y="108"/>
                </a:cubicBezTo>
                <a:cubicBezTo>
                  <a:pt x="28" y="108"/>
                  <a:pt x="26" y="108"/>
                  <a:pt x="24" y="108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8" name="Freeform 2722"/>
          <p:cNvSpPr>
            <a:spLocks noChangeAspect="1"/>
          </p:cNvSpPr>
          <p:nvPr/>
        </p:nvSpPr>
        <p:spPr bwMode="auto">
          <a:xfrm>
            <a:off x="4410076" y="3630828"/>
            <a:ext cx="6350" cy="4763"/>
          </a:xfrm>
          <a:custGeom>
            <a:avLst/>
            <a:gdLst>
              <a:gd name="T0" fmla="*/ 0 w 4"/>
              <a:gd name="T1" fmla="*/ 2 h 3"/>
              <a:gd name="T2" fmla="*/ 2 w 4"/>
              <a:gd name="T3" fmla="*/ 1 h 3"/>
              <a:gd name="T4" fmla="*/ 3 w 4"/>
              <a:gd name="T5" fmla="*/ 0 h 3"/>
              <a:gd name="T6" fmla="*/ 4 w 4"/>
              <a:gd name="T7" fmla="*/ 2 h 3"/>
              <a:gd name="T8" fmla="*/ 2 w 4"/>
              <a:gd name="T9" fmla="*/ 3 h 3"/>
              <a:gd name="T10" fmla="*/ 0 w 4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19" name="Freeform 2723"/>
          <p:cNvSpPr>
            <a:spLocks noChangeAspect="1"/>
          </p:cNvSpPr>
          <p:nvPr/>
        </p:nvSpPr>
        <p:spPr bwMode="auto">
          <a:xfrm>
            <a:off x="4591050" y="3511765"/>
            <a:ext cx="28575" cy="22225"/>
          </a:xfrm>
          <a:custGeom>
            <a:avLst/>
            <a:gdLst>
              <a:gd name="T0" fmla="*/ 12 w 15"/>
              <a:gd name="T1" fmla="*/ 0 h 12"/>
              <a:gd name="T2" fmla="*/ 12 w 15"/>
              <a:gd name="T3" fmla="*/ 5 h 12"/>
              <a:gd name="T4" fmla="*/ 18 w 15"/>
              <a:gd name="T5" fmla="*/ 5 h 12"/>
              <a:gd name="T6" fmla="*/ 12 w 15"/>
              <a:gd name="T7" fmla="*/ 14 h 12"/>
              <a:gd name="T8" fmla="*/ 10 w 15"/>
              <a:gd name="T9" fmla="*/ 13 h 12"/>
              <a:gd name="T10" fmla="*/ 6 w 15"/>
              <a:gd name="T11" fmla="*/ 9 h 12"/>
              <a:gd name="T12" fmla="*/ 0 w 15"/>
              <a:gd name="T13" fmla="*/ 7 h 12"/>
              <a:gd name="T14" fmla="*/ 7 w 15"/>
              <a:gd name="T15" fmla="*/ 4 h 12"/>
              <a:gd name="T16" fmla="*/ 12 w 15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2"/>
              <a:gd name="T29" fmla="*/ 15 w 1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2">
                <a:moveTo>
                  <a:pt x="10" y="0"/>
                </a:moveTo>
                <a:cubicBezTo>
                  <a:pt x="11" y="1"/>
                  <a:pt x="9" y="3"/>
                  <a:pt x="10" y="4"/>
                </a:cubicBezTo>
                <a:cubicBezTo>
                  <a:pt x="11" y="5"/>
                  <a:pt x="15" y="2"/>
                  <a:pt x="15" y="4"/>
                </a:cubicBezTo>
                <a:cubicBezTo>
                  <a:pt x="15" y="7"/>
                  <a:pt x="12" y="10"/>
                  <a:pt x="10" y="12"/>
                </a:cubicBezTo>
                <a:cubicBezTo>
                  <a:pt x="10" y="12"/>
                  <a:pt x="9" y="11"/>
                  <a:pt x="8" y="11"/>
                </a:cubicBezTo>
                <a:cubicBezTo>
                  <a:pt x="7" y="10"/>
                  <a:pt x="6" y="8"/>
                  <a:pt x="5" y="8"/>
                </a:cubicBezTo>
                <a:cubicBezTo>
                  <a:pt x="4" y="7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8" y="0"/>
                  <a:pt x="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0" name="Freeform 2724"/>
          <p:cNvSpPr>
            <a:spLocks noChangeAspect="1"/>
          </p:cNvSpPr>
          <p:nvPr/>
        </p:nvSpPr>
        <p:spPr bwMode="auto">
          <a:xfrm>
            <a:off x="4627563" y="3508590"/>
            <a:ext cx="14288" cy="11113"/>
          </a:xfrm>
          <a:custGeom>
            <a:avLst/>
            <a:gdLst>
              <a:gd name="T0" fmla="*/ 3 w 8"/>
              <a:gd name="T1" fmla="*/ 0 h 6"/>
              <a:gd name="T2" fmla="*/ 8 w 8"/>
              <a:gd name="T3" fmla="*/ 6 h 6"/>
              <a:gd name="T4" fmla="*/ 0 w 8"/>
              <a:gd name="T5" fmla="*/ 4 h 6"/>
              <a:gd name="T6" fmla="*/ 0 w 8"/>
              <a:gd name="T7" fmla="*/ 1 h 6"/>
              <a:gd name="T8" fmla="*/ 3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0"/>
                </a:moveTo>
                <a:cubicBezTo>
                  <a:pt x="5" y="1"/>
                  <a:pt x="8" y="3"/>
                  <a:pt x="7" y="5"/>
                </a:cubicBezTo>
                <a:cubicBezTo>
                  <a:pt x="6" y="6"/>
                  <a:pt x="2" y="4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1" name="Freeform 2725"/>
          <p:cNvSpPr>
            <a:spLocks noChangeAspect="1"/>
          </p:cNvSpPr>
          <p:nvPr/>
        </p:nvSpPr>
        <p:spPr bwMode="auto">
          <a:xfrm>
            <a:off x="4564063" y="3537165"/>
            <a:ext cx="12700" cy="11113"/>
          </a:xfrm>
          <a:custGeom>
            <a:avLst/>
            <a:gdLst>
              <a:gd name="T0" fmla="*/ 7 w 7"/>
              <a:gd name="T1" fmla="*/ 1 h 6"/>
              <a:gd name="T2" fmla="*/ 5 w 7"/>
              <a:gd name="T3" fmla="*/ 5 h 6"/>
              <a:gd name="T4" fmla="*/ 0 w 7"/>
              <a:gd name="T5" fmla="*/ 6 h 6"/>
              <a:gd name="T6" fmla="*/ 2 w 7"/>
              <a:gd name="T7" fmla="*/ 2 h 6"/>
              <a:gd name="T8" fmla="*/ 7 w 7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5" y="4"/>
                  <a:pt x="4" y="4"/>
                </a:cubicBezTo>
                <a:cubicBezTo>
                  <a:pt x="3" y="5"/>
                  <a:pt x="1" y="6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2" name="Freeform 2726"/>
          <p:cNvSpPr>
            <a:spLocks noChangeAspect="1"/>
          </p:cNvSpPr>
          <p:nvPr/>
        </p:nvSpPr>
        <p:spPr bwMode="auto">
          <a:xfrm>
            <a:off x="4568826" y="3549863"/>
            <a:ext cx="11113" cy="6350"/>
          </a:xfrm>
          <a:custGeom>
            <a:avLst/>
            <a:gdLst>
              <a:gd name="T0" fmla="*/ 3 w 5"/>
              <a:gd name="T1" fmla="*/ 0 h 3"/>
              <a:gd name="T2" fmla="*/ 6 w 5"/>
              <a:gd name="T3" fmla="*/ 3 h 3"/>
              <a:gd name="T4" fmla="*/ 1 w 5"/>
              <a:gd name="T5" fmla="*/ 3 h 3"/>
              <a:gd name="T6" fmla="*/ 3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2" y="0"/>
                </a:moveTo>
                <a:cubicBezTo>
                  <a:pt x="3" y="0"/>
                  <a:pt x="5" y="1"/>
                  <a:pt x="4" y="2"/>
                </a:cubicBezTo>
                <a:cubicBezTo>
                  <a:pt x="4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3" name="Freeform 2727"/>
          <p:cNvSpPr>
            <a:spLocks noChangeAspect="1"/>
          </p:cNvSpPr>
          <p:nvPr/>
        </p:nvSpPr>
        <p:spPr bwMode="auto">
          <a:xfrm>
            <a:off x="5013325" y="3548278"/>
            <a:ext cx="7938" cy="4763"/>
          </a:xfrm>
          <a:custGeom>
            <a:avLst/>
            <a:gdLst>
              <a:gd name="T0" fmla="*/ 3 w 4"/>
              <a:gd name="T1" fmla="*/ 0 h 3"/>
              <a:gd name="T2" fmla="*/ 5 w 4"/>
              <a:gd name="T3" fmla="*/ 2 h 3"/>
              <a:gd name="T4" fmla="*/ 1 w 4"/>
              <a:gd name="T5" fmla="*/ 2 h 3"/>
              <a:gd name="T6" fmla="*/ 3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2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4" name="Freeform 2728"/>
          <p:cNvSpPr>
            <a:spLocks noChangeAspect="1"/>
          </p:cNvSpPr>
          <p:nvPr/>
        </p:nvSpPr>
        <p:spPr bwMode="auto">
          <a:xfrm>
            <a:off x="5018089" y="3575263"/>
            <a:ext cx="6350" cy="7938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3" y="4"/>
                  <a:pt x="1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5" name="Freeform 2729"/>
          <p:cNvSpPr>
            <a:spLocks noChangeAspect="1"/>
          </p:cNvSpPr>
          <p:nvPr/>
        </p:nvSpPr>
        <p:spPr bwMode="auto">
          <a:xfrm>
            <a:off x="5105401" y="3486363"/>
            <a:ext cx="9525" cy="7938"/>
          </a:xfrm>
          <a:custGeom>
            <a:avLst/>
            <a:gdLst>
              <a:gd name="T0" fmla="*/ 2 w 5"/>
              <a:gd name="T1" fmla="*/ 0 h 4"/>
              <a:gd name="T2" fmla="*/ 5 w 5"/>
              <a:gd name="T3" fmla="*/ 4 h 4"/>
              <a:gd name="T4" fmla="*/ 1 w 5"/>
              <a:gd name="T5" fmla="*/ 4 h 4"/>
              <a:gd name="T6" fmla="*/ 2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2" y="0"/>
                </a:moveTo>
                <a:cubicBezTo>
                  <a:pt x="3" y="0"/>
                  <a:pt x="5" y="2"/>
                  <a:pt x="4" y="3"/>
                </a:cubicBezTo>
                <a:cubicBezTo>
                  <a:pt x="4" y="4"/>
                  <a:pt x="1" y="4"/>
                  <a:pt x="1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6" name="Freeform 2730"/>
          <p:cNvSpPr>
            <a:spLocks noChangeAspect="1"/>
          </p:cNvSpPr>
          <p:nvPr/>
        </p:nvSpPr>
        <p:spPr bwMode="auto">
          <a:xfrm>
            <a:off x="5127626" y="3492713"/>
            <a:ext cx="7938" cy="6350"/>
          </a:xfrm>
          <a:custGeom>
            <a:avLst/>
            <a:gdLst>
              <a:gd name="T0" fmla="*/ 3 w 4"/>
              <a:gd name="T1" fmla="*/ 0 h 3"/>
              <a:gd name="T2" fmla="*/ 5 w 4"/>
              <a:gd name="T3" fmla="*/ 3 h 3"/>
              <a:gd name="T4" fmla="*/ 1 w 4"/>
              <a:gd name="T5" fmla="*/ 3 h 3"/>
              <a:gd name="T6" fmla="*/ 3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7" name="Freeform 2731"/>
          <p:cNvSpPr>
            <a:spLocks noChangeAspect="1"/>
          </p:cNvSpPr>
          <p:nvPr/>
        </p:nvSpPr>
        <p:spPr bwMode="auto">
          <a:xfrm>
            <a:off x="5119689" y="3510178"/>
            <a:ext cx="7938" cy="4763"/>
          </a:xfrm>
          <a:custGeom>
            <a:avLst/>
            <a:gdLst>
              <a:gd name="T0" fmla="*/ 3 w 4"/>
              <a:gd name="T1" fmla="*/ 0 h 3"/>
              <a:gd name="T2" fmla="*/ 5 w 4"/>
              <a:gd name="T3" fmla="*/ 2 h 3"/>
              <a:gd name="T4" fmla="*/ 1 w 4"/>
              <a:gd name="T5" fmla="*/ 2 h 3"/>
              <a:gd name="T6" fmla="*/ 3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8" name="Freeform 2732"/>
          <p:cNvSpPr>
            <a:spLocks noChangeAspect="1"/>
          </p:cNvSpPr>
          <p:nvPr/>
        </p:nvSpPr>
        <p:spPr bwMode="auto">
          <a:xfrm>
            <a:off x="5106989" y="3541926"/>
            <a:ext cx="7938" cy="6350"/>
          </a:xfrm>
          <a:custGeom>
            <a:avLst/>
            <a:gdLst>
              <a:gd name="T0" fmla="*/ 1 w 4"/>
              <a:gd name="T1" fmla="*/ 0 h 3"/>
              <a:gd name="T2" fmla="*/ 4 w 4"/>
              <a:gd name="T3" fmla="*/ 4 h 3"/>
              <a:gd name="T4" fmla="*/ 0 w 4"/>
              <a:gd name="T5" fmla="*/ 4 h 3"/>
              <a:gd name="T6" fmla="*/ 1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0"/>
                </a:moveTo>
                <a:cubicBezTo>
                  <a:pt x="2" y="0"/>
                  <a:pt x="4" y="2"/>
                  <a:pt x="3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2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29" name="Freeform 2733"/>
          <p:cNvSpPr>
            <a:spLocks noChangeAspect="1"/>
          </p:cNvSpPr>
          <p:nvPr/>
        </p:nvSpPr>
        <p:spPr bwMode="auto">
          <a:xfrm>
            <a:off x="5113339" y="3573676"/>
            <a:ext cx="9525" cy="6350"/>
          </a:xfrm>
          <a:custGeom>
            <a:avLst/>
            <a:gdLst>
              <a:gd name="T0" fmla="*/ 4 w 5"/>
              <a:gd name="T1" fmla="*/ 1 h 4"/>
              <a:gd name="T2" fmla="*/ 5 w 5"/>
              <a:gd name="T3" fmla="*/ 4 h 4"/>
              <a:gd name="T4" fmla="*/ 0 w 5"/>
              <a:gd name="T5" fmla="*/ 1 h 4"/>
              <a:gd name="T6" fmla="*/ 4 w 5"/>
              <a:gd name="T7" fmla="*/ 1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1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0" name="Freeform 2734"/>
          <p:cNvSpPr>
            <a:spLocks noChangeAspect="1"/>
          </p:cNvSpPr>
          <p:nvPr/>
        </p:nvSpPr>
        <p:spPr bwMode="auto">
          <a:xfrm>
            <a:off x="5157789" y="3578438"/>
            <a:ext cx="9525" cy="6350"/>
          </a:xfrm>
          <a:custGeom>
            <a:avLst/>
            <a:gdLst>
              <a:gd name="T0" fmla="*/ 4 w 5"/>
              <a:gd name="T1" fmla="*/ 1 h 3"/>
              <a:gd name="T2" fmla="*/ 5 w 5"/>
              <a:gd name="T3" fmla="*/ 4 h 3"/>
              <a:gd name="T4" fmla="*/ 0 w 5"/>
              <a:gd name="T5" fmla="*/ 1 h 3"/>
              <a:gd name="T6" fmla="*/ 4 w 5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1"/>
                </a:moveTo>
                <a:cubicBezTo>
                  <a:pt x="4" y="1"/>
                  <a:pt x="5" y="3"/>
                  <a:pt x="4" y="3"/>
                </a:cubicBezTo>
                <a:cubicBezTo>
                  <a:pt x="4" y="3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1" name="Freeform 2735"/>
          <p:cNvSpPr>
            <a:spLocks noChangeAspect="1"/>
          </p:cNvSpPr>
          <p:nvPr/>
        </p:nvSpPr>
        <p:spPr bwMode="auto">
          <a:xfrm>
            <a:off x="5106988" y="3608601"/>
            <a:ext cx="6350" cy="7938"/>
          </a:xfrm>
          <a:custGeom>
            <a:avLst/>
            <a:gdLst>
              <a:gd name="T0" fmla="*/ 1 w 3"/>
              <a:gd name="T1" fmla="*/ 3 h 4"/>
              <a:gd name="T2" fmla="*/ 4 w 3"/>
              <a:gd name="T3" fmla="*/ 1 h 4"/>
              <a:gd name="T4" fmla="*/ 1 w 3"/>
              <a:gd name="T5" fmla="*/ 5 h 4"/>
              <a:gd name="T6" fmla="*/ 1 w 3"/>
              <a:gd name="T7" fmla="*/ 3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1" y="2"/>
                </a:move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2" name="Freeform 2736"/>
          <p:cNvSpPr>
            <a:spLocks noChangeAspect="1"/>
          </p:cNvSpPr>
          <p:nvPr/>
        </p:nvSpPr>
        <p:spPr bwMode="auto">
          <a:xfrm>
            <a:off x="5143501" y="3583203"/>
            <a:ext cx="7938" cy="4763"/>
          </a:xfrm>
          <a:custGeom>
            <a:avLst/>
            <a:gdLst>
              <a:gd name="T0" fmla="*/ 1 w 4"/>
              <a:gd name="T1" fmla="*/ 1 h 3"/>
              <a:gd name="T2" fmla="*/ 5 w 4"/>
              <a:gd name="T3" fmla="*/ 1 h 3"/>
              <a:gd name="T4" fmla="*/ 1 w 4"/>
              <a:gd name="T5" fmla="*/ 3 h 3"/>
              <a:gd name="T6" fmla="*/ 1 w 4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1"/>
                </a:moveTo>
                <a:cubicBezTo>
                  <a:pt x="2" y="1"/>
                  <a:pt x="4" y="0"/>
                  <a:pt x="4" y="1"/>
                </a:cubicBezTo>
                <a:cubicBezTo>
                  <a:pt x="4" y="1"/>
                  <a:pt x="2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3" name="Freeform 2737"/>
          <p:cNvSpPr>
            <a:spLocks noChangeAspect="1"/>
          </p:cNvSpPr>
          <p:nvPr/>
        </p:nvSpPr>
        <p:spPr bwMode="auto">
          <a:xfrm>
            <a:off x="5141913" y="3605426"/>
            <a:ext cx="4763" cy="6350"/>
          </a:xfrm>
          <a:custGeom>
            <a:avLst/>
            <a:gdLst>
              <a:gd name="T0" fmla="*/ 1 w 3"/>
              <a:gd name="T1" fmla="*/ 1 h 3"/>
              <a:gd name="T2" fmla="*/ 3 w 3"/>
              <a:gd name="T3" fmla="*/ 0 h 3"/>
              <a:gd name="T4" fmla="*/ 1 w 3"/>
              <a:gd name="T5" fmla="*/ 4 h 3"/>
              <a:gd name="T6" fmla="*/ 1 w 3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1" y="1"/>
                </a:moveTo>
                <a:cubicBezTo>
                  <a:pt x="2" y="1"/>
                  <a:pt x="3" y="0"/>
                  <a:pt x="3" y="0"/>
                </a:cubicBezTo>
                <a:cubicBezTo>
                  <a:pt x="3" y="1"/>
                  <a:pt x="1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4" name="Freeform 2738"/>
          <p:cNvSpPr>
            <a:spLocks noChangeAspect="1"/>
          </p:cNvSpPr>
          <p:nvPr/>
        </p:nvSpPr>
        <p:spPr bwMode="auto">
          <a:xfrm>
            <a:off x="5091114" y="3529226"/>
            <a:ext cx="7938" cy="7938"/>
          </a:xfrm>
          <a:custGeom>
            <a:avLst/>
            <a:gdLst>
              <a:gd name="T0" fmla="*/ 1 w 4"/>
              <a:gd name="T1" fmla="*/ 3 h 4"/>
              <a:gd name="T2" fmla="*/ 4 w 4"/>
              <a:gd name="T3" fmla="*/ 1 h 4"/>
              <a:gd name="T4" fmla="*/ 1 w 4"/>
              <a:gd name="T5" fmla="*/ 5 h 4"/>
              <a:gd name="T6" fmla="*/ 1 w 4"/>
              <a:gd name="T7" fmla="*/ 3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2"/>
                </a:moveTo>
                <a:cubicBezTo>
                  <a:pt x="2" y="1"/>
                  <a:pt x="4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5" name="Freeform 2739"/>
          <p:cNvSpPr>
            <a:spLocks noChangeAspect="1"/>
          </p:cNvSpPr>
          <p:nvPr/>
        </p:nvSpPr>
        <p:spPr bwMode="auto">
          <a:xfrm>
            <a:off x="5084763" y="3533988"/>
            <a:ext cx="4763" cy="6350"/>
          </a:xfrm>
          <a:custGeom>
            <a:avLst/>
            <a:gdLst>
              <a:gd name="T0" fmla="*/ 2 w 3"/>
              <a:gd name="T1" fmla="*/ 1 h 3"/>
              <a:gd name="T2" fmla="*/ 3 w 3"/>
              <a:gd name="T3" fmla="*/ 4 h 3"/>
              <a:gd name="T4" fmla="*/ 0 w 3"/>
              <a:gd name="T5" fmla="*/ 1 h 3"/>
              <a:gd name="T6" fmla="*/ 2 w 3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2" y="1"/>
                </a:moveTo>
                <a:cubicBezTo>
                  <a:pt x="3" y="1"/>
                  <a:pt x="3" y="3"/>
                  <a:pt x="3" y="3"/>
                </a:cubicBezTo>
                <a:cubicBezTo>
                  <a:pt x="2" y="3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6" name="Freeform 2740"/>
          <p:cNvSpPr>
            <a:spLocks noChangeAspect="1"/>
          </p:cNvSpPr>
          <p:nvPr/>
        </p:nvSpPr>
        <p:spPr bwMode="auto">
          <a:xfrm>
            <a:off x="4460876" y="3272053"/>
            <a:ext cx="6350" cy="4763"/>
          </a:xfrm>
          <a:custGeom>
            <a:avLst/>
            <a:gdLst>
              <a:gd name="T0" fmla="*/ 3 w 3"/>
              <a:gd name="T1" fmla="*/ 2 h 3"/>
              <a:gd name="T2" fmla="*/ 3 w 3"/>
              <a:gd name="T3" fmla="*/ 3 h 3"/>
              <a:gd name="T4" fmla="*/ 0 w 3"/>
              <a:gd name="T5" fmla="*/ 2 h 3"/>
              <a:gd name="T6" fmla="*/ 1 w 3"/>
              <a:gd name="T7" fmla="*/ 0 h 3"/>
              <a:gd name="T8" fmla="*/ 3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7" name="Freeform 2741"/>
          <p:cNvSpPr>
            <a:spLocks noChangeAspect="1"/>
          </p:cNvSpPr>
          <p:nvPr/>
        </p:nvSpPr>
        <p:spPr bwMode="auto">
          <a:xfrm>
            <a:off x="4481513" y="3283163"/>
            <a:ext cx="6350" cy="6350"/>
          </a:xfrm>
          <a:custGeom>
            <a:avLst/>
            <a:gdLst>
              <a:gd name="T0" fmla="*/ 3 w 3"/>
              <a:gd name="T1" fmla="*/ 1 h 3"/>
              <a:gd name="T2" fmla="*/ 4 w 3"/>
              <a:gd name="T3" fmla="*/ 3 h 3"/>
              <a:gd name="T4" fmla="*/ 1 w 3"/>
              <a:gd name="T5" fmla="*/ 3 h 3"/>
              <a:gd name="T6" fmla="*/ 1 w 3"/>
              <a:gd name="T7" fmla="*/ 1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3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8" name="Freeform 2742"/>
          <p:cNvSpPr>
            <a:spLocks noChangeAspect="1"/>
          </p:cNvSpPr>
          <p:nvPr/>
        </p:nvSpPr>
        <p:spPr bwMode="auto">
          <a:xfrm>
            <a:off x="4502151" y="3314913"/>
            <a:ext cx="6350" cy="6350"/>
          </a:xfrm>
          <a:custGeom>
            <a:avLst/>
            <a:gdLst>
              <a:gd name="T0" fmla="*/ 3 w 3"/>
              <a:gd name="T1" fmla="*/ 3 h 3"/>
              <a:gd name="T2" fmla="*/ 4 w 3"/>
              <a:gd name="T3" fmla="*/ 4 h 3"/>
              <a:gd name="T4" fmla="*/ 0 w 3"/>
              <a:gd name="T5" fmla="*/ 4 h 3"/>
              <a:gd name="T6" fmla="*/ 0 w 3"/>
              <a:gd name="T7" fmla="*/ 1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39" name="Freeform 2743"/>
          <p:cNvSpPr>
            <a:spLocks noChangeAspect="1"/>
          </p:cNvSpPr>
          <p:nvPr/>
        </p:nvSpPr>
        <p:spPr bwMode="auto">
          <a:xfrm>
            <a:off x="4870451" y="3348253"/>
            <a:ext cx="6350" cy="4763"/>
          </a:xfrm>
          <a:custGeom>
            <a:avLst/>
            <a:gdLst>
              <a:gd name="T0" fmla="*/ 3 w 3"/>
              <a:gd name="T1" fmla="*/ 1 h 3"/>
              <a:gd name="T2" fmla="*/ 3 w 3"/>
              <a:gd name="T3" fmla="*/ 2 h 3"/>
              <a:gd name="T4" fmla="*/ 1 w 3"/>
              <a:gd name="T5" fmla="*/ 2 h 3"/>
              <a:gd name="T6" fmla="*/ 1 w 3"/>
              <a:gd name="T7" fmla="*/ 0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0" name="Freeform 2744"/>
          <p:cNvSpPr>
            <a:spLocks noChangeAspect="1"/>
          </p:cNvSpPr>
          <p:nvPr/>
        </p:nvSpPr>
        <p:spPr bwMode="auto">
          <a:xfrm>
            <a:off x="4618039" y="3130763"/>
            <a:ext cx="11113" cy="6350"/>
          </a:xfrm>
          <a:custGeom>
            <a:avLst/>
            <a:gdLst>
              <a:gd name="T0" fmla="*/ 0 w 6"/>
              <a:gd name="T1" fmla="*/ 1 h 3"/>
              <a:gd name="T2" fmla="*/ 4 w 6"/>
              <a:gd name="T3" fmla="*/ 1 h 3"/>
              <a:gd name="T4" fmla="*/ 7 w 6"/>
              <a:gd name="T5" fmla="*/ 3 h 3"/>
              <a:gd name="T6" fmla="*/ 4 w 6"/>
              <a:gd name="T7" fmla="*/ 3 h 3"/>
              <a:gd name="T8" fmla="*/ 0 w 6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1"/>
                </a:moveTo>
                <a:cubicBezTo>
                  <a:pt x="1" y="0"/>
                  <a:pt x="2" y="1"/>
                  <a:pt x="3" y="1"/>
                </a:cubicBezTo>
                <a:cubicBezTo>
                  <a:pt x="4" y="1"/>
                  <a:pt x="6" y="2"/>
                  <a:pt x="6" y="2"/>
                </a:cubicBezTo>
                <a:cubicBezTo>
                  <a:pt x="5" y="3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1" name="Freeform 2745"/>
          <p:cNvSpPr>
            <a:spLocks noChangeAspect="1"/>
          </p:cNvSpPr>
          <p:nvPr/>
        </p:nvSpPr>
        <p:spPr bwMode="auto">
          <a:xfrm>
            <a:off x="4640263" y="3075203"/>
            <a:ext cx="7938" cy="11113"/>
          </a:xfrm>
          <a:custGeom>
            <a:avLst/>
            <a:gdLst>
              <a:gd name="T0" fmla="*/ 1 w 4"/>
              <a:gd name="T1" fmla="*/ 6 h 6"/>
              <a:gd name="T2" fmla="*/ 3 w 4"/>
              <a:gd name="T3" fmla="*/ 2 h 6"/>
              <a:gd name="T4" fmla="*/ 5 w 4"/>
              <a:gd name="T5" fmla="*/ 1 h 6"/>
              <a:gd name="T6" fmla="*/ 4 w 4"/>
              <a:gd name="T7" fmla="*/ 5 h 6"/>
              <a:gd name="T8" fmla="*/ 1 w 4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2" y="3"/>
                  <a:pt x="2" y="2"/>
                </a:cubicBezTo>
                <a:cubicBezTo>
                  <a:pt x="3" y="2"/>
                  <a:pt x="4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2" name="Freeform 2746"/>
          <p:cNvSpPr>
            <a:spLocks noChangeAspect="1"/>
          </p:cNvSpPr>
          <p:nvPr/>
        </p:nvSpPr>
        <p:spPr bwMode="auto">
          <a:xfrm>
            <a:off x="4649789" y="3067263"/>
            <a:ext cx="6350" cy="7938"/>
          </a:xfrm>
          <a:custGeom>
            <a:avLst/>
            <a:gdLst>
              <a:gd name="T0" fmla="*/ 0 w 3"/>
              <a:gd name="T1" fmla="*/ 5 h 4"/>
              <a:gd name="T2" fmla="*/ 3 w 3"/>
              <a:gd name="T3" fmla="*/ 3 h 4"/>
              <a:gd name="T4" fmla="*/ 4 w 3"/>
              <a:gd name="T5" fmla="*/ 1 h 4"/>
              <a:gd name="T6" fmla="*/ 3 w 3"/>
              <a:gd name="T7" fmla="*/ 4 h 4"/>
              <a:gd name="T8" fmla="*/ 0 w 3"/>
              <a:gd name="T9" fmla="*/ 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4"/>
                </a:moveTo>
                <a:cubicBezTo>
                  <a:pt x="0" y="3"/>
                  <a:pt x="1" y="2"/>
                  <a:pt x="2" y="2"/>
                </a:cubicBezTo>
                <a:cubicBezTo>
                  <a:pt x="2" y="2"/>
                  <a:pt x="3" y="0"/>
                  <a:pt x="3" y="1"/>
                </a:cubicBezTo>
                <a:cubicBezTo>
                  <a:pt x="3" y="2"/>
                  <a:pt x="3" y="2"/>
                  <a:pt x="2" y="3"/>
                </a:cubicBezTo>
                <a:cubicBezTo>
                  <a:pt x="1" y="3"/>
                  <a:pt x="0" y="4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3" name="Freeform 2747"/>
          <p:cNvSpPr>
            <a:spLocks noChangeAspect="1"/>
          </p:cNvSpPr>
          <p:nvPr/>
        </p:nvSpPr>
        <p:spPr bwMode="auto">
          <a:xfrm>
            <a:off x="4619626" y="3127590"/>
            <a:ext cx="9525" cy="4763"/>
          </a:xfrm>
          <a:custGeom>
            <a:avLst/>
            <a:gdLst>
              <a:gd name="T0" fmla="*/ 2 w 5"/>
              <a:gd name="T1" fmla="*/ 1 h 3"/>
              <a:gd name="T2" fmla="*/ 6 w 5"/>
              <a:gd name="T3" fmla="*/ 2 h 3"/>
              <a:gd name="T4" fmla="*/ 2 w 5"/>
              <a:gd name="T5" fmla="*/ 2 h 3"/>
              <a:gd name="T6" fmla="*/ 0 w 5"/>
              <a:gd name="T7" fmla="*/ 1 h 3"/>
              <a:gd name="T8" fmla="*/ 2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1"/>
                </a:moveTo>
                <a:cubicBezTo>
                  <a:pt x="3" y="1"/>
                  <a:pt x="5" y="1"/>
                  <a:pt x="5" y="2"/>
                </a:cubicBezTo>
                <a:cubicBezTo>
                  <a:pt x="5" y="3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4" name="Freeform 2748"/>
          <p:cNvSpPr>
            <a:spLocks noChangeAspect="1"/>
          </p:cNvSpPr>
          <p:nvPr/>
        </p:nvSpPr>
        <p:spPr bwMode="auto">
          <a:xfrm>
            <a:off x="4622800" y="3122828"/>
            <a:ext cx="7938" cy="4763"/>
          </a:xfrm>
          <a:custGeom>
            <a:avLst/>
            <a:gdLst>
              <a:gd name="T0" fmla="*/ 1 w 4"/>
              <a:gd name="T1" fmla="*/ 2 h 2"/>
              <a:gd name="T2" fmla="*/ 5 w 4"/>
              <a:gd name="T3" fmla="*/ 3 h 2"/>
              <a:gd name="T4" fmla="*/ 1 w 4"/>
              <a:gd name="T5" fmla="*/ 3 h 2"/>
              <a:gd name="T6" fmla="*/ 0 w 4"/>
              <a:gd name="T7" fmla="*/ 2 h 2"/>
              <a:gd name="T8" fmla="*/ 1 w 4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1"/>
                </a:moveTo>
                <a:cubicBezTo>
                  <a:pt x="2" y="1"/>
                  <a:pt x="4" y="1"/>
                  <a:pt x="4" y="2"/>
                </a:cubicBezTo>
                <a:cubicBezTo>
                  <a:pt x="4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5" name="Freeform 2749"/>
          <p:cNvSpPr>
            <a:spLocks noChangeAspect="1"/>
          </p:cNvSpPr>
          <p:nvPr/>
        </p:nvSpPr>
        <p:spPr bwMode="auto">
          <a:xfrm>
            <a:off x="4473575" y="3199026"/>
            <a:ext cx="4763" cy="6350"/>
          </a:xfrm>
          <a:custGeom>
            <a:avLst/>
            <a:gdLst>
              <a:gd name="T0" fmla="*/ 2 w 2"/>
              <a:gd name="T1" fmla="*/ 0 h 3"/>
              <a:gd name="T2" fmla="*/ 0 w 2"/>
              <a:gd name="T3" fmla="*/ 3 h 3"/>
              <a:gd name="T4" fmla="*/ 2 w 2"/>
              <a:gd name="T5" fmla="*/ 4 h 3"/>
              <a:gd name="T6" fmla="*/ 3 w 2"/>
              <a:gd name="T7" fmla="*/ 4 h 3"/>
              <a:gd name="T8" fmla="*/ 2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6" name="Freeform 2750"/>
          <p:cNvSpPr>
            <a:spLocks noChangeAspect="1"/>
          </p:cNvSpPr>
          <p:nvPr/>
        </p:nvSpPr>
        <p:spPr bwMode="auto">
          <a:xfrm>
            <a:off x="4733926" y="3413340"/>
            <a:ext cx="23813" cy="53975"/>
          </a:xfrm>
          <a:custGeom>
            <a:avLst/>
            <a:gdLst>
              <a:gd name="T0" fmla="*/ 10 w 13"/>
              <a:gd name="T1" fmla="*/ 34 h 29"/>
              <a:gd name="T2" fmla="*/ 3 w 13"/>
              <a:gd name="T3" fmla="*/ 30 h 29"/>
              <a:gd name="T4" fmla="*/ 6 w 13"/>
              <a:gd name="T5" fmla="*/ 28 h 29"/>
              <a:gd name="T6" fmla="*/ 5 w 13"/>
              <a:gd name="T7" fmla="*/ 25 h 29"/>
              <a:gd name="T8" fmla="*/ 2 w 13"/>
              <a:gd name="T9" fmla="*/ 22 h 29"/>
              <a:gd name="T10" fmla="*/ 3 w 13"/>
              <a:gd name="T11" fmla="*/ 20 h 29"/>
              <a:gd name="T12" fmla="*/ 0 w 13"/>
              <a:gd name="T13" fmla="*/ 18 h 29"/>
              <a:gd name="T14" fmla="*/ 2 w 13"/>
              <a:gd name="T15" fmla="*/ 15 h 29"/>
              <a:gd name="T16" fmla="*/ 2 w 13"/>
              <a:gd name="T17" fmla="*/ 11 h 29"/>
              <a:gd name="T18" fmla="*/ 8 w 13"/>
              <a:gd name="T19" fmla="*/ 7 h 29"/>
              <a:gd name="T20" fmla="*/ 10 w 13"/>
              <a:gd name="T21" fmla="*/ 8 h 29"/>
              <a:gd name="T22" fmla="*/ 12 w 13"/>
              <a:gd name="T23" fmla="*/ 1 h 29"/>
              <a:gd name="T24" fmla="*/ 14 w 13"/>
              <a:gd name="T25" fmla="*/ 4 h 29"/>
              <a:gd name="T26" fmla="*/ 15 w 13"/>
              <a:gd name="T27" fmla="*/ 11 h 29"/>
              <a:gd name="T28" fmla="*/ 15 w 13"/>
              <a:gd name="T29" fmla="*/ 20 h 29"/>
              <a:gd name="T30" fmla="*/ 13 w 13"/>
              <a:gd name="T31" fmla="*/ 25 h 29"/>
              <a:gd name="T32" fmla="*/ 10 w 13"/>
              <a:gd name="T33" fmla="*/ 30 h 29"/>
              <a:gd name="T34" fmla="*/ 10 w 13"/>
              <a:gd name="T35" fmla="*/ 34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"/>
              <a:gd name="T55" fmla="*/ 0 h 29"/>
              <a:gd name="T56" fmla="*/ 13 w 13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" h="29">
                <a:moveTo>
                  <a:pt x="9" y="29"/>
                </a:moveTo>
                <a:cubicBezTo>
                  <a:pt x="7" y="28"/>
                  <a:pt x="5" y="27"/>
                  <a:pt x="3" y="26"/>
                </a:cubicBezTo>
                <a:cubicBezTo>
                  <a:pt x="3" y="25"/>
                  <a:pt x="5" y="24"/>
                  <a:pt x="5" y="24"/>
                </a:cubicBezTo>
                <a:cubicBezTo>
                  <a:pt x="5" y="23"/>
                  <a:pt x="5" y="22"/>
                  <a:pt x="4" y="21"/>
                </a:cubicBezTo>
                <a:cubicBezTo>
                  <a:pt x="4" y="20"/>
                  <a:pt x="2" y="20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1" y="16"/>
                  <a:pt x="0" y="15"/>
                </a:cubicBezTo>
                <a:cubicBezTo>
                  <a:pt x="0" y="15"/>
                  <a:pt x="2" y="14"/>
                  <a:pt x="2" y="13"/>
                </a:cubicBezTo>
                <a:cubicBezTo>
                  <a:pt x="3" y="12"/>
                  <a:pt x="1" y="10"/>
                  <a:pt x="2" y="9"/>
                </a:cubicBezTo>
                <a:cubicBezTo>
                  <a:pt x="3" y="7"/>
                  <a:pt x="6" y="7"/>
                  <a:pt x="7" y="6"/>
                </a:cubicBezTo>
                <a:cubicBezTo>
                  <a:pt x="8" y="6"/>
                  <a:pt x="9" y="7"/>
                  <a:pt x="9" y="7"/>
                </a:cubicBezTo>
                <a:cubicBezTo>
                  <a:pt x="10" y="5"/>
                  <a:pt x="9" y="3"/>
                  <a:pt x="10" y="1"/>
                </a:cubicBezTo>
                <a:cubicBezTo>
                  <a:pt x="10" y="0"/>
                  <a:pt x="11" y="2"/>
                  <a:pt x="12" y="3"/>
                </a:cubicBezTo>
                <a:cubicBezTo>
                  <a:pt x="12" y="5"/>
                  <a:pt x="12" y="7"/>
                  <a:pt x="13" y="9"/>
                </a:cubicBezTo>
                <a:cubicBezTo>
                  <a:pt x="13" y="12"/>
                  <a:pt x="13" y="14"/>
                  <a:pt x="13" y="17"/>
                </a:cubicBezTo>
                <a:cubicBezTo>
                  <a:pt x="12" y="18"/>
                  <a:pt x="11" y="20"/>
                  <a:pt x="11" y="21"/>
                </a:cubicBezTo>
                <a:cubicBezTo>
                  <a:pt x="10" y="23"/>
                  <a:pt x="10" y="25"/>
                  <a:pt x="9" y="26"/>
                </a:cubicBezTo>
                <a:cubicBezTo>
                  <a:pt x="9" y="27"/>
                  <a:pt x="10" y="29"/>
                  <a:pt x="9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7" name="Freeform 2751"/>
          <p:cNvSpPr>
            <a:spLocks noChangeAspect="1"/>
          </p:cNvSpPr>
          <p:nvPr/>
        </p:nvSpPr>
        <p:spPr bwMode="auto">
          <a:xfrm>
            <a:off x="4724400" y="3472078"/>
            <a:ext cx="41275" cy="74613"/>
          </a:xfrm>
          <a:custGeom>
            <a:avLst/>
            <a:gdLst>
              <a:gd name="T0" fmla="*/ 22 w 22"/>
              <a:gd name="T1" fmla="*/ 4 h 39"/>
              <a:gd name="T2" fmla="*/ 26 w 22"/>
              <a:gd name="T3" fmla="*/ 14 h 39"/>
              <a:gd name="T4" fmla="*/ 22 w 22"/>
              <a:gd name="T5" fmla="*/ 20 h 39"/>
              <a:gd name="T6" fmla="*/ 24 w 22"/>
              <a:gd name="T7" fmla="*/ 25 h 39"/>
              <a:gd name="T8" fmla="*/ 22 w 22"/>
              <a:gd name="T9" fmla="*/ 42 h 39"/>
              <a:gd name="T10" fmla="*/ 15 w 22"/>
              <a:gd name="T11" fmla="*/ 40 h 39"/>
              <a:gd name="T12" fmla="*/ 13 w 22"/>
              <a:gd name="T13" fmla="*/ 46 h 39"/>
              <a:gd name="T14" fmla="*/ 7 w 22"/>
              <a:gd name="T15" fmla="*/ 45 h 39"/>
              <a:gd name="T16" fmla="*/ 4 w 22"/>
              <a:gd name="T17" fmla="*/ 41 h 39"/>
              <a:gd name="T18" fmla="*/ 5 w 22"/>
              <a:gd name="T19" fmla="*/ 35 h 39"/>
              <a:gd name="T20" fmla="*/ 8 w 22"/>
              <a:gd name="T21" fmla="*/ 28 h 39"/>
              <a:gd name="T22" fmla="*/ 5 w 22"/>
              <a:gd name="T23" fmla="*/ 24 h 39"/>
              <a:gd name="T24" fmla="*/ 6 w 22"/>
              <a:gd name="T25" fmla="*/ 20 h 39"/>
              <a:gd name="T26" fmla="*/ 4 w 22"/>
              <a:gd name="T27" fmla="*/ 14 h 39"/>
              <a:gd name="T28" fmla="*/ 0 w 22"/>
              <a:gd name="T29" fmla="*/ 11 h 39"/>
              <a:gd name="T30" fmla="*/ 2 w 22"/>
              <a:gd name="T31" fmla="*/ 2 h 39"/>
              <a:gd name="T32" fmla="*/ 7 w 22"/>
              <a:gd name="T33" fmla="*/ 8 h 39"/>
              <a:gd name="T34" fmla="*/ 11 w 22"/>
              <a:gd name="T35" fmla="*/ 5 h 39"/>
              <a:gd name="T36" fmla="*/ 17 w 22"/>
              <a:gd name="T37" fmla="*/ 1 h 39"/>
              <a:gd name="T38" fmla="*/ 22 w 22"/>
              <a:gd name="T39" fmla="*/ 4 h 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"/>
              <a:gd name="T61" fmla="*/ 0 h 39"/>
              <a:gd name="T62" fmla="*/ 22 w 22"/>
              <a:gd name="T63" fmla="*/ 39 h 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" h="39">
                <a:moveTo>
                  <a:pt x="19" y="3"/>
                </a:moveTo>
                <a:cubicBezTo>
                  <a:pt x="21" y="5"/>
                  <a:pt x="22" y="9"/>
                  <a:pt x="22" y="12"/>
                </a:cubicBezTo>
                <a:cubicBezTo>
                  <a:pt x="22" y="14"/>
                  <a:pt x="19" y="15"/>
                  <a:pt x="19" y="17"/>
                </a:cubicBezTo>
                <a:cubicBezTo>
                  <a:pt x="19" y="18"/>
                  <a:pt x="20" y="19"/>
                  <a:pt x="20" y="21"/>
                </a:cubicBezTo>
                <a:cubicBezTo>
                  <a:pt x="20" y="26"/>
                  <a:pt x="21" y="31"/>
                  <a:pt x="19" y="35"/>
                </a:cubicBezTo>
                <a:cubicBezTo>
                  <a:pt x="18" y="37"/>
                  <a:pt x="15" y="33"/>
                  <a:pt x="13" y="33"/>
                </a:cubicBezTo>
                <a:cubicBezTo>
                  <a:pt x="12" y="34"/>
                  <a:pt x="12" y="37"/>
                  <a:pt x="11" y="38"/>
                </a:cubicBezTo>
                <a:cubicBezTo>
                  <a:pt x="9" y="39"/>
                  <a:pt x="7" y="38"/>
                  <a:pt x="6" y="37"/>
                </a:cubicBezTo>
                <a:cubicBezTo>
                  <a:pt x="5" y="37"/>
                  <a:pt x="4" y="35"/>
                  <a:pt x="3" y="34"/>
                </a:cubicBezTo>
                <a:cubicBezTo>
                  <a:pt x="3" y="33"/>
                  <a:pt x="4" y="31"/>
                  <a:pt x="4" y="29"/>
                </a:cubicBezTo>
                <a:cubicBezTo>
                  <a:pt x="5" y="27"/>
                  <a:pt x="7" y="25"/>
                  <a:pt x="7" y="23"/>
                </a:cubicBezTo>
                <a:cubicBezTo>
                  <a:pt x="7" y="21"/>
                  <a:pt x="5" y="21"/>
                  <a:pt x="4" y="20"/>
                </a:cubicBezTo>
                <a:cubicBezTo>
                  <a:pt x="4" y="19"/>
                  <a:pt x="5" y="18"/>
                  <a:pt x="5" y="17"/>
                </a:cubicBezTo>
                <a:cubicBezTo>
                  <a:pt x="5" y="15"/>
                  <a:pt x="4" y="13"/>
                  <a:pt x="3" y="12"/>
                </a:cubicBezTo>
                <a:cubicBezTo>
                  <a:pt x="2" y="11"/>
                  <a:pt x="1" y="10"/>
                  <a:pt x="0" y="9"/>
                </a:cubicBezTo>
                <a:cubicBezTo>
                  <a:pt x="0" y="7"/>
                  <a:pt x="0" y="3"/>
                  <a:pt x="2" y="2"/>
                </a:cubicBezTo>
                <a:cubicBezTo>
                  <a:pt x="4" y="2"/>
                  <a:pt x="4" y="6"/>
                  <a:pt x="6" y="7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1"/>
                  <a:pt x="14" y="1"/>
                </a:cubicBezTo>
                <a:cubicBezTo>
                  <a:pt x="16" y="0"/>
                  <a:pt x="18" y="1"/>
                  <a:pt x="19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8" name="Freeform 2752"/>
          <p:cNvSpPr>
            <a:spLocks noChangeAspect="1"/>
          </p:cNvSpPr>
          <p:nvPr/>
        </p:nvSpPr>
        <p:spPr bwMode="auto">
          <a:xfrm>
            <a:off x="4827589" y="3564151"/>
            <a:ext cx="73025" cy="52388"/>
          </a:xfrm>
          <a:custGeom>
            <a:avLst/>
            <a:gdLst>
              <a:gd name="T0" fmla="*/ 46 w 39"/>
              <a:gd name="T1" fmla="*/ 0 h 28"/>
              <a:gd name="T2" fmla="*/ 40 w 39"/>
              <a:gd name="T3" fmla="*/ 13 h 28"/>
              <a:gd name="T4" fmla="*/ 40 w 39"/>
              <a:gd name="T5" fmla="*/ 20 h 28"/>
              <a:gd name="T6" fmla="*/ 42 w 39"/>
              <a:gd name="T7" fmla="*/ 25 h 28"/>
              <a:gd name="T8" fmla="*/ 40 w 39"/>
              <a:gd name="T9" fmla="*/ 28 h 28"/>
              <a:gd name="T10" fmla="*/ 40 w 39"/>
              <a:gd name="T11" fmla="*/ 33 h 28"/>
              <a:gd name="T12" fmla="*/ 31 w 39"/>
              <a:gd name="T13" fmla="*/ 28 h 28"/>
              <a:gd name="T14" fmla="*/ 25 w 39"/>
              <a:gd name="T15" fmla="*/ 24 h 28"/>
              <a:gd name="T16" fmla="*/ 14 w 39"/>
              <a:gd name="T17" fmla="*/ 19 h 28"/>
              <a:gd name="T18" fmla="*/ 9 w 39"/>
              <a:gd name="T19" fmla="*/ 14 h 28"/>
              <a:gd name="T20" fmla="*/ 1 w 39"/>
              <a:gd name="T21" fmla="*/ 12 h 28"/>
              <a:gd name="T22" fmla="*/ 2 w 39"/>
              <a:gd name="T23" fmla="*/ 5 h 28"/>
              <a:gd name="T24" fmla="*/ 9 w 39"/>
              <a:gd name="T25" fmla="*/ 5 h 28"/>
              <a:gd name="T26" fmla="*/ 15 w 39"/>
              <a:gd name="T27" fmla="*/ 6 h 28"/>
              <a:gd name="T28" fmla="*/ 25 w 39"/>
              <a:gd name="T29" fmla="*/ 6 h 28"/>
              <a:gd name="T30" fmla="*/ 38 w 39"/>
              <a:gd name="T31" fmla="*/ 2 h 28"/>
              <a:gd name="T32" fmla="*/ 46 w 39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28"/>
              <a:gd name="T53" fmla="*/ 39 w 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28">
                <a:moveTo>
                  <a:pt x="39" y="0"/>
                </a:moveTo>
                <a:cubicBezTo>
                  <a:pt x="38" y="3"/>
                  <a:pt x="35" y="7"/>
                  <a:pt x="34" y="11"/>
                </a:cubicBezTo>
                <a:cubicBezTo>
                  <a:pt x="33" y="13"/>
                  <a:pt x="34" y="15"/>
                  <a:pt x="34" y="17"/>
                </a:cubicBezTo>
                <a:cubicBezTo>
                  <a:pt x="35" y="19"/>
                  <a:pt x="37" y="20"/>
                  <a:pt x="36" y="21"/>
                </a:cubicBezTo>
                <a:cubicBezTo>
                  <a:pt x="36" y="23"/>
                  <a:pt x="34" y="23"/>
                  <a:pt x="34" y="24"/>
                </a:cubicBezTo>
                <a:cubicBezTo>
                  <a:pt x="33" y="25"/>
                  <a:pt x="35" y="28"/>
                  <a:pt x="34" y="28"/>
                </a:cubicBezTo>
                <a:cubicBezTo>
                  <a:pt x="31" y="28"/>
                  <a:pt x="28" y="26"/>
                  <a:pt x="26" y="24"/>
                </a:cubicBezTo>
                <a:cubicBezTo>
                  <a:pt x="24" y="23"/>
                  <a:pt x="23" y="21"/>
                  <a:pt x="21" y="20"/>
                </a:cubicBezTo>
                <a:cubicBezTo>
                  <a:pt x="18" y="19"/>
                  <a:pt x="15" y="18"/>
                  <a:pt x="12" y="16"/>
                </a:cubicBezTo>
                <a:cubicBezTo>
                  <a:pt x="11" y="15"/>
                  <a:pt x="10" y="13"/>
                  <a:pt x="8" y="12"/>
                </a:cubicBezTo>
                <a:cubicBezTo>
                  <a:pt x="6" y="11"/>
                  <a:pt x="3" y="12"/>
                  <a:pt x="1" y="10"/>
                </a:cubicBezTo>
                <a:cubicBezTo>
                  <a:pt x="0" y="8"/>
                  <a:pt x="1" y="5"/>
                  <a:pt x="2" y="4"/>
                </a:cubicBezTo>
                <a:cubicBezTo>
                  <a:pt x="4" y="3"/>
                  <a:pt x="6" y="4"/>
                  <a:pt x="8" y="4"/>
                </a:cubicBezTo>
                <a:cubicBezTo>
                  <a:pt x="10" y="3"/>
                  <a:pt x="12" y="5"/>
                  <a:pt x="13" y="5"/>
                </a:cubicBezTo>
                <a:cubicBezTo>
                  <a:pt x="16" y="5"/>
                  <a:pt x="19" y="5"/>
                  <a:pt x="21" y="5"/>
                </a:cubicBezTo>
                <a:cubicBezTo>
                  <a:pt x="25" y="5"/>
                  <a:pt x="29" y="3"/>
                  <a:pt x="32" y="2"/>
                </a:cubicBezTo>
                <a:cubicBezTo>
                  <a:pt x="35" y="2"/>
                  <a:pt x="37" y="0"/>
                  <a:pt x="39" y="0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49" name="Freeform 2753"/>
          <p:cNvSpPr>
            <a:spLocks noChangeAspect="1"/>
          </p:cNvSpPr>
          <p:nvPr/>
        </p:nvSpPr>
        <p:spPr bwMode="auto">
          <a:xfrm>
            <a:off x="4719639" y="2921215"/>
            <a:ext cx="52388" cy="36513"/>
          </a:xfrm>
          <a:custGeom>
            <a:avLst/>
            <a:gdLst>
              <a:gd name="T0" fmla="*/ 32 w 27"/>
              <a:gd name="T1" fmla="*/ 1 h 19"/>
              <a:gd name="T2" fmla="*/ 29 w 27"/>
              <a:gd name="T3" fmla="*/ 1 h 19"/>
              <a:gd name="T4" fmla="*/ 23 w 27"/>
              <a:gd name="T5" fmla="*/ 5 h 19"/>
              <a:gd name="T6" fmla="*/ 17 w 27"/>
              <a:gd name="T7" fmla="*/ 12 h 19"/>
              <a:gd name="T8" fmla="*/ 6 w 27"/>
              <a:gd name="T9" fmla="*/ 15 h 19"/>
              <a:gd name="T10" fmla="*/ 0 w 27"/>
              <a:gd name="T11" fmla="*/ 22 h 19"/>
              <a:gd name="T12" fmla="*/ 4 w 27"/>
              <a:gd name="T13" fmla="*/ 21 h 19"/>
              <a:gd name="T14" fmla="*/ 7 w 27"/>
              <a:gd name="T15" fmla="*/ 17 h 19"/>
              <a:gd name="T16" fmla="*/ 11 w 27"/>
              <a:gd name="T17" fmla="*/ 16 h 19"/>
              <a:gd name="T18" fmla="*/ 23 w 27"/>
              <a:gd name="T19" fmla="*/ 15 h 19"/>
              <a:gd name="T20" fmla="*/ 26 w 27"/>
              <a:gd name="T21" fmla="*/ 15 h 19"/>
              <a:gd name="T22" fmla="*/ 29 w 27"/>
              <a:gd name="T23" fmla="*/ 17 h 19"/>
              <a:gd name="T24" fmla="*/ 33 w 27"/>
              <a:gd name="T25" fmla="*/ 10 h 19"/>
              <a:gd name="T26" fmla="*/ 31 w 27"/>
              <a:gd name="T27" fmla="*/ 5 h 19"/>
              <a:gd name="T28" fmla="*/ 32 w 27"/>
              <a:gd name="T29" fmla="*/ 1 h 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19"/>
              <a:gd name="T47" fmla="*/ 27 w 27"/>
              <a:gd name="T48" fmla="*/ 19 h 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19">
                <a:moveTo>
                  <a:pt x="26" y="1"/>
                </a:moveTo>
                <a:cubicBezTo>
                  <a:pt x="26" y="0"/>
                  <a:pt x="24" y="1"/>
                  <a:pt x="24" y="1"/>
                </a:cubicBezTo>
                <a:cubicBezTo>
                  <a:pt x="22" y="2"/>
                  <a:pt x="21" y="2"/>
                  <a:pt x="19" y="4"/>
                </a:cubicBezTo>
                <a:cubicBezTo>
                  <a:pt x="17" y="5"/>
                  <a:pt x="16" y="9"/>
                  <a:pt x="14" y="10"/>
                </a:cubicBezTo>
                <a:cubicBezTo>
                  <a:pt x="11" y="12"/>
                  <a:pt x="7" y="10"/>
                  <a:pt x="5" y="12"/>
                </a:cubicBezTo>
                <a:cubicBezTo>
                  <a:pt x="3" y="13"/>
                  <a:pt x="1" y="15"/>
                  <a:pt x="0" y="18"/>
                </a:cubicBezTo>
                <a:cubicBezTo>
                  <a:pt x="0" y="19"/>
                  <a:pt x="2" y="18"/>
                  <a:pt x="3" y="17"/>
                </a:cubicBezTo>
                <a:cubicBezTo>
                  <a:pt x="4" y="17"/>
                  <a:pt x="5" y="15"/>
                  <a:pt x="6" y="14"/>
                </a:cubicBezTo>
                <a:cubicBezTo>
                  <a:pt x="7" y="13"/>
                  <a:pt x="8" y="13"/>
                  <a:pt x="9" y="13"/>
                </a:cubicBezTo>
                <a:cubicBezTo>
                  <a:pt x="12" y="12"/>
                  <a:pt x="15" y="12"/>
                  <a:pt x="19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2" y="13"/>
                  <a:pt x="23" y="14"/>
                  <a:pt x="24" y="14"/>
                </a:cubicBezTo>
                <a:cubicBezTo>
                  <a:pt x="26" y="12"/>
                  <a:pt x="26" y="10"/>
                  <a:pt x="27" y="8"/>
                </a:cubicBezTo>
                <a:cubicBezTo>
                  <a:pt x="27" y="7"/>
                  <a:pt x="25" y="5"/>
                  <a:pt x="25" y="4"/>
                </a:cubicBezTo>
                <a:cubicBezTo>
                  <a:pt x="25" y="3"/>
                  <a:pt x="26" y="2"/>
                  <a:pt x="26" y="1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0" name="Freeform 2754"/>
          <p:cNvSpPr>
            <a:spLocks noChangeAspect="1"/>
          </p:cNvSpPr>
          <p:nvPr/>
        </p:nvSpPr>
        <p:spPr bwMode="auto">
          <a:xfrm>
            <a:off x="4716463" y="2946613"/>
            <a:ext cx="65088" cy="77788"/>
          </a:xfrm>
          <a:custGeom>
            <a:avLst/>
            <a:gdLst>
              <a:gd name="T0" fmla="*/ 18 w 34"/>
              <a:gd name="T1" fmla="*/ 49 h 41"/>
              <a:gd name="T2" fmla="*/ 24 w 34"/>
              <a:gd name="T3" fmla="*/ 48 h 41"/>
              <a:gd name="T4" fmla="*/ 22 w 34"/>
              <a:gd name="T5" fmla="*/ 44 h 41"/>
              <a:gd name="T6" fmla="*/ 23 w 34"/>
              <a:gd name="T7" fmla="*/ 42 h 41"/>
              <a:gd name="T8" fmla="*/ 22 w 34"/>
              <a:gd name="T9" fmla="*/ 35 h 41"/>
              <a:gd name="T10" fmla="*/ 25 w 34"/>
              <a:gd name="T11" fmla="*/ 35 h 41"/>
              <a:gd name="T12" fmla="*/ 24 w 34"/>
              <a:gd name="T13" fmla="*/ 31 h 41"/>
              <a:gd name="T14" fmla="*/ 28 w 34"/>
              <a:gd name="T15" fmla="*/ 27 h 41"/>
              <a:gd name="T16" fmla="*/ 31 w 34"/>
              <a:gd name="T17" fmla="*/ 20 h 41"/>
              <a:gd name="T18" fmla="*/ 37 w 34"/>
              <a:gd name="T19" fmla="*/ 19 h 41"/>
              <a:gd name="T20" fmla="*/ 41 w 34"/>
              <a:gd name="T21" fmla="*/ 13 h 41"/>
              <a:gd name="T22" fmla="*/ 34 w 34"/>
              <a:gd name="T23" fmla="*/ 12 h 41"/>
              <a:gd name="T24" fmla="*/ 30 w 34"/>
              <a:gd name="T25" fmla="*/ 8 h 41"/>
              <a:gd name="T26" fmla="*/ 30 w 34"/>
              <a:gd name="T27" fmla="*/ 2 h 41"/>
              <a:gd name="T28" fmla="*/ 25 w 34"/>
              <a:gd name="T29" fmla="*/ 0 h 41"/>
              <a:gd name="T30" fmla="*/ 18 w 34"/>
              <a:gd name="T31" fmla="*/ 2 h 41"/>
              <a:gd name="T32" fmla="*/ 17 w 34"/>
              <a:gd name="T33" fmla="*/ 4 h 41"/>
              <a:gd name="T34" fmla="*/ 17 w 34"/>
              <a:gd name="T35" fmla="*/ 11 h 41"/>
              <a:gd name="T36" fmla="*/ 13 w 34"/>
              <a:gd name="T37" fmla="*/ 11 h 41"/>
              <a:gd name="T38" fmla="*/ 13 w 34"/>
              <a:gd name="T39" fmla="*/ 6 h 41"/>
              <a:gd name="T40" fmla="*/ 11 w 34"/>
              <a:gd name="T41" fmla="*/ 7 h 41"/>
              <a:gd name="T42" fmla="*/ 10 w 34"/>
              <a:gd name="T43" fmla="*/ 10 h 41"/>
              <a:gd name="T44" fmla="*/ 10 w 34"/>
              <a:gd name="T45" fmla="*/ 10 h 41"/>
              <a:gd name="T46" fmla="*/ 10 w 34"/>
              <a:gd name="T47" fmla="*/ 13 h 41"/>
              <a:gd name="T48" fmla="*/ 7 w 34"/>
              <a:gd name="T49" fmla="*/ 11 h 41"/>
              <a:gd name="T50" fmla="*/ 1 w 34"/>
              <a:gd name="T51" fmla="*/ 8 h 41"/>
              <a:gd name="T52" fmla="*/ 2 w 34"/>
              <a:gd name="T53" fmla="*/ 14 h 41"/>
              <a:gd name="T54" fmla="*/ 1 w 34"/>
              <a:gd name="T55" fmla="*/ 18 h 41"/>
              <a:gd name="T56" fmla="*/ 2 w 34"/>
              <a:gd name="T57" fmla="*/ 22 h 41"/>
              <a:gd name="T58" fmla="*/ 1 w 34"/>
              <a:gd name="T59" fmla="*/ 27 h 41"/>
              <a:gd name="T60" fmla="*/ 0 w 34"/>
              <a:gd name="T61" fmla="*/ 32 h 41"/>
              <a:gd name="T62" fmla="*/ 4 w 34"/>
              <a:gd name="T63" fmla="*/ 32 h 41"/>
              <a:gd name="T64" fmla="*/ 7 w 34"/>
              <a:gd name="T65" fmla="*/ 36 h 41"/>
              <a:gd name="T66" fmla="*/ 10 w 34"/>
              <a:gd name="T67" fmla="*/ 41 h 41"/>
              <a:gd name="T68" fmla="*/ 10 w 34"/>
              <a:gd name="T69" fmla="*/ 47 h 41"/>
              <a:gd name="T70" fmla="*/ 14 w 34"/>
              <a:gd name="T71" fmla="*/ 48 h 41"/>
              <a:gd name="T72" fmla="*/ 18 w 34"/>
              <a:gd name="T73" fmla="*/ 49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41"/>
              <a:gd name="T113" fmla="*/ 34 w 34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41">
                <a:moveTo>
                  <a:pt x="15" y="41"/>
                </a:moveTo>
                <a:cubicBezTo>
                  <a:pt x="17" y="41"/>
                  <a:pt x="19" y="41"/>
                  <a:pt x="20" y="40"/>
                </a:cubicBezTo>
                <a:cubicBezTo>
                  <a:pt x="20" y="39"/>
                  <a:pt x="18" y="38"/>
                  <a:pt x="18" y="37"/>
                </a:cubicBezTo>
                <a:cubicBezTo>
                  <a:pt x="18" y="36"/>
                  <a:pt x="19" y="36"/>
                  <a:pt x="19" y="35"/>
                </a:cubicBezTo>
                <a:cubicBezTo>
                  <a:pt x="19" y="33"/>
                  <a:pt x="17" y="31"/>
                  <a:pt x="18" y="29"/>
                </a:cubicBezTo>
                <a:cubicBezTo>
                  <a:pt x="18" y="28"/>
                  <a:pt x="20" y="30"/>
                  <a:pt x="21" y="29"/>
                </a:cubicBezTo>
                <a:cubicBezTo>
                  <a:pt x="21" y="28"/>
                  <a:pt x="19" y="27"/>
                  <a:pt x="20" y="26"/>
                </a:cubicBezTo>
                <a:cubicBezTo>
                  <a:pt x="20" y="24"/>
                  <a:pt x="22" y="24"/>
                  <a:pt x="23" y="23"/>
                </a:cubicBezTo>
                <a:cubicBezTo>
                  <a:pt x="25" y="21"/>
                  <a:pt x="25" y="19"/>
                  <a:pt x="26" y="17"/>
                </a:cubicBezTo>
                <a:cubicBezTo>
                  <a:pt x="27" y="14"/>
                  <a:pt x="29" y="17"/>
                  <a:pt x="31" y="16"/>
                </a:cubicBezTo>
                <a:cubicBezTo>
                  <a:pt x="32" y="15"/>
                  <a:pt x="34" y="13"/>
                  <a:pt x="34" y="11"/>
                </a:cubicBezTo>
                <a:cubicBezTo>
                  <a:pt x="33" y="9"/>
                  <a:pt x="29" y="11"/>
                  <a:pt x="28" y="10"/>
                </a:cubicBezTo>
                <a:cubicBezTo>
                  <a:pt x="27" y="9"/>
                  <a:pt x="26" y="8"/>
                  <a:pt x="25" y="7"/>
                </a:cubicBezTo>
                <a:cubicBezTo>
                  <a:pt x="25" y="5"/>
                  <a:pt x="27" y="3"/>
                  <a:pt x="25" y="2"/>
                </a:cubicBezTo>
                <a:cubicBezTo>
                  <a:pt x="24" y="1"/>
                  <a:pt x="22" y="0"/>
                  <a:pt x="21" y="0"/>
                </a:cubicBezTo>
                <a:cubicBezTo>
                  <a:pt x="19" y="0"/>
                  <a:pt x="17" y="1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5"/>
                  <a:pt x="15" y="7"/>
                  <a:pt x="14" y="9"/>
                </a:cubicBezTo>
                <a:cubicBezTo>
                  <a:pt x="14" y="10"/>
                  <a:pt x="12" y="10"/>
                  <a:pt x="11" y="9"/>
                </a:cubicBezTo>
                <a:cubicBezTo>
                  <a:pt x="11" y="8"/>
                  <a:pt x="12" y="6"/>
                  <a:pt x="11" y="5"/>
                </a:cubicBezTo>
                <a:cubicBezTo>
                  <a:pt x="11" y="5"/>
                  <a:pt x="10" y="6"/>
                  <a:pt x="9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9" y="10"/>
                  <a:pt x="8" y="11"/>
                </a:cubicBezTo>
                <a:cubicBezTo>
                  <a:pt x="7" y="11"/>
                  <a:pt x="6" y="10"/>
                  <a:pt x="6" y="9"/>
                </a:cubicBezTo>
                <a:cubicBezTo>
                  <a:pt x="4" y="8"/>
                  <a:pt x="3" y="8"/>
                  <a:pt x="1" y="7"/>
                </a:cubicBezTo>
                <a:cubicBezTo>
                  <a:pt x="0" y="8"/>
                  <a:pt x="2" y="11"/>
                  <a:pt x="2" y="12"/>
                </a:cubicBezTo>
                <a:cubicBezTo>
                  <a:pt x="2" y="13"/>
                  <a:pt x="1" y="14"/>
                  <a:pt x="1" y="15"/>
                </a:cubicBezTo>
                <a:cubicBezTo>
                  <a:pt x="1" y="16"/>
                  <a:pt x="2" y="16"/>
                  <a:pt x="2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0" y="26"/>
                  <a:pt x="0" y="27"/>
                </a:cubicBezTo>
                <a:cubicBezTo>
                  <a:pt x="1" y="28"/>
                  <a:pt x="2" y="27"/>
                  <a:pt x="3" y="27"/>
                </a:cubicBezTo>
                <a:cubicBezTo>
                  <a:pt x="4" y="28"/>
                  <a:pt x="5" y="29"/>
                  <a:pt x="6" y="30"/>
                </a:cubicBezTo>
                <a:cubicBezTo>
                  <a:pt x="7" y="31"/>
                  <a:pt x="7" y="33"/>
                  <a:pt x="8" y="34"/>
                </a:cubicBezTo>
                <a:cubicBezTo>
                  <a:pt x="8" y="36"/>
                  <a:pt x="8" y="38"/>
                  <a:pt x="8" y="39"/>
                </a:cubicBezTo>
                <a:cubicBezTo>
                  <a:pt x="9" y="40"/>
                  <a:pt x="10" y="40"/>
                  <a:pt x="12" y="40"/>
                </a:cubicBezTo>
                <a:cubicBezTo>
                  <a:pt x="13" y="40"/>
                  <a:pt x="14" y="41"/>
                  <a:pt x="15" y="41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1" name="Freeform 2755"/>
          <p:cNvSpPr>
            <a:spLocks noChangeAspect="1"/>
          </p:cNvSpPr>
          <p:nvPr/>
        </p:nvSpPr>
        <p:spPr bwMode="auto">
          <a:xfrm>
            <a:off x="4502151" y="3157753"/>
            <a:ext cx="9525" cy="4763"/>
          </a:xfrm>
          <a:custGeom>
            <a:avLst/>
            <a:gdLst>
              <a:gd name="T0" fmla="*/ 5 w 5"/>
              <a:gd name="T1" fmla="*/ 2 h 3"/>
              <a:gd name="T2" fmla="*/ 2 w 5"/>
              <a:gd name="T3" fmla="*/ 0 h 3"/>
              <a:gd name="T4" fmla="*/ 0 w 5"/>
              <a:gd name="T5" fmla="*/ 2 h 3"/>
              <a:gd name="T6" fmla="*/ 2 w 5"/>
              <a:gd name="T7" fmla="*/ 3 h 3"/>
              <a:gd name="T8" fmla="*/ 5 w 5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4" y="3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2" name="Freeform 2756"/>
          <p:cNvSpPr>
            <a:spLocks noChangeAspect="1"/>
          </p:cNvSpPr>
          <p:nvPr/>
        </p:nvSpPr>
        <p:spPr bwMode="auto">
          <a:xfrm>
            <a:off x="4429126" y="3035515"/>
            <a:ext cx="11113" cy="9525"/>
          </a:xfrm>
          <a:custGeom>
            <a:avLst/>
            <a:gdLst>
              <a:gd name="T0" fmla="*/ 6 w 6"/>
              <a:gd name="T1" fmla="*/ 1 h 5"/>
              <a:gd name="T2" fmla="*/ 4 w 6"/>
              <a:gd name="T3" fmla="*/ 1 h 5"/>
              <a:gd name="T4" fmla="*/ 1 w 6"/>
              <a:gd name="T5" fmla="*/ 5 h 5"/>
              <a:gd name="T6" fmla="*/ 5 w 6"/>
              <a:gd name="T7" fmla="*/ 5 h 5"/>
              <a:gd name="T8" fmla="*/ 6 w 6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2" y="2"/>
                  <a:pt x="0" y="3"/>
                  <a:pt x="1" y="4"/>
                </a:cubicBezTo>
                <a:cubicBezTo>
                  <a:pt x="1" y="5"/>
                  <a:pt x="3" y="4"/>
                  <a:pt x="4" y="4"/>
                </a:cubicBezTo>
                <a:cubicBezTo>
                  <a:pt x="5" y="3"/>
                  <a:pt x="6" y="2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3" name="Freeform 2757"/>
          <p:cNvSpPr>
            <a:spLocks noChangeAspect="1"/>
          </p:cNvSpPr>
          <p:nvPr/>
        </p:nvSpPr>
        <p:spPr bwMode="auto">
          <a:xfrm>
            <a:off x="4416426" y="2989476"/>
            <a:ext cx="6350" cy="7938"/>
          </a:xfrm>
          <a:custGeom>
            <a:avLst/>
            <a:gdLst>
              <a:gd name="T0" fmla="*/ 3 w 3"/>
              <a:gd name="T1" fmla="*/ 5 h 4"/>
              <a:gd name="T2" fmla="*/ 4 w 3"/>
              <a:gd name="T3" fmla="*/ 3 h 4"/>
              <a:gd name="T4" fmla="*/ 1 w 3"/>
              <a:gd name="T5" fmla="*/ 0 h 4"/>
              <a:gd name="T6" fmla="*/ 0 w 3"/>
              <a:gd name="T7" fmla="*/ 3 h 4"/>
              <a:gd name="T8" fmla="*/ 3 w 3"/>
              <a:gd name="T9" fmla="*/ 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1" y="3"/>
                  <a:pt x="1" y="4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4" name="Freeform 2758"/>
          <p:cNvSpPr>
            <a:spLocks noChangeAspect="1"/>
          </p:cNvSpPr>
          <p:nvPr/>
        </p:nvSpPr>
        <p:spPr bwMode="auto">
          <a:xfrm>
            <a:off x="4410076" y="3025988"/>
            <a:ext cx="4763" cy="7938"/>
          </a:xfrm>
          <a:custGeom>
            <a:avLst/>
            <a:gdLst>
              <a:gd name="T0" fmla="*/ 2 w 3"/>
              <a:gd name="T1" fmla="*/ 5 h 4"/>
              <a:gd name="T2" fmla="*/ 3 w 3"/>
              <a:gd name="T3" fmla="*/ 3 h 4"/>
              <a:gd name="T4" fmla="*/ 1 w 3"/>
              <a:gd name="T5" fmla="*/ 0 h 4"/>
              <a:gd name="T6" fmla="*/ 0 w 3"/>
              <a:gd name="T7" fmla="*/ 3 h 4"/>
              <a:gd name="T8" fmla="*/ 2 w 3"/>
              <a:gd name="T9" fmla="*/ 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5" name="Freeform 2759"/>
          <p:cNvSpPr>
            <a:spLocks noChangeAspect="1"/>
          </p:cNvSpPr>
          <p:nvPr/>
        </p:nvSpPr>
        <p:spPr bwMode="auto">
          <a:xfrm>
            <a:off x="4432301" y="3070440"/>
            <a:ext cx="9525" cy="4763"/>
          </a:xfrm>
          <a:custGeom>
            <a:avLst/>
            <a:gdLst>
              <a:gd name="T0" fmla="*/ 6 w 5"/>
              <a:gd name="T1" fmla="*/ 1 h 3"/>
              <a:gd name="T2" fmla="*/ 4 w 5"/>
              <a:gd name="T3" fmla="*/ 0 h 3"/>
              <a:gd name="T4" fmla="*/ 0 w 5"/>
              <a:gd name="T5" fmla="*/ 1 h 3"/>
              <a:gd name="T6" fmla="*/ 2 w 5"/>
              <a:gd name="T7" fmla="*/ 3 h 3"/>
              <a:gd name="T8" fmla="*/ 6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1"/>
                </a:move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3"/>
                  <a:pt x="2" y="3"/>
                  <a:pt x="2" y="3"/>
                </a:cubicBezTo>
                <a:cubicBezTo>
                  <a:pt x="3" y="3"/>
                  <a:pt x="4" y="3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6" name="Freeform 2760"/>
          <p:cNvSpPr>
            <a:spLocks noChangeAspect="1"/>
          </p:cNvSpPr>
          <p:nvPr/>
        </p:nvSpPr>
        <p:spPr bwMode="auto">
          <a:xfrm>
            <a:off x="4776788" y="2937090"/>
            <a:ext cx="6350" cy="4763"/>
          </a:xfrm>
          <a:custGeom>
            <a:avLst/>
            <a:gdLst>
              <a:gd name="T0" fmla="*/ 4 w 3"/>
              <a:gd name="T1" fmla="*/ 0 h 3"/>
              <a:gd name="T2" fmla="*/ 1 w 3"/>
              <a:gd name="T3" fmla="*/ 0 h 3"/>
              <a:gd name="T4" fmla="*/ 0 w 3"/>
              <a:gd name="T5" fmla="*/ 2 h 3"/>
              <a:gd name="T6" fmla="*/ 3 w 3"/>
              <a:gd name="T7" fmla="*/ 2 h 3"/>
              <a:gd name="T8" fmla="*/ 4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0" y="2"/>
                </a:cubicBezTo>
                <a:cubicBezTo>
                  <a:pt x="1" y="3"/>
                  <a:pt x="2" y="2"/>
                  <a:pt x="2" y="2"/>
                </a:cubicBezTo>
                <a:cubicBezTo>
                  <a:pt x="3" y="2"/>
                  <a:pt x="3" y="1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7" name="Freeform 2761"/>
          <p:cNvSpPr>
            <a:spLocks noChangeAspect="1"/>
          </p:cNvSpPr>
          <p:nvPr/>
        </p:nvSpPr>
        <p:spPr bwMode="auto">
          <a:xfrm>
            <a:off x="4754564" y="3016463"/>
            <a:ext cx="6350" cy="6350"/>
          </a:xfrm>
          <a:custGeom>
            <a:avLst/>
            <a:gdLst>
              <a:gd name="T0" fmla="*/ 4 w 3"/>
              <a:gd name="T1" fmla="*/ 4 h 3"/>
              <a:gd name="T2" fmla="*/ 3 w 3"/>
              <a:gd name="T3" fmla="*/ 1 h 3"/>
              <a:gd name="T4" fmla="*/ 0 w 3"/>
              <a:gd name="T5" fmla="*/ 1 h 3"/>
              <a:gd name="T6" fmla="*/ 1 w 3"/>
              <a:gd name="T7" fmla="*/ 3 h 3"/>
              <a:gd name="T8" fmla="*/ 4 w 3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cubicBezTo>
                  <a:pt x="3" y="2"/>
                  <a:pt x="3" y="1"/>
                  <a:pt x="2" y="1"/>
                </a:cubicBezTo>
                <a:cubicBezTo>
                  <a:pt x="2" y="1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3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8" name="Freeform 2762"/>
          <p:cNvSpPr>
            <a:spLocks noChangeAspect="1"/>
          </p:cNvSpPr>
          <p:nvPr/>
        </p:nvSpPr>
        <p:spPr bwMode="auto">
          <a:xfrm>
            <a:off x="4765676" y="3019638"/>
            <a:ext cx="6350" cy="6350"/>
          </a:xfrm>
          <a:custGeom>
            <a:avLst/>
            <a:gdLst>
              <a:gd name="T0" fmla="*/ 4 w 3"/>
              <a:gd name="T1" fmla="*/ 3 h 3"/>
              <a:gd name="T2" fmla="*/ 3 w 3"/>
              <a:gd name="T3" fmla="*/ 1 h 3"/>
              <a:gd name="T4" fmla="*/ 0 w 3"/>
              <a:gd name="T5" fmla="*/ 0 h 3"/>
              <a:gd name="T6" fmla="*/ 1 w 3"/>
              <a:gd name="T7" fmla="*/ 3 h 3"/>
              <a:gd name="T8" fmla="*/ 4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3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59" name="Freeform 2763"/>
          <p:cNvSpPr>
            <a:spLocks noChangeAspect="1"/>
          </p:cNvSpPr>
          <p:nvPr/>
        </p:nvSpPr>
        <p:spPr bwMode="auto">
          <a:xfrm>
            <a:off x="4722813" y="3016463"/>
            <a:ext cx="1588" cy="7938"/>
          </a:xfrm>
          <a:custGeom>
            <a:avLst/>
            <a:gdLst>
              <a:gd name="T0" fmla="*/ 1 w 1"/>
              <a:gd name="T1" fmla="*/ 5 h 4"/>
              <a:gd name="T2" fmla="*/ 1 w 1"/>
              <a:gd name="T3" fmla="*/ 3 h 4"/>
              <a:gd name="T4" fmla="*/ 1 w 1"/>
              <a:gd name="T5" fmla="*/ 0 h 4"/>
              <a:gd name="T6" fmla="*/ 0 w 1"/>
              <a:gd name="T7" fmla="*/ 3 h 4"/>
              <a:gd name="T8" fmla="*/ 1 w 1"/>
              <a:gd name="T9" fmla="*/ 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4"/>
                </a:moveTo>
                <a:cubicBezTo>
                  <a:pt x="1" y="4"/>
                  <a:pt x="1" y="3"/>
                  <a:pt x="1" y="2"/>
                </a:cubicBezTo>
                <a:cubicBezTo>
                  <a:pt x="1" y="2"/>
                  <a:pt x="1" y="1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0" name="Freeform 2764"/>
          <p:cNvSpPr>
            <a:spLocks noChangeAspect="1"/>
          </p:cNvSpPr>
          <p:nvPr/>
        </p:nvSpPr>
        <p:spPr bwMode="auto">
          <a:xfrm>
            <a:off x="4722814" y="300376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1 w 2"/>
              <a:gd name="T7" fmla="*/ 1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1" name="Freeform 2765"/>
          <p:cNvSpPr>
            <a:spLocks noChangeAspect="1"/>
          </p:cNvSpPr>
          <p:nvPr/>
        </p:nvSpPr>
        <p:spPr bwMode="auto">
          <a:xfrm>
            <a:off x="4724400" y="3025990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1 h 2"/>
              <a:gd name="T4" fmla="*/ 1 w 2"/>
              <a:gd name="T5" fmla="*/ 0 h 2"/>
              <a:gd name="T6" fmla="*/ 1 w 2"/>
              <a:gd name="T7" fmla="*/ 1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2" name="Freeform 2766"/>
          <p:cNvSpPr>
            <a:spLocks noChangeAspect="1"/>
          </p:cNvSpPr>
          <p:nvPr/>
        </p:nvSpPr>
        <p:spPr bwMode="auto">
          <a:xfrm>
            <a:off x="4725988" y="3033926"/>
            <a:ext cx="6350" cy="1588"/>
          </a:xfrm>
          <a:custGeom>
            <a:avLst/>
            <a:gdLst>
              <a:gd name="T0" fmla="*/ 4 w 3"/>
              <a:gd name="T1" fmla="*/ 1 h 1"/>
              <a:gd name="T2" fmla="*/ 3 w 3"/>
              <a:gd name="T3" fmla="*/ 0 h 1"/>
              <a:gd name="T4" fmla="*/ 0 w 3"/>
              <a:gd name="T5" fmla="*/ 1 h 1"/>
              <a:gd name="T6" fmla="*/ 3 w 3"/>
              <a:gd name="T7" fmla="*/ 1 h 1"/>
              <a:gd name="T8" fmla="*/ 4 w 3"/>
              <a:gd name="T9" fmla="*/ 1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3" name="Freeform 2767"/>
          <p:cNvSpPr>
            <a:spLocks noChangeAspect="1"/>
          </p:cNvSpPr>
          <p:nvPr/>
        </p:nvSpPr>
        <p:spPr bwMode="auto">
          <a:xfrm>
            <a:off x="4810125" y="3018053"/>
            <a:ext cx="4763" cy="4763"/>
          </a:xfrm>
          <a:custGeom>
            <a:avLst/>
            <a:gdLst>
              <a:gd name="T0" fmla="*/ 3 w 3"/>
              <a:gd name="T1" fmla="*/ 2 h 2"/>
              <a:gd name="T2" fmla="*/ 2 w 3"/>
              <a:gd name="T3" fmla="*/ 0 h 2"/>
              <a:gd name="T4" fmla="*/ 0 w 3"/>
              <a:gd name="T5" fmla="*/ 2 h 2"/>
              <a:gd name="T6" fmla="*/ 2 w 3"/>
              <a:gd name="T7" fmla="*/ 3 h 2"/>
              <a:gd name="T8" fmla="*/ 3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4" name="Oval 2768"/>
          <p:cNvSpPr>
            <a:spLocks noChangeAspect="1" noChangeArrowheads="1"/>
          </p:cNvSpPr>
          <p:nvPr/>
        </p:nvSpPr>
        <p:spPr bwMode="auto">
          <a:xfrm>
            <a:off x="4772026" y="2984713"/>
            <a:ext cx="3175" cy="6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5" name="Freeform 2769"/>
          <p:cNvSpPr>
            <a:spLocks noChangeAspect="1"/>
          </p:cNvSpPr>
          <p:nvPr/>
        </p:nvSpPr>
        <p:spPr bwMode="auto">
          <a:xfrm>
            <a:off x="4868864" y="3010113"/>
            <a:ext cx="7938" cy="7938"/>
          </a:xfrm>
          <a:custGeom>
            <a:avLst/>
            <a:gdLst>
              <a:gd name="T0" fmla="*/ 0 w 4"/>
              <a:gd name="T1" fmla="*/ 1 h 4"/>
              <a:gd name="T2" fmla="*/ 1 w 4"/>
              <a:gd name="T3" fmla="*/ 4 h 4"/>
              <a:gd name="T4" fmla="*/ 4 w 4"/>
              <a:gd name="T5" fmla="*/ 5 h 4"/>
              <a:gd name="T6" fmla="*/ 4 w 4"/>
              <a:gd name="T7" fmla="*/ 3 h 4"/>
              <a:gd name="T8" fmla="*/ 0 w 4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4"/>
                  <a:pt x="3" y="4"/>
                </a:cubicBezTo>
                <a:cubicBezTo>
                  <a:pt x="4" y="4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6" name="Freeform 2770"/>
          <p:cNvSpPr>
            <a:spLocks noChangeAspect="1"/>
          </p:cNvSpPr>
          <p:nvPr/>
        </p:nvSpPr>
        <p:spPr bwMode="auto">
          <a:xfrm>
            <a:off x="4727575" y="2951376"/>
            <a:ext cx="6350" cy="7938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0 w 3"/>
              <a:gd name="T5" fmla="*/ 4 h 4"/>
              <a:gd name="T6" fmla="*/ 3 w 3"/>
              <a:gd name="T7" fmla="*/ 3 h 4"/>
              <a:gd name="T8" fmla="*/ 3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3" y="1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7" name="Freeform 2771"/>
          <p:cNvSpPr>
            <a:spLocks noChangeAspect="1"/>
          </p:cNvSpPr>
          <p:nvPr/>
        </p:nvSpPr>
        <p:spPr bwMode="auto">
          <a:xfrm>
            <a:off x="4756150" y="2997413"/>
            <a:ext cx="20638" cy="20638"/>
          </a:xfrm>
          <a:custGeom>
            <a:avLst/>
            <a:gdLst>
              <a:gd name="T0" fmla="*/ 6 w 11"/>
              <a:gd name="T1" fmla="*/ 0 h 11"/>
              <a:gd name="T2" fmla="*/ 11 w 11"/>
              <a:gd name="T3" fmla="*/ 2 h 11"/>
              <a:gd name="T4" fmla="*/ 13 w 11"/>
              <a:gd name="T5" fmla="*/ 8 h 11"/>
              <a:gd name="T6" fmla="*/ 11 w 11"/>
              <a:gd name="T7" fmla="*/ 13 h 11"/>
              <a:gd name="T8" fmla="*/ 4 w 11"/>
              <a:gd name="T9" fmla="*/ 9 h 11"/>
              <a:gd name="T10" fmla="*/ 0 w 11"/>
              <a:gd name="T11" fmla="*/ 6 h 11"/>
              <a:gd name="T12" fmla="*/ 2 w 11"/>
              <a:gd name="T13" fmla="*/ 1 h 11"/>
              <a:gd name="T14" fmla="*/ 6 w 11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5" y="0"/>
                </a:moveTo>
                <a:cubicBezTo>
                  <a:pt x="7" y="0"/>
                  <a:pt x="8" y="1"/>
                  <a:pt x="9" y="2"/>
                </a:cubicBezTo>
                <a:cubicBezTo>
                  <a:pt x="10" y="3"/>
                  <a:pt x="11" y="5"/>
                  <a:pt x="11" y="7"/>
                </a:cubicBezTo>
                <a:cubicBezTo>
                  <a:pt x="11" y="9"/>
                  <a:pt x="10" y="10"/>
                  <a:pt x="9" y="11"/>
                </a:cubicBezTo>
                <a:cubicBezTo>
                  <a:pt x="7" y="11"/>
                  <a:pt x="5" y="9"/>
                  <a:pt x="3" y="8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8" name="Freeform 2772"/>
          <p:cNvSpPr>
            <a:spLocks noChangeAspect="1"/>
          </p:cNvSpPr>
          <p:nvPr/>
        </p:nvSpPr>
        <p:spPr bwMode="auto">
          <a:xfrm>
            <a:off x="4779963" y="2978363"/>
            <a:ext cx="38100" cy="44450"/>
          </a:xfrm>
          <a:custGeom>
            <a:avLst/>
            <a:gdLst>
              <a:gd name="T0" fmla="*/ 14 w 20"/>
              <a:gd name="T1" fmla="*/ 4 h 23"/>
              <a:gd name="T2" fmla="*/ 20 w 20"/>
              <a:gd name="T3" fmla="*/ 0 h 23"/>
              <a:gd name="T4" fmla="*/ 24 w 20"/>
              <a:gd name="T5" fmla="*/ 4 h 23"/>
              <a:gd name="T6" fmla="*/ 22 w 20"/>
              <a:gd name="T7" fmla="*/ 13 h 23"/>
              <a:gd name="T8" fmla="*/ 19 w 20"/>
              <a:gd name="T9" fmla="*/ 16 h 23"/>
              <a:gd name="T10" fmla="*/ 22 w 20"/>
              <a:gd name="T11" fmla="*/ 19 h 23"/>
              <a:gd name="T12" fmla="*/ 18 w 20"/>
              <a:gd name="T13" fmla="*/ 21 h 23"/>
              <a:gd name="T14" fmla="*/ 18 w 20"/>
              <a:gd name="T15" fmla="*/ 27 h 23"/>
              <a:gd name="T16" fmla="*/ 12 w 20"/>
              <a:gd name="T17" fmla="*/ 23 h 23"/>
              <a:gd name="T18" fmla="*/ 8 w 20"/>
              <a:gd name="T19" fmla="*/ 22 h 23"/>
              <a:gd name="T20" fmla="*/ 4 w 20"/>
              <a:gd name="T21" fmla="*/ 18 h 23"/>
              <a:gd name="T22" fmla="*/ 4 w 20"/>
              <a:gd name="T23" fmla="*/ 13 h 23"/>
              <a:gd name="T24" fmla="*/ 1 w 20"/>
              <a:gd name="T25" fmla="*/ 10 h 23"/>
              <a:gd name="T26" fmla="*/ 7 w 20"/>
              <a:gd name="T27" fmla="*/ 9 h 23"/>
              <a:gd name="T28" fmla="*/ 8 w 20"/>
              <a:gd name="T29" fmla="*/ 5 h 23"/>
              <a:gd name="T30" fmla="*/ 12 w 20"/>
              <a:gd name="T31" fmla="*/ 7 h 23"/>
              <a:gd name="T32" fmla="*/ 12 w 20"/>
              <a:gd name="T33" fmla="*/ 10 h 23"/>
              <a:gd name="T34" fmla="*/ 17 w 20"/>
              <a:gd name="T35" fmla="*/ 11 h 23"/>
              <a:gd name="T36" fmla="*/ 17 w 20"/>
              <a:gd name="T37" fmla="*/ 6 h 23"/>
              <a:gd name="T38" fmla="*/ 14 w 20"/>
              <a:gd name="T39" fmla="*/ 4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"/>
              <a:gd name="T61" fmla="*/ 0 h 23"/>
              <a:gd name="T62" fmla="*/ 20 w 20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" h="23">
                <a:moveTo>
                  <a:pt x="12" y="3"/>
                </a:moveTo>
                <a:cubicBezTo>
                  <a:pt x="13" y="1"/>
                  <a:pt x="15" y="0"/>
                  <a:pt x="17" y="0"/>
                </a:cubicBezTo>
                <a:cubicBezTo>
                  <a:pt x="18" y="0"/>
                  <a:pt x="20" y="2"/>
                  <a:pt x="20" y="3"/>
                </a:cubicBezTo>
                <a:cubicBezTo>
                  <a:pt x="20" y="6"/>
                  <a:pt x="19" y="8"/>
                  <a:pt x="18" y="11"/>
                </a:cubicBezTo>
                <a:cubicBezTo>
                  <a:pt x="18" y="12"/>
                  <a:pt x="16" y="12"/>
                  <a:pt x="16" y="13"/>
                </a:cubicBezTo>
                <a:cubicBezTo>
                  <a:pt x="16" y="14"/>
                  <a:pt x="19" y="15"/>
                  <a:pt x="18" y="16"/>
                </a:cubicBezTo>
                <a:cubicBezTo>
                  <a:pt x="18" y="18"/>
                  <a:pt x="15" y="16"/>
                  <a:pt x="15" y="17"/>
                </a:cubicBezTo>
                <a:cubicBezTo>
                  <a:pt x="14" y="19"/>
                  <a:pt x="16" y="22"/>
                  <a:pt x="15" y="22"/>
                </a:cubicBezTo>
                <a:cubicBezTo>
                  <a:pt x="13" y="23"/>
                  <a:pt x="12" y="20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7"/>
                  <a:pt x="4" y="16"/>
                  <a:pt x="3" y="15"/>
                </a:cubicBezTo>
                <a:cubicBezTo>
                  <a:pt x="2" y="13"/>
                  <a:pt x="3" y="12"/>
                  <a:pt x="3" y="11"/>
                </a:cubicBezTo>
                <a:cubicBezTo>
                  <a:pt x="3" y="10"/>
                  <a:pt x="0" y="9"/>
                  <a:pt x="1" y="8"/>
                </a:cubicBezTo>
                <a:cubicBezTo>
                  <a:pt x="2" y="6"/>
                  <a:pt x="4" y="8"/>
                  <a:pt x="6" y="7"/>
                </a:cubicBezTo>
                <a:cubicBezTo>
                  <a:pt x="7" y="7"/>
                  <a:pt x="6" y="4"/>
                  <a:pt x="7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6"/>
                  <a:pt x="10" y="8"/>
                  <a:pt x="10" y="8"/>
                </a:cubicBezTo>
                <a:cubicBezTo>
                  <a:pt x="11" y="9"/>
                  <a:pt x="13" y="10"/>
                  <a:pt x="14" y="9"/>
                </a:cubicBezTo>
                <a:cubicBezTo>
                  <a:pt x="15" y="8"/>
                  <a:pt x="14" y="6"/>
                  <a:pt x="14" y="5"/>
                </a:cubicBezTo>
                <a:cubicBezTo>
                  <a:pt x="14" y="4"/>
                  <a:pt x="12" y="3"/>
                  <a:pt x="12" y="3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69" name="Freeform 2773"/>
          <p:cNvSpPr>
            <a:spLocks noChangeAspect="1"/>
          </p:cNvSpPr>
          <p:nvPr/>
        </p:nvSpPr>
        <p:spPr bwMode="auto">
          <a:xfrm>
            <a:off x="4799014" y="3022815"/>
            <a:ext cx="9525" cy="11113"/>
          </a:xfrm>
          <a:custGeom>
            <a:avLst/>
            <a:gdLst>
              <a:gd name="T0" fmla="*/ 6 w 5"/>
              <a:gd name="T1" fmla="*/ 1 h 6"/>
              <a:gd name="T2" fmla="*/ 1 w 5"/>
              <a:gd name="T3" fmla="*/ 0 h 6"/>
              <a:gd name="T4" fmla="*/ 2 w 5"/>
              <a:gd name="T5" fmla="*/ 4 h 6"/>
              <a:gd name="T6" fmla="*/ 4 w 5"/>
              <a:gd name="T7" fmla="*/ 7 h 6"/>
              <a:gd name="T8" fmla="*/ 6 w 5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1"/>
                </a:moveTo>
                <a:cubicBezTo>
                  <a:pt x="4" y="1"/>
                  <a:pt x="1" y="0"/>
                  <a:pt x="1" y="0"/>
                </a:cubicBezTo>
                <a:cubicBezTo>
                  <a:pt x="0" y="0"/>
                  <a:pt x="2" y="2"/>
                  <a:pt x="2" y="3"/>
                </a:cubicBezTo>
                <a:cubicBezTo>
                  <a:pt x="2" y="4"/>
                  <a:pt x="2" y="6"/>
                  <a:pt x="3" y="6"/>
                </a:cubicBezTo>
                <a:cubicBezTo>
                  <a:pt x="4" y="5"/>
                  <a:pt x="4" y="2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0" name="Freeform 2774"/>
          <p:cNvSpPr>
            <a:spLocks noChangeAspect="1"/>
          </p:cNvSpPr>
          <p:nvPr/>
        </p:nvSpPr>
        <p:spPr bwMode="auto">
          <a:xfrm>
            <a:off x="4783139" y="3019638"/>
            <a:ext cx="17463" cy="12700"/>
          </a:xfrm>
          <a:custGeom>
            <a:avLst/>
            <a:gdLst>
              <a:gd name="T0" fmla="*/ 2 w 9"/>
              <a:gd name="T1" fmla="*/ 0 h 6"/>
              <a:gd name="T2" fmla="*/ 9 w 9"/>
              <a:gd name="T3" fmla="*/ 4 h 6"/>
              <a:gd name="T4" fmla="*/ 11 w 9"/>
              <a:gd name="T5" fmla="*/ 8 h 6"/>
              <a:gd name="T6" fmla="*/ 4 w 9"/>
              <a:gd name="T7" fmla="*/ 7 h 6"/>
              <a:gd name="T8" fmla="*/ 0 w 9"/>
              <a:gd name="T9" fmla="*/ 4 h 6"/>
              <a:gd name="T10" fmla="*/ 0 w 9"/>
              <a:gd name="T11" fmla="*/ 1 h 6"/>
              <a:gd name="T12" fmla="*/ 2 w 9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2" y="0"/>
                </a:moveTo>
                <a:cubicBezTo>
                  <a:pt x="4" y="0"/>
                  <a:pt x="5" y="2"/>
                  <a:pt x="7" y="3"/>
                </a:cubicBezTo>
                <a:cubicBezTo>
                  <a:pt x="8" y="4"/>
                  <a:pt x="9" y="5"/>
                  <a:pt x="9" y="6"/>
                </a:cubicBezTo>
                <a:cubicBezTo>
                  <a:pt x="7" y="6"/>
                  <a:pt x="5" y="5"/>
                  <a:pt x="3" y="5"/>
                </a:cubicBezTo>
                <a:cubicBezTo>
                  <a:pt x="2" y="4"/>
                  <a:pt x="1" y="4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1" name="Freeform 2775"/>
          <p:cNvSpPr>
            <a:spLocks noChangeAspect="1"/>
          </p:cNvSpPr>
          <p:nvPr/>
        </p:nvSpPr>
        <p:spPr bwMode="auto">
          <a:xfrm>
            <a:off x="4775201" y="3016463"/>
            <a:ext cx="4763" cy="12700"/>
          </a:xfrm>
          <a:custGeom>
            <a:avLst/>
            <a:gdLst>
              <a:gd name="T0" fmla="*/ 3 w 2"/>
              <a:gd name="T1" fmla="*/ 0 h 7"/>
              <a:gd name="T2" fmla="*/ 0 w 2"/>
              <a:gd name="T3" fmla="*/ 8 h 7"/>
              <a:gd name="T4" fmla="*/ 0 w 2"/>
              <a:gd name="T5" fmla="*/ 3 h 7"/>
              <a:gd name="T6" fmla="*/ 3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7"/>
              <a:gd name="T14" fmla="*/ 2 w 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7">
                <a:moveTo>
                  <a:pt x="2" y="0"/>
                </a:moveTo>
                <a:cubicBezTo>
                  <a:pt x="2" y="3"/>
                  <a:pt x="2" y="5"/>
                  <a:pt x="0" y="7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2" y="0"/>
                  <a:pt x="2" y="0"/>
                </a:cubicBezTo>
                <a:close/>
              </a:path>
            </a:pathLst>
          </a:custGeom>
          <a:solidFill>
            <a:srgbClr val="007398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2" name="Freeform 2776"/>
          <p:cNvSpPr>
            <a:spLocks noChangeAspect="1"/>
          </p:cNvSpPr>
          <p:nvPr/>
        </p:nvSpPr>
        <p:spPr bwMode="auto">
          <a:xfrm>
            <a:off x="4830763" y="3029165"/>
            <a:ext cx="12700" cy="15875"/>
          </a:xfrm>
          <a:custGeom>
            <a:avLst/>
            <a:gdLst>
              <a:gd name="T0" fmla="*/ 3 w 7"/>
              <a:gd name="T1" fmla="*/ 1 h 8"/>
              <a:gd name="T2" fmla="*/ 7 w 7"/>
              <a:gd name="T3" fmla="*/ 4 h 8"/>
              <a:gd name="T4" fmla="*/ 6 w 7"/>
              <a:gd name="T5" fmla="*/ 9 h 8"/>
              <a:gd name="T6" fmla="*/ 1 w 7"/>
              <a:gd name="T7" fmla="*/ 6 h 8"/>
              <a:gd name="T8" fmla="*/ 1 w 7"/>
              <a:gd name="T9" fmla="*/ 3 h 8"/>
              <a:gd name="T10" fmla="*/ 3 w 7"/>
              <a:gd name="T11" fmla="*/ 1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8"/>
              <a:gd name="T20" fmla="*/ 7 w 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8">
                <a:moveTo>
                  <a:pt x="3" y="1"/>
                </a:moveTo>
                <a:cubicBezTo>
                  <a:pt x="4" y="1"/>
                  <a:pt x="6" y="1"/>
                  <a:pt x="6" y="3"/>
                </a:cubicBezTo>
                <a:cubicBezTo>
                  <a:pt x="7" y="4"/>
                  <a:pt x="7" y="7"/>
                  <a:pt x="5" y="7"/>
                </a:cubicBezTo>
                <a:cubicBezTo>
                  <a:pt x="4" y="8"/>
                  <a:pt x="2" y="6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3" name="Freeform 2777"/>
          <p:cNvSpPr>
            <a:spLocks noChangeAspect="1"/>
          </p:cNvSpPr>
          <p:nvPr/>
        </p:nvSpPr>
        <p:spPr bwMode="auto">
          <a:xfrm>
            <a:off x="4403725" y="2886290"/>
            <a:ext cx="171450" cy="301625"/>
          </a:xfrm>
          <a:custGeom>
            <a:avLst/>
            <a:gdLst>
              <a:gd name="T0" fmla="*/ 106 w 90"/>
              <a:gd name="T1" fmla="*/ 160 h 158"/>
              <a:gd name="T2" fmla="*/ 79 w 90"/>
              <a:gd name="T3" fmla="*/ 170 h 158"/>
              <a:gd name="T4" fmla="*/ 55 w 90"/>
              <a:gd name="T5" fmla="*/ 172 h 158"/>
              <a:gd name="T6" fmla="*/ 35 w 90"/>
              <a:gd name="T7" fmla="*/ 174 h 158"/>
              <a:gd name="T8" fmla="*/ 13 w 90"/>
              <a:gd name="T9" fmla="*/ 184 h 158"/>
              <a:gd name="T10" fmla="*/ 0 w 90"/>
              <a:gd name="T11" fmla="*/ 188 h 158"/>
              <a:gd name="T12" fmla="*/ 19 w 90"/>
              <a:gd name="T13" fmla="*/ 166 h 158"/>
              <a:gd name="T14" fmla="*/ 40 w 90"/>
              <a:gd name="T15" fmla="*/ 161 h 158"/>
              <a:gd name="T16" fmla="*/ 36 w 90"/>
              <a:gd name="T17" fmla="*/ 159 h 158"/>
              <a:gd name="T18" fmla="*/ 22 w 90"/>
              <a:gd name="T19" fmla="*/ 152 h 158"/>
              <a:gd name="T20" fmla="*/ 19 w 90"/>
              <a:gd name="T21" fmla="*/ 142 h 158"/>
              <a:gd name="T22" fmla="*/ 18 w 90"/>
              <a:gd name="T23" fmla="*/ 127 h 158"/>
              <a:gd name="T24" fmla="*/ 36 w 90"/>
              <a:gd name="T25" fmla="*/ 117 h 158"/>
              <a:gd name="T26" fmla="*/ 43 w 90"/>
              <a:gd name="T27" fmla="*/ 107 h 158"/>
              <a:gd name="T28" fmla="*/ 40 w 90"/>
              <a:gd name="T29" fmla="*/ 100 h 158"/>
              <a:gd name="T30" fmla="*/ 38 w 90"/>
              <a:gd name="T31" fmla="*/ 82 h 158"/>
              <a:gd name="T32" fmla="*/ 19 w 90"/>
              <a:gd name="T33" fmla="*/ 84 h 158"/>
              <a:gd name="T34" fmla="*/ 17 w 90"/>
              <a:gd name="T35" fmla="*/ 72 h 158"/>
              <a:gd name="T36" fmla="*/ 14 w 90"/>
              <a:gd name="T37" fmla="*/ 61 h 158"/>
              <a:gd name="T38" fmla="*/ 7 w 90"/>
              <a:gd name="T39" fmla="*/ 63 h 158"/>
              <a:gd name="T40" fmla="*/ 8 w 90"/>
              <a:gd name="T41" fmla="*/ 49 h 158"/>
              <a:gd name="T42" fmla="*/ 0 w 90"/>
              <a:gd name="T43" fmla="*/ 44 h 158"/>
              <a:gd name="T44" fmla="*/ 6 w 90"/>
              <a:gd name="T45" fmla="*/ 37 h 158"/>
              <a:gd name="T46" fmla="*/ 5 w 90"/>
              <a:gd name="T47" fmla="*/ 31 h 158"/>
              <a:gd name="T48" fmla="*/ 4 w 90"/>
              <a:gd name="T49" fmla="*/ 22 h 158"/>
              <a:gd name="T50" fmla="*/ 8 w 90"/>
              <a:gd name="T51" fmla="*/ 13 h 158"/>
              <a:gd name="T52" fmla="*/ 14 w 90"/>
              <a:gd name="T53" fmla="*/ 8 h 158"/>
              <a:gd name="T54" fmla="*/ 23 w 90"/>
              <a:gd name="T55" fmla="*/ 4 h 158"/>
              <a:gd name="T56" fmla="*/ 41 w 90"/>
              <a:gd name="T57" fmla="*/ 5 h 158"/>
              <a:gd name="T58" fmla="*/ 25 w 90"/>
              <a:gd name="T59" fmla="*/ 19 h 158"/>
              <a:gd name="T60" fmla="*/ 24 w 90"/>
              <a:gd name="T61" fmla="*/ 28 h 158"/>
              <a:gd name="T62" fmla="*/ 48 w 90"/>
              <a:gd name="T63" fmla="*/ 22 h 158"/>
              <a:gd name="T64" fmla="*/ 58 w 90"/>
              <a:gd name="T65" fmla="*/ 31 h 158"/>
              <a:gd name="T66" fmla="*/ 43 w 90"/>
              <a:gd name="T67" fmla="*/ 49 h 158"/>
              <a:gd name="T68" fmla="*/ 37 w 90"/>
              <a:gd name="T69" fmla="*/ 60 h 158"/>
              <a:gd name="T70" fmla="*/ 55 w 90"/>
              <a:gd name="T71" fmla="*/ 63 h 158"/>
              <a:gd name="T72" fmla="*/ 67 w 90"/>
              <a:gd name="T73" fmla="*/ 88 h 158"/>
              <a:gd name="T74" fmla="*/ 85 w 90"/>
              <a:gd name="T75" fmla="*/ 112 h 158"/>
              <a:gd name="T76" fmla="*/ 90 w 90"/>
              <a:gd name="T77" fmla="*/ 120 h 158"/>
              <a:gd name="T78" fmla="*/ 90 w 90"/>
              <a:gd name="T79" fmla="*/ 129 h 158"/>
              <a:gd name="T80" fmla="*/ 108 w 90"/>
              <a:gd name="T81" fmla="*/ 136 h 158"/>
              <a:gd name="T82" fmla="*/ 101 w 90"/>
              <a:gd name="T83" fmla="*/ 150 h 158"/>
              <a:gd name="T84" fmla="*/ 92 w 90"/>
              <a:gd name="T85" fmla="*/ 156 h 1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0"/>
              <a:gd name="T130" fmla="*/ 0 h 158"/>
              <a:gd name="T131" fmla="*/ 90 w 90"/>
              <a:gd name="T132" fmla="*/ 158 h 1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0" h="158">
                <a:moveTo>
                  <a:pt x="76" y="131"/>
                </a:moveTo>
                <a:cubicBezTo>
                  <a:pt x="77" y="132"/>
                  <a:pt x="79" y="133"/>
                  <a:pt x="80" y="133"/>
                </a:cubicBezTo>
                <a:cubicBezTo>
                  <a:pt x="83" y="133"/>
                  <a:pt x="87" y="131"/>
                  <a:pt x="88" y="133"/>
                </a:cubicBezTo>
                <a:cubicBezTo>
                  <a:pt x="88" y="135"/>
                  <a:pt x="84" y="137"/>
                  <a:pt x="82" y="138"/>
                </a:cubicBezTo>
                <a:cubicBezTo>
                  <a:pt x="79" y="140"/>
                  <a:pt x="76" y="142"/>
                  <a:pt x="73" y="142"/>
                </a:cubicBezTo>
                <a:cubicBezTo>
                  <a:pt x="70" y="143"/>
                  <a:pt x="68" y="141"/>
                  <a:pt x="66" y="141"/>
                </a:cubicBezTo>
                <a:cubicBezTo>
                  <a:pt x="64" y="141"/>
                  <a:pt x="62" y="142"/>
                  <a:pt x="60" y="142"/>
                </a:cubicBezTo>
                <a:cubicBezTo>
                  <a:pt x="58" y="142"/>
                  <a:pt x="56" y="141"/>
                  <a:pt x="54" y="141"/>
                </a:cubicBezTo>
                <a:cubicBezTo>
                  <a:pt x="51" y="141"/>
                  <a:pt x="49" y="142"/>
                  <a:pt x="46" y="143"/>
                </a:cubicBezTo>
                <a:cubicBezTo>
                  <a:pt x="44" y="143"/>
                  <a:pt x="43" y="146"/>
                  <a:pt x="41" y="146"/>
                </a:cubicBezTo>
                <a:cubicBezTo>
                  <a:pt x="38" y="146"/>
                  <a:pt x="37" y="143"/>
                  <a:pt x="35" y="143"/>
                </a:cubicBezTo>
                <a:cubicBezTo>
                  <a:pt x="33" y="143"/>
                  <a:pt x="30" y="144"/>
                  <a:pt x="29" y="145"/>
                </a:cubicBezTo>
                <a:cubicBezTo>
                  <a:pt x="27" y="147"/>
                  <a:pt x="28" y="151"/>
                  <a:pt x="26" y="152"/>
                </a:cubicBezTo>
                <a:cubicBezTo>
                  <a:pt x="23" y="153"/>
                  <a:pt x="21" y="151"/>
                  <a:pt x="18" y="151"/>
                </a:cubicBezTo>
                <a:cubicBezTo>
                  <a:pt x="16" y="151"/>
                  <a:pt x="13" y="152"/>
                  <a:pt x="11" y="153"/>
                </a:cubicBezTo>
                <a:cubicBezTo>
                  <a:pt x="10" y="154"/>
                  <a:pt x="9" y="157"/>
                  <a:pt x="8" y="157"/>
                </a:cubicBezTo>
                <a:cubicBezTo>
                  <a:pt x="6" y="158"/>
                  <a:pt x="5" y="156"/>
                  <a:pt x="3" y="156"/>
                </a:cubicBezTo>
                <a:cubicBezTo>
                  <a:pt x="2" y="156"/>
                  <a:pt x="0" y="157"/>
                  <a:pt x="0" y="156"/>
                </a:cubicBezTo>
                <a:cubicBezTo>
                  <a:pt x="2" y="154"/>
                  <a:pt x="5" y="153"/>
                  <a:pt x="8" y="151"/>
                </a:cubicBezTo>
                <a:cubicBezTo>
                  <a:pt x="10" y="149"/>
                  <a:pt x="12" y="146"/>
                  <a:pt x="14" y="144"/>
                </a:cubicBezTo>
                <a:cubicBezTo>
                  <a:pt x="15" y="142"/>
                  <a:pt x="15" y="140"/>
                  <a:pt x="16" y="138"/>
                </a:cubicBezTo>
                <a:cubicBezTo>
                  <a:pt x="17" y="137"/>
                  <a:pt x="18" y="138"/>
                  <a:pt x="19" y="135"/>
                </a:cubicBezTo>
                <a:cubicBezTo>
                  <a:pt x="23" y="134"/>
                  <a:pt x="26" y="135"/>
                  <a:pt x="30" y="135"/>
                </a:cubicBezTo>
                <a:cubicBezTo>
                  <a:pt x="31" y="135"/>
                  <a:pt x="32" y="135"/>
                  <a:pt x="33" y="134"/>
                </a:cubicBezTo>
                <a:cubicBezTo>
                  <a:pt x="36" y="132"/>
                  <a:pt x="39" y="130"/>
                  <a:pt x="41" y="127"/>
                </a:cubicBezTo>
                <a:cubicBezTo>
                  <a:pt x="41" y="126"/>
                  <a:pt x="40" y="127"/>
                  <a:pt x="39" y="127"/>
                </a:cubicBezTo>
                <a:cubicBezTo>
                  <a:pt x="36" y="128"/>
                  <a:pt x="33" y="132"/>
                  <a:pt x="30" y="132"/>
                </a:cubicBezTo>
                <a:cubicBezTo>
                  <a:pt x="27" y="132"/>
                  <a:pt x="26" y="128"/>
                  <a:pt x="23" y="127"/>
                </a:cubicBezTo>
                <a:cubicBezTo>
                  <a:pt x="22" y="127"/>
                  <a:pt x="21" y="130"/>
                  <a:pt x="20" y="129"/>
                </a:cubicBezTo>
                <a:cubicBezTo>
                  <a:pt x="18" y="129"/>
                  <a:pt x="19" y="126"/>
                  <a:pt x="18" y="126"/>
                </a:cubicBezTo>
                <a:cubicBezTo>
                  <a:pt x="15" y="125"/>
                  <a:pt x="13" y="129"/>
                  <a:pt x="10" y="128"/>
                </a:cubicBezTo>
                <a:cubicBezTo>
                  <a:pt x="9" y="123"/>
                  <a:pt x="5" y="124"/>
                  <a:pt x="7" y="122"/>
                </a:cubicBezTo>
                <a:cubicBezTo>
                  <a:pt x="8" y="119"/>
                  <a:pt x="13" y="120"/>
                  <a:pt x="16" y="118"/>
                </a:cubicBezTo>
                <a:cubicBezTo>
                  <a:pt x="18" y="117"/>
                  <a:pt x="21" y="114"/>
                  <a:pt x="22" y="112"/>
                </a:cubicBezTo>
                <a:cubicBezTo>
                  <a:pt x="23" y="110"/>
                  <a:pt x="23" y="106"/>
                  <a:pt x="21" y="105"/>
                </a:cubicBezTo>
                <a:cubicBezTo>
                  <a:pt x="20" y="104"/>
                  <a:pt x="15" y="108"/>
                  <a:pt x="15" y="106"/>
                </a:cubicBezTo>
                <a:cubicBezTo>
                  <a:pt x="15" y="103"/>
                  <a:pt x="19" y="102"/>
                  <a:pt x="21" y="100"/>
                </a:cubicBezTo>
                <a:cubicBezTo>
                  <a:pt x="22" y="99"/>
                  <a:pt x="24" y="98"/>
                  <a:pt x="26" y="97"/>
                </a:cubicBezTo>
                <a:cubicBezTo>
                  <a:pt x="27" y="97"/>
                  <a:pt x="29" y="97"/>
                  <a:pt x="30" y="97"/>
                </a:cubicBezTo>
                <a:cubicBezTo>
                  <a:pt x="32" y="98"/>
                  <a:pt x="34" y="99"/>
                  <a:pt x="34" y="98"/>
                </a:cubicBezTo>
                <a:cubicBezTo>
                  <a:pt x="35" y="96"/>
                  <a:pt x="33" y="94"/>
                  <a:pt x="33" y="93"/>
                </a:cubicBezTo>
                <a:cubicBezTo>
                  <a:pt x="34" y="91"/>
                  <a:pt x="36" y="91"/>
                  <a:pt x="36" y="89"/>
                </a:cubicBezTo>
                <a:cubicBezTo>
                  <a:pt x="36" y="88"/>
                  <a:pt x="33" y="88"/>
                  <a:pt x="34" y="87"/>
                </a:cubicBezTo>
                <a:cubicBezTo>
                  <a:pt x="34" y="85"/>
                  <a:pt x="38" y="84"/>
                  <a:pt x="37" y="83"/>
                </a:cubicBezTo>
                <a:cubicBezTo>
                  <a:pt x="37" y="81"/>
                  <a:pt x="34" y="83"/>
                  <a:pt x="33" y="83"/>
                </a:cubicBezTo>
                <a:cubicBezTo>
                  <a:pt x="31" y="81"/>
                  <a:pt x="29" y="78"/>
                  <a:pt x="28" y="75"/>
                </a:cubicBezTo>
                <a:cubicBezTo>
                  <a:pt x="27" y="74"/>
                  <a:pt x="28" y="72"/>
                  <a:pt x="29" y="71"/>
                </a:cubicBezTo>
                <a:cubicBezTo>
                  <a:pt x="30" y="70"/>
                  <a:pt x="32" y="69"/>
                  <a:pt x="32" y="68"/>
                </a:cubicBezTo>
                <a:cubicBezTo>
                  <a:pt x="31" y="67"/>
                  <a:pt x="29" y="68"/>
                  <a:pt x="28" y="68"/>
                </a:cubicBezTo>
                <a:cubicBezTo>
                  <a:pt x="26" y="69"/>
                  <a:pt x="25" y="71"/>
                  <a:pt x="22" y="71"/>
                </a:cubicBezTo>
                <a:cubicBezTo>
                  <a:pt x="20" y="72"/>
                  <a:pt x="18" y="71"/>
                  <a:pt x="16" y="70"/>
                </a:cubicBezTo>
                <a:cubicBezTo>
                  <a:pt x="15" y="70"/>
                  <a:pt x="13" y="70"/>
                  <a:pt x="12" y="69"/>
                </a:cubicBezTo>
                <a:cubicBezTo>
                  <a:pt x="11" y="67"/>
                  <a:pt x="12" y="66"/>
                  <a:pt x="12" y="64"/>
                </a:cubicBezTo>
                <a:cubicBezTo>
                  <a:pt x="12" y="63"/>
                  <a:pt x="13" y="62"/>
                  <a:pt x="14" y="60"/>
                </a:cubicBezTo>
                <a:cubicBezTo>
                  <a:pt x="14" y="59"/>
                  <a:pt x="15" y="57"/>
                  <a:pt x="15" y="56"/>
                </a:cubicBezTo>
                <a:cubicBezTo>
                  <a:pt x="14" y="55"/>
                  <a:pt x="12" y="56"/>
                  <a:pt x="12" y="55"/>
                </a:cubicBezTo>
                <a:cubicBezTo>
                  <a:pt x="11" y="54"/>
                  <a:pt x="13" y="52"/>
                  <a:pt x="12" y="51"/>
                </a:cubicBezTo>
                <a:cubicBezTo>
                  <a:pt x="12" y="50"/>
                  <a:pt x="10" y="51"/>
                  <a:pt x="9" y="51"/>
                </a:cubicBezTo>
                <a:cubicBezTo>
                  <a:pt x="8" y="50"/>
                  <a:pt x="8" y="48"/>
                  <a:pt x="7" y="48"/>
                </a:cubicBezTo>
                <a:cubicBezTo>
                  <a:pt x="6" y="49"/>
                  <a:pt x="7" y="51"/>
                  <a:pt x="6" y="52"/>
                </a:cubicBezTo>
                <a:cubicBezTo>
                  <a:pt x="5" y="53"/>
                  <a:pt x="4" y="51"/>
                  <a:pt x="4" y="50"/>
                </a:cubicBezTo>
                <a:cubicBezTo>
                  <a:pt x="4" y="48"/>
                  <a:pt x="4" y="45"/>
                  <a:pt x="5" y="43"/>
                </a:cubicBezTo>
                <a:cubicBezTo>
                  <a:pt x="5" y="42"/>
                  <a:pt x="6" y="42"/>
                  <a:pt x="7" y="41"/>
                </a:cubicBezTo>
                <a:cubicBezTo>
                  <a:pt x="7" y="40"/>
                  <a:pt x="9" y="37"/>
                  <a:pt x="7" y="37"/>
                </a:cubicBezTo>
                <a:cubicBezTo>
                  <a:pt x="6" y="36"/>
                  <a:pt x="5" y="39"/>
                  <a:pt x="4" y="39"/>
                </a:cubicBezTo>
                <a:cubicBezTo>
                  <a:pt x="3" y="39"/>
                  <a:pt x="1" y="39"/>
                  <a:pt x="0" y="37"/>
                </a:cubicBezTo>
                <a:cubicBezTo>
                  <a:pt x="0" y="37"/>
                  <a:pt x="2" y="36"/>
                  <a:pt x="2" y="36"/>
                </a:cubicBezTo>
                <a:cubicBezTo>
                  <a:pt x="2" y="34"/>
                  <a:pt x="1" y="33"/>
                  <a:pt x="1" y="32"/>
                </a:cubicBezTo>
                <a:cubicBezTo>
                  <a:pt x="2" y="31"/>
                  <a:pt x="4" y="32"/>
                  <a:pt x="5" y="31"/>
                </a:cubicBezTo>
                <a:cubicBezTo>
                  <a:pt x="5" y="30"/>
                  <a:pt x="3" y="30"/>
                  <a:pt x="3" y="29"/>
                </a:cubicBezTo>
                <a:cubicBezTo>
                  <a:pt x="3" y="28"/>
                  <a:pt x="5" y="29"/>
                  <a:pt x="6" y="28"/>
                </a:cubicBezTo>
                <a:cubicBezTo>
                  <a:pt x="6" y="27"/>
                  <a:pt x="4" y="27"/>
                  <a:pt x="4" y="26"/>
                </a:cubicBezTo>
                <a:cubicBezTo>
                  <a:pt x="4" y="25"/>
                  <a:pt x="7" y="25"/>
                  <a:pt x="6" y="24"/>
                </a:cubicBezTo>
                <a:cubicBezTo>
                  <a:pt x="5" y="22"/>
                  <a:pt x="2" y="23"/>
                  <a:pt x="2" y="22"/>
                </a:cubicBezTo>
                <a:cubicBezTo>
                  <a:pt x="1" y="21"/>
                  <a:pt x="3" y="19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5" y="14"/>
                  <a:pt x="8" y="15"/>
                  <a:pt x="10" y="14"/>
                </a:cubicBezTo>
                <a:cubicBezTo>
                  <a:pt x="11" y="13"/>
                  <a:pt x="7" y="12"/>
                  <a:pt x="7" y="11"/>
                </a:cubicBezTo>
                <a:cubicBezTo>
                  <a:pt x="7" y="10"/>
                  <a:pt x="8" y="10"/>
                  <a:pt x="8" y="9"/>
                </a:cubicBezTo>
                <a:cubicBezTo>
                  <a:pt x="8" y="8"/>
                  <a:pt x="7" y="8"/>
                  <a:pt x="7" y="7"/>
                </a:cubicBezTo>
                <a:cubicBezTo>
                  <a:pt x="9" y="7"/>
                  <a:pt x="11" y="8"/>
                  <a:pt x="12" y="7"/>
                </a:cubicBezTo>
                <a:cubicBezTo>
                  <a:pt x="13" y="5"/>
                  <a:pt x="10" y="3"/>
                  <a:pt x="11" y="1"/>
                </a:cubicBezTo>
                <a:cubicBezTo>
                  <a:pt x="12" y="0"/>
                  <a:pt x="14" y="1"/>
                  <a:pt x="16" y="2"/>
                </a:cubicBezTo>
                <a:cubicBezTo>
                  <a:pt x="17" y="2"/>
                  <a:pt x="18" y="3"/>
                  <a:pt x="19" y="3"/>
                </a:cubicBezTo>
                <a:cubicBezTo>
                  <a:pt x="22" y="2"/>
                  <a:pt x="25" y="1"/>
                  <a:pt x="29" y="0"/>
                </a:cubicBezTo>
                <a:cubicBezTo>
                  <a:pt x="30" y="0"/>
                  <a:pt x="32" y="0"/>
                  <a:pt x="34" y="1"/>
                </a:cubicBezTo>
                <a:cubicBezTo>
                  <a:pt x="35" y="1"/>
                  <a:pt x="34" y="3"/>
                  <a:pt x="34" y="4"/>
                </a:cubicBezTo>
                <a:cubicBezTo>
                  <a:pt x="33" y="5"/>
                  <a:pt x="31" y="7"/>
                  <a:pt x="29" y="8"/>
                </a:cubicBezTo>
                <a:cubicBezTo>
                  <a:pt x="26" y="11"/>
                  <a:pt x="23" y="12"/>
                  <a:pt x="20" y="14"/>
                </a:cubicBezTo>
                <a:cubicBezTo>
                  <a:pt x="19" y="15"/>
                  <a:pt x="20" y="16"/>
                  <a:pt x="21" y="16"/>
                </a:cubicBezTo>
                <a:cubicBezTo>
                  <a:pt x="22" y="16"/>
                  <a:pt x="25" y="15"/>
                  <a:pt x="25" y="16"/>
                </a:cubicBezTo>
                <a:cubicBezTo>
                  <a:pt x="24" y="18"/>
                  <a:pt x="21" y="19"/>
                  <a:pt x="19" y="21"/>
                </a:cubicBezTo>
                <a:cubicBezTo>
                  <a:pt x="19" y="22"/>
                  <a:pt x="19" y="24"/>
                  <a:pt x="20" y="23"/>
                </a:cubicBezTo>
                <a:cubicBezTo>
                  <a:pt x="23" y="22"/>
                  <a:pt x="24" y="20"/>
                  <a:pt x="27" y="19"/>
                </a:cubicBezTo>
                <a:cubicBezTo>
                  <a:pt x="29" y="18"/>
                  <a:pt x="32" y="19"/>
                  <a:pt x="34" y="18"/>
                </a:cubicBezTo>
                <a:cubicBezTo>
                  <a:pt x="36" y="18"/>
                  <a:pt x="38" y="19"/>
                  <a:pt x="40" y="18"/>
                </a:cubicBezTo>
                <a:cubicBezTo>
                  <a:pt x="43" y="18"/>
                  <a:pt x="45" y="18"/>
                  <a:pt x="47" y="18"/>
                </a:cubicBezTo>
                <a:cubicBezTo>
                  <a:pt x="48" y="18"/>
                  <a:pt x="49" y="19"/>
                  <a:pt x="49" y="20"/>
                </a:cubicBezTo>
                <a:cubicBezTo>
                  <a:pt x="49" y="22"/>
                  <a:pt x="49" y="24"/>
                  <a:pt x="48" y="26"/>
                </a:cubicBezTo>
                <a:cubicBezTo>
                  <a:pt x="47" y="27"/>
                  <a:pt x="46" y="29"/>
                  <a:pt x="45" y="31"/>
                </a:cubicBezTo>
                <a:cubicBezTo>
                  <a:pt x="43" y="33"/>
                  <a:pt x="42" y="36"/>
                  <a:pt x="40" y="39"/>
                </a:cubicBezTo>
                <a:cubicBezTo>
                  <a:pt x="39" y="40"/>
                  <a:pt x="37" y="39"/>
                  <a:pt x="36" y="41"/>
                </a:cubicBezTo>
                <a:cubicBezTo>
                  <a:pt x="36" y="42"/>
                  <a:pt x="39" y="44"/>
                  <a:pt x="38" y="46"/>
                </a:cubicBezTo>
                <a:cubicBezTo>
                  <a:pt x="37" y="47"/>
                  <a:pt x="35" y="45"/>
                  <a:pt x="34" y="46"/>
                </a:cubicBezTo>
                <a:cubicBezTo>
                  <a:pt x="33" y="47"/>
                  <a:pt x="30" y="48"/>
                  <a:pt x="31" y="50"/>
                </a:cubicBezTo>
                <a:cubicBezTo>
                  <a:pt x="31" y="51"/>
                  <a:pt x="34" y="50"/>
                  <a:pt x="35" y="49"/>
                </a:cubicBezTo>
                <a:cubicBezTo>
                  <a:pt x="36" y="49"/>
                  <a:pt x="38" y="48"/>
                  <a:pt x="39" y="48"/>
                </a:cubicBezTo>
                <a:cubicBezTo>
                  <a:pt x="41" y="49"/>
                  <a:pt x="44" y="50"/>
                  <a:pt x="46" y="52"/>
                </a:cubicBezTo>
                <a:cubicBezTo>
                  <a:pt x="48" y="54"/>
                  <a:pt x="50" y="56"/>
                  <a:pt x="51" y="59"/>
                </a:cubicBezTo>
                <a:cubicBezTo>
                  <a:pt x="52" y="61"/>
                  <a:pt x="51" y="63"/>
                  <a:pt x="52" y="65"/>
                </a:cubicBezTo>
                <a:cubicBezTo>
                  <a:pt x="53" y="68"/>
                  <a:pt x="54" y="71"/>
                  <a:pt x="56" y="73"/>
                </a:cubicBezTo>
                <a:cubicBezTo>
                  <a:pt x="58" y="76"/>
                  <a:pt x="61" y="76"/>
                  <a:pt x="63" y="79"/>
                </a:cubicBezTo>
                <a:cubicBezTo>
                  <a:pt x="66" y="82"/>
                  <a:pt x="67" y="86"/>
                  <a:pt x="69" y="90"/>
                </a:cubicBezTo>
                <a:cubicBezTo>
                  <a:pt x="69" y="91"/>
                  <a:pt x="71" y="92"/>
                  <a:pt x="71" y="93"/>
                </a:cubicBezTo>
                <a:cubicBezTo>
                  <a:pt x="70" y="94"/>
                  <a:pt x="68" y="91"/>
                  <a:pt x="67" y="92"/>
                </a:cubicBezTo>
                <a:cubicBezTo>
                  <a:pt x="66" y="93"/>
                  <a:pt x="68" y="93"/>
                  <a:pt x="69" y="94"/>
                </a:cubicBezTo>
                <a:cubicBezTo>
                  <a:pt x="71" y="96"/>
                  <a:pt x="74" y="98"/>
                  <a:pt x="75" y="100"/>
                </a:cubicBezTo>
                <a:cubicBezTo>
                  <a:pt x="75" y="102"/>
                  <a:pt x="72" y="103"/>
                  <a:pt x="71" y="105"/>
                </a:cubicBezTo>
                <a:cubicBezTo>
                  <a:pt x="71" y="105"/>
                  <a:pt x="71" y="107"/>
                  <a:pt x="72" y="107"/>
                </a:cubicBezTo>
                <a:cubicBezTo>
                  <a:pt x="73" y="107"/>
                  <a:pt x="74" y="107"/>
                  <a:pt x="75" y="107"/>
                </a:cubicBezTo>
                <a:cubicBezTo>
                  <a:pt x="77" y="106"/>
                  <a:pt x="77" y="104"/>
                  <a:pt x="78" y="104"/>
                </a:cubicBezTo>
                <a:cubicBezTo>
                  <a:pt x="82" y="104"/>
                  <a:pt x="86" y="105"/>
                  <a:pt x="89" y="107"/>
                </a:cubicBezTo>
                <a:cubicBezTo>
                  <a:pt x="90" y="108"/>
                  <a:pt x="90" y="111"/>
                  <a:pt x="90" y="113"/>
                </a:cubicBezTo>
                <a:cubicBezTo>
                  <a:pt x="89" y="115"/>
                  <a:pt x="89" y="118"/>
                  <a:pt x="87" y="120"/>
                </a:cubicBezTo>
                <a:cubicBezTo>
                  <a:pt x="86" y="121"/>
                  <a:pt x="84" y="121"/>
                  <a:pt x="83" y="122"/>
                </a:cubicBezTo>
                <a:cubicBezTo>
                  <a:pt x="82" y="123"/>
                  <a:pt x="85" y="125"/>
                  <a:pt x="84" y="125"/>
                </a:cubicBezTo>
                <a:cubicBezTo>
                  <a:pt x="82" y="126"/>
                  <a:pt x="80" y="124"/>
                  <a:pt x="78" y="125"/>
                </a:cubicBezTo>
                <a:cubicBezTo>
                  <a:pt x="77" y="126"/>
                  <a:pt x="81" y="127"/>
                  <a:pt x="80" y="128"/>
                </a:cubicBezTo>
                <a:cubicBezTo>
                  <a:pt x="80" y="129"/>
                  <a:pt x="78" y="129"/>
                  <a:pt x="77" y="130"/>
                </a:cubicBezTo>
                <a:cubicBezTo>
                  <a:pt x="77" y="130"/>
                  <a:pt x="75" y="130"/>
                  <a:pt x="76" y="13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4" name="Freeform 2778"/>
          <p:cNvSpPr>
            <a:spLocks noChangeAspect="1"/>
          </p:cNvSpPr>
          <p:nvPr/>
        </p:nvSpPr>
        <p:spPr bwMode="auto">
          <a:xfrm>
            <a:off x="4406900" y="2991063"/>
            <a:ext cx="7938" cy="12700"/>
          </a:xfrm>
          <a:custGeom>
            <a:avLst/>
            <a:gdLst>
              <a:gd name="T0" fmla="*/ 1 w 4"/>
              <a:gd name="T1" fmla="*/ 7 h 6"/>
              <a:gd name="T2" fmla="*/ 3 w 4"/>
              <a:gd name="T3" fmla="*/ 0 h 6"/>
              <a:gd name="T4" fmla="*/ 4 w 4"/>
              <a:gd name="T5" fmla="*/ 0 h 6"/>
              <a:gd name="T6" fmla="*/ 4 w 4"/>
              <a:gd name="T7" fmla="*/ 7 h 6"/>
              <a:gd name="T8" fmla="*/ 1 w 4"/>
              <a:gd name="T9" fmla="*/ 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3"/>
                  <a:pt x="1" y="2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2"/>
                  <a:pt x="4" y="4"/>
                  <a:pt x="3" y="5"/>
                </a:cubicBezTo>
                <a:cubicBezTo>
                  <a:pt x="2" y="6"/>
                  <a:pt x="1" y="6"/>
                  <a:pt x="1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5" name="Freeform 2779"/>
          <p:cNvSpPr>
            <a:spLocks noChangeAspect="1"/>
          </p:cNvSpPr>
          <p:nvPr/>
        </p:nvSpPr>
        <p:spPr bwMode="auto">
          <a:xfrm>
            <a:off x="4378326" y="2891053"/>
            <a:ext cx="22225" cy="30163"/>
          </a:xfrm>
          <a:custGeom>
            <a:avLst/>
            <a:gdLst>
              <a:gd name="T0" fmla="*/ 14 w 11"/>
              <a:gd name="T1" fmla="*/ 1 h 16"/>
              <a:gd name="T2" fmla="*/ 10 w 11"/>
              <a:gd name="T3" fmla="*/ 13 h 16"/>
              <a:gd name="T4" fmla="*/ 1 w 11"/>
              <a:gd name="T5" fmla="*/ 18 h 16"/>
              <a:gd name="T6" fmla="*/ 3 w 11"/>
              <a:gd name="T7" fmla="*/ 13 h 16"/>
              <a:gd name="T8" fmla="*/ 1 w 11"/>
              <a:gd name="T9" fmla="*/ 7 h 16"/>
              <a:gd name="T10" fmla="*/ 5 w 11"/>
              <a:gd name="T11" fmla="*/ 7 h 16"/>
              <a:gd name="T12" fmla="*/ 9 w 11"/>
              <a:gd name="T13" fmla="*/ 2 h 16"/>
              <a:gd name="T14" fmla="*/ 14 w 11"/>
              <a:gd name="T15" fmla="*/ 1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6"/>
              <a:gd name="T26" fmla="*/ 11 w 11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6">
                <a:moveTo>
                  <a:pt x="11" y="1"/>
                </a:moveTo>
                <a:cubicBezTo>
                  <a:pt x="11" y="5"/>
                  <a:pt x="10" y="8"/>
                  <a:pt x="8" y="11"/>
                </a:cubicBezTo>
                <a:cubicBezTo>
                  <a:pt x="6" y="10"/>
                  <a:pt x="3" y="13"/>
                  <a:pt x="1" y="15"/>
                </a:cubicBezTo>
                <a:cubicBezTo>
                  <a:pt x="0" y="16"/>
                  <a:pt x="2" y="12"/>
                  <a:pt x="2" y="11"/>
                </a:cubicBezTo>
                <a:cubicBezTo>
                  <a:pt x="2" y="9"/>
                  <a:pt x="0" y="7"/>
                  <a:pt x="1" y="6"/>
                </a:cubicBezTo>
                <a:cubicBezTo>
                  <a:pt x="1" y="5"/>
                  <a:pt x="3" y="7"/>
                  <a:pt x="4" y="6"/>
                </a:cubicBezTo>
                <a:cubicBezTo>
                  <a:pt x="6" y="5"/>
                  <a:pt x="6" y="3"/>
                  <a:pt x="7" y="2"/>
                </a:cubicBezTo>
                <a:cubicBezTo>
                  <a:pt x="8" y="2"/>
                  <a:pt x="11" y="0"/>
                  <a:pt x="1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6" name="Freeform 2780"/>
          <p:cNvSpPr>
            <a:spLocks noChangeAspect="1"/>
          </p:cNvSpPr>
          <p:nvPr/>
        </p:nvSpPr>
        <p:spPr bwMode="auto">
          <a:xfrm>
            <a:off x="4384675" y="2921213"/>
            <a:ext cx="25400" cy="19050"/>
          </a:xfrm>
          <a:custGeom>
            <a:avLst/>
            <a:gdLst>
              <a:gd name="T0" fmla="*/ 10 w 13"/>
              <a:gd name="T1" fmla="*/ 0 h 10"/>
              <a:gd name="T2" fmla="*/ 11 w 13"/>
              <a:gd name="T3" fmla="*/ 7 h 10"/>
              <a:gd name="T4" fmla="*/ 15 w 13"/>
              <a:gd name="T5" fmla="*/ 10 h 10"/>
              <a:gd name="T6" fmla="*/ 10 w 13"/>
              <a:gd name="T7" fmla="*/ 11 h 10"/>
              <a:gd name="T8" fmla="*/ 5 w 13"/>
              <a:gd name="T9" fmla="*/ 7 h 10"/>
              <a:gd name="T10" fmla="*/ 1 w 13"/>
              <a:gd name="T11" fmla="*/ 4 h 10"/>
              <a:gd name="T12" fmla="*/ 7 w 13"/>
              <a:gd name="T13" fmla="*/ 4 h 10"/>
              <a:gd name="T14" fmla="*/ 10 w 13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0"/>
              <a:gd name="T26" fmla="*/ 13 w 13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0">
                <a:moveTo>
                  <a:pt x="8" y="0"/>
                </a:moveTo>
                <a:cubicBezTo>
                  <a:pt x="9" y="2"/>
                  <a:pt x="8" y="5"/>
                  <a:pt x="9" y="6"/>
                </a:cubicBezTo>
                <a:cubicBezTo>
                  <a:pt x="10" y="7"/>
                  <a:pt x="13" y="7"/>
                  <a:pt x="12" y="8"/>
                </a:cubicBezTo>
                <a:cubicBezTo>
                  <a:pt x="12" y="10"/>
                  <a:pt x="9" y="10"/>
                  <a:pt x="8" y="9"/>
                </a:cubicBezTo>
                <a:cubicBezTo>
                  <a:pt x="6" y="9"/>
                  <a:pt x="5" y="8"/>
                  <a:pt x="4" y="6"/>
                </a:cubicBezTo>
                <a:cubicBezTo>
                  <a:pt x="3" y="5"/>
                  <a:pt x="0" y="4"/>
                  <a:pt x="1" y="3"/>
                </a:cubicBezTo>
                <a:cubicBezTo>
                  <a:pt x="2" y="1"/>
                  <a:pt x="5" y="4"/>
                  <a:pt x="6" y="3"/>
                </a:cubicBezTo>
                <a:cubicBezTo>
                  <a:pt x="7" y="3"/>
                  <a:pt x="7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7" name="Freeform 2781"/>
          <p:cNvSpPr>
            <a:spLocks noChangeAspect="1"/>
          </p:cNvSpPr>
          <p:nvPr/>
        </p:nvSpPr>
        <p:spPr bwMode="auto">
          <a:xfrm>
            <a:off x="4391025" y="2981538"/>
            <a:ext cx="12700" cy="12700"/>
          </a:xfrm>
          <a:custGeom>
            <a:avLst/>
            <a:gdLst>
              <a:gd name="T0" fmla="*/ 0 w 7"/>
              <a:gd name="T1" fmla="*/ 5 h 6"/>
              <a:gd name="T2" fmla="*/ 5 w 7"/>
              <a:gd name="T3" fmla="*/ 0 h 6"/>
              <a:gd name="T4" fmla="*/ 8 w 7"/>
              <a:gd name="T5" fmla="*/ 7 h 6"/>
              <a:gd name="T6" fmla="*/ 6 w 7"/>
              <a:gd name="T7" fmla="*/ 8 h 6"/>
              <a:gd name="T8" fmla="*/ 3 w 7"/>
              <a:gd name="T9" fmla="*/ 7 h 6"/>
              <a:gd name="T10" fmla="*/ 0 w 7"/>
              <a:gd name="T11" fmla="*/ 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0" y="4"/>
                </a:moveTo>
                <a:cubicBezTo>
                  <a:pt x="1" y="2"/>
                  <a:pt x="2" y="0"/>
                  <a:pt x="4" y="0"/>
                </a:cubicBezTo>
                <a:cubicBezTo>
                  <a:pt x="6" y="0"/>
                  <a:pt x="7" y="3"/>
                  <a:pt x="7" y="5"/>
                </a:cubicBezTo>
                <a:cubicBezTo>
                  <a:pt x="7" y="5"/>
                  <a:pt x="6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2" y="4"/>
                  <a:pt x="0" y="5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8" name="Freeform 2782"/>
          <p:cNvSpPr>
            <a:spLocks noChangeAspect="1"/>
          </p:cNvSpPr>
          <p:nvPr/>
        </p:nvSpPr>
        <p:spPr bwMode="auto">
          <a:xfrm>
            <a:off x="4462463" y="2864065"/>
            <a:ext cx="20638" cy="17463"/>
          </a:xfrm>
          <a:custGeom>
            <a:avLst/>
            <a:gdLst>
              <a:gd name="T0" fmla="*/ 1 w 11"/>
              <a:gd name="T1" fmla="*/ 2 h 9"/>
              <a:gd name="T2" fmla="*/ 2 w 11"/>
              <a:gd name="T3" fmla="*/ 9 h 9"/>
              <a:gd name="T4" fmla="*/ 9 w 11"/>
              <a:gd name="T5" fmla="*/ 10 h 9"/>
              <a:gd name="T6" fmla="*/ 6 w 11"/>
              <a:gd name="T7" fmla="*/ 4 h 9"/>
              <a:gd name="T8" fmla="*/ 12 w 11"/>
              <a:gd name="T9" fmla="*/ 4 h 9"/>
              <a:gd name="T10" fmla="*/ 9 w 11"/>
              <a:gd name="T11" fmla="*/ 1 h 9"/>
              <a:gd name="T12" fmla="*/ 5 w 11"/>
              <a:gd name="T13" fmla="*/ 1 h 9"/>
              <a:gd name="T14" fmla="*/ 6 w 11"/>
              <a:gd name="T15" fmla="*/ 4 h 9"/>
              <a:gd name="T16" fmla="*/ 1 w 11"/>
              <a:gd name="T17" fmla="*/ 2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1" y="2"/>
                </a:moveTo>
                <a:cubicBezTo>
                  <a:pt x="0" y="4"/>
                  <a:pt x="1" y="6"/>
                  <a:pt x="2" y="7"/>
                </a:cubicBezTo>
                <a:cubicBezTo>
                  <a:pt x="3" y="8"/>
                  <a:pt x="6" y="9"/>
                  <a:pt x="8" y="8"/>
                </a:cubicBezTo>
                <a:cubicBezTo>
                  <a:pt x="9" y="7"/>
                  <a:pt x="5" y="5"/>
                  <a:pt x="5" y="3"/>
                </a:cubicBezTo>
                <a:cubicBezTo>
                  <a:pt x="6" y="2"/>
                  <a:pt x="9" y="4"/>
                  <a:pt x="10" y="3"/>
                </a:cubicBezTo>
                <a:cubicBezTo>
                  <a:pt x="11" y="2"/>
                  <a:pt x="9" y="1"/>
                  <a:pt x="8" y="1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5" y="2"/>
                  <a:pt x="5" y="3"/>
                </a:cubicBezTo>
                <a:cubicBezTo>
                  <a:pt x="3" y="3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79" name="Freeform 2783"/>
          <p:cNvSpPr>
            <a:spLocks noChangeAspect="1"/>
          </p:cNvSpPr>
          <p:nvPr/>
        </p:nvSpPr>
        <p:spPr bwMode="auto">
          <a:xfrm>
            <a:off x="4392614" y="2943438"/>
            <a:ext cx="7938" cy="6350"/>
          </a:xfrm>
          <a:custGeom>
            <a:avLst/>
            <a:gdLst>
              <a:gd name="T0" fmla="*/ 3 w 4"/>
              <a:gd name="T1" fmla="*/ 0 h 3"/>
              <a:gd name="T2" fmla="*/ 5 w 4"/>
              <a:gd name="T3" fmla="*/ 3 h 3"/>
              <a:gd name="T4" fmla="*/ 3 w 4"/>
              <a:gd name="T5" fmla="*/ 4 h 3"/>
              <a:gd name="T6" fmla="*/ 0 w 4"/>
              <a:gd name="T7" fmla="*/ 1 h 3"/>
              <a:gd name="T8" fmla="*/ 3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0" name="Freeform 2784"/>
          <p:cNvSpPr>
            <a:spLocks noChangeAspect="1"/>
          </p:cNvSpPr>
          <p:nvPr/>
        </p:nvSpPr>
        <p:spPr bwMode="auto">
          <a:xfrm>
            <a:off x="4371976" y="2921215"/>
            <a:ext cx="4763" cy="3175"/>
          </a:xfrm>
          <a:custGeom>
            <a:avLst/>
            <a:gdLst>
              <a:gd name="T0" fmla="*/ 1 w 3"/>
              <a:gd name="T1" fmla="*/ 0 h 2"/>
              <a:gd name="T2" fmla="*/ 3 w 3"/>
              <a:gd name="T3" fmla="*/ 1 h 2"/>
              <a:gd name="T4" fmla="*/ 1 w 3"/>
              <a:gd name="T5" fmla="*/ 2 h 2"/>
              <a:gd name="T6" fmla="*/ 0 w 3"/>
              <a:gd name="T7" fmla="*/ 1 h 2"/>
              <a:gd name="T8" fmla="*/ 1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1" name="Freeform 2785"/>
          <p:cNvSpPr>
            <a:spLocks noChangeAspect="1"/>
          </p:cNvSpPr>
          <p:nvPr/>
        </p:nvSpPr>
        <p:spPr bwMode="auto">
          <a:xfrm>
            <a:off x="4371976" y="2927565"/>
            <a:ext cx="4763" cy="3175"/>
          </a:xfrm>
          <a:custGeom>
            <a:avLst/>
            <a:gdLst>
              <a:gd name="T0" fmla="*/ 1 w 3"/>
              <a:gd name="T1" fmla="*/ 0 h 2"/>
              <a:gd name="T2" fmla="*/ 3 w 3"/>
              <a:gd name="T3" fmla="*/ 1 h 2"/>
              <a:gd name="T4" fmla="*/ 2 w 3"/>
              <a:gd name="T5" fmla="*/ 2 h 2"/>
              <a:gd name="T6" fmla="*/ 0 w 3"/>
              <a:gd name="T7" fmla="*/ 1 h 2"/>
              <a:gd name="T8" fmla="*/ 1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2" name="Freeform 2786"/>
          <p:cNvSpPr>
            <a:spLocks noChangeAspect="1"/>
          </p:cNvSpPr>
          <p:nvPr/>
        </p:nvSpPr>
        <p:spPr bwMode="auto">
          <a:xfrm>
            <a:off x="4371976" y="2932328"/>
            <a:ext cx="4763" cy="4763"/>
          </a:xfrm>
          <a:custGeom>
            <a:avLst/>
            <a:gdLst>
              <a:gd name="T0" fmla="*/ 1 w 3"/>
              <a:gd name="T1" fmla="*/ 2 h 2"/>
              <a:gd name="T2" fmla="*/ 3 w 3"/>
              <a:gd name="T3" fmla="*/ 3 h 2"/>
              <a:gd name="T4" fmla="*/ 1 w 3"/>
              <a:gd name="T5" fmla="*/ 3 h 2"/>
              <a:gd name="T6" fmla="*/ 0 w 3"/>
              <a:gd name="T7" fmla="*/ 2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3" name="Freeform 2787"/>
          <p:cNvSpPr>
            <a:spLocks noChangeAspect="1"/>
          </p:cNvSpPr>
          <p:nvPr/>
        </p:nvSpPr>
        <p:spPr bwMode="auto">
          <a:xfrm>
            <a:off x="4368801" y="2938678"/>
            <a:ext cx="6350" cy="3175"/>
          </a:xfrm>
          <a:custGeom>
            <a:avLst/>
            <a:gdLst>
              <a:gd name="T0" fmla="*/ 3 w 3"/>
              <a:gd name="T1" fmla="*/ 1 h 2"/>
              <a:gd name="T2" fmla="*/ 4 w 3"/>
              <a:gd name="T3" fmla="*/ 2 h 2"/>
              <a:gd name="T4" fmla="*/ 3 w 3"/>
              <a:gd name="T5" fmla="*/ 2 h 2"/>
              <a:gd name="T6" fmla="*/ 0 w 3"/>
              <a:gd name="T7" fmla="*/ 1 h 2"/>
              <a:gd name="T8" fmla="*/ 3 w 3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4" name="Oval 2788"/>
          <p:cNvSpPr>
            <a:spLocks noChangeAspect="1" noChangeArrowheads="1"/>
          </p:cNvSpPr>
          <p:nvPr/>
        </p:nvSpPr>
        <p:spPr bwMode="auto">
          <a:xfrm>
            <a:off x="4368800" y="2946613"/>
            <a:ext cx="4763" cy="15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5" name="Freeform 2789"/>
          <p:cNvSpPr>
            <a:spLocks noChangeAspect="1"/>
          </p:cNvSpPr>
          <p:nvPr/>
        </p:nvSpPr>
        <p:spPr bwMode="auto">
          <a:xfrm>
            <a:off x="4392614" y="2959313"/>
            <a:ext cx="17463" cy="12700"/>
          </a:xfrm>
          <a:custGeom>
            <a:avLst/>
            <a:gdLst>
              <a:gd name="T0" fmla="*/ 5 w 9"/>
              <a:gd name="T1" fmla="*/ 0 h 7"/>
              <a:gd name="T2" fmla="*/ 11 w 9"/>
              <a:gd name="T3" fmla="*/ 3 h 7"/>
              <a:gd name="T4" fmla="*/ 9 w 9"/>
              <a:gd name="T5" fmla="*/ 7 h 7"/>
              <a:gd name="T6" fmla="*/ 1 w 9"/>
              <a:gd name="T7" fmla="*/ 7 h 7"/>
              <a:gd name="T8" fmla="*/ 5 w 9"/>
              <a:gd name="T9" fmla="*/ 3 h 7"/>
              <a:gd name="T10" fmla="*/ 4 w 9"/>
              <a:gd name="T11" fmla="*/ 0 h 7"/>
              <a:gd name="T12" fmla="*/ 5 w 9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4" y="0"/>
                </a:moveTo>
                <a:cubicBezTo>
                  <a:pt x="6" y="1"/>
                  <a:pt x="8" y="2"/>
                  <a:pt x="9" y="3"/>
                </a:cubicBezTo>
                <a:cubicBezTo>
                  <a:pt x="9" y="4"/>
                  <a:pt x="8" y="6"/>
                  <a:pt x="7" y="6"/>
                </a:cubicBezTo>
                <a:cubicBezTo>
                  <a:pt x="5" y="7"/>
                  <a:pt x="3" y="7"/>
                  <a:pt x="1" y="6"/>
                </a:cubicBezTo>
                <a:cubicBezTo>
                  <a:pt x="0" y="5"/>
                  <a:pt x="4" y="4"/>
                  <a:pt x="4" y="3"/>
                </a:cubicBezTo>
                <a:cubicBezTo>
                  <a:pt x="4" y="2"/>
                  <a:pt x="2" y="1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6" name="Freeform 2790"/>
          <p:cNvSpPr>
            <a:spLocks noChangeAspect="1"/>
          </p:cNvSpPr>
          <p:nvPr/>
        </p:nvSpPr>
        <p:spPr bwMode="auto">
          <a:xfrm>
            <a:off x="4381501" y="2956138"/>
            <a:ext cx="11113" cy="12700"/>
          </a:xfrm>
          <a:custGeom>
            <a:avLst/>
            <a:gdLst>
              <a:gd name="T0" fmla="*/ 7 w 6"/>
              <a:gd name="T1" fmla="*/ 1 h 7"/>
              <a:gd name="T2" fmla="*/ 1 w 6"/>
              <a:gd name="T3" fmla="*/ 8 h 7"/>
              <a:gd name="T4" fmla="*/ 1 w 6"/>
              <a:gd name="T5" fmla="*/ 3 h 7"/>
              <a:gd name="T6" fmla="*/ 7 w 6"/>
              <a:gd name="T7" fmla="*/ 1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1"/>
                </a:moveTo>
                <a:cubicBezTo>
                  <a:pt x="6" y="4"/>
                  <a:pt x="3" y="6"/>
                  <a:pt x="1" y="7"/>
                </a:cubicBezTo>
                <a:cubicBezTo>
                  <a:pt x="0" y="7"/>
                  <a:pt x="0" y="4"/>
                  <a:pt x="1" y="3"/>
                </a:cubicBezTo>
                <a:cubicBezTo>
                  <a:pt x="2" y="2"/>
                  <a:pt x="6" y="0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7" name="Freeform 2791"/>
          <p:cNvSpPr>
            <a:spLocks noChangeAspect="1"/>
          </p:cNvSpPr>
          <p:nvPr/>
        </p:nvSpPr>
        <p:spPr bwMode="auto">
          <a:xfrm>
            <a:off x="4497388" y="2824376"/>
            <a:ext cx="17463" cy="20638"/>
          </a:xfrm>
          <a:custGeom>
            <a:avLst/>
            <a:gdLst>
              <a:gd name="T0" fmla="*/ 1 w 9"/>
              <a:gd name="T1" fmla="*/ 1 h 11"/>
              <a:gd name="T2" fmla="*/ 7 w 9"/>
              <a:gd name="T3" fmla="*/ 0 h 11"/>
              <a:gd name="T4" fmla="*/ 11 w 9"/>
              <a:gd name="T5" fmla="*/ 2 h 11"/>
              <a:gd name="T6" fmla="*/ 7 w 9"/>
              <a:gd name="T7" fmla="*/ 13 h 11"/>
              <a:gd name="T8" fmla="*/ 7 w 9"/>
              <a:gd name="T9" fmla="*/ 7 h 11"/>
              <a:gd name="T10" fmla="*/ 2 w 9"/>
              <a:gd name="T11" fmla="*/ 5 h 11"/>
              <a:gd name="T12" fmla="*/ 1 w 9"/>
              <a:gd name="T13" fmla="*/ 1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1" y="1"/>
                </a:moveTo>
                <a:cubicBezTo>
                  <a:pt x="2" y="0"/>
                  <a:pt x="4" y="0"/>
                  <a:pt x="6" y="0"/>
                </a:cubicBezTo>
                <a:cubicBezTo>
                  <a:pt x="7" y="1"/>
                  <a:pt x="9" y="1"/>
                  <a:pt x="9" y="2"/>
                </a:cubicBezTo>
                <a:cubicBezTo>
                  <a:pt x="9" y="5"/>
                  <a:pt x="8" y="11"/>
                  <a:pt x="6" y="11"/>
                </a:cubicBezTo>
                <a:cubicBezTo>
                  <a:pt x="4" y="10"/>
                  <a:pt x="6" y="6"/>
                  <a:pt x="6" y="6"/>
                </a:cubicBezTo>
                <a:cubicBezTo>
                  <a:pt x="5" y="4"/>
                  <a:pt x="3" y="5"/>
                  <a:pt x="2" y="4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8" name="Freeform 2792"/>
          <p:cNvSpPr>
            <a:spLocks noChangeAspect="1"/>
          </p:cNvSpPr>
          <p:nvPr/>
        </p:nvSpPr>
        <p:spPr bwMode="auto">
          <a:xfrm>
            <a:off x="4518025" y="2806913"/>
            <a:ext cx="6350" cy="7938"/>
          </a:xfrm>
          <a:custGeom>
            <a:avLst/>
            <a:gdLst>
              <a:gd name="T0" fmla="*/ 3 w 3"/>
              <a:gd name="T1" fmla="*/ 0 h 4"/>
              <a:gd name="T2" fmla="*/ 4 w 3"/>
              <a:gd name="T3" fmla="*/ 3 h 4"/>
              <a:gd name="T4" fmla="*/ 1 w 3"/>
              <a:gd name="T5" fmla="*/ 5 h 4"/>
              <a:gd name="T6" fmla="*/ 0 w 3"/>
              <a:gd name="T7" fmla="*/ 1 h 4"/>
              <a:gd name="T8" fmla="*/ 3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89" name="Freeform 2793"/>
          <p:cNvSpPr>
            <a:spLocks noChangeAspect="1"/>
          </p:cNvSpPr>
          <p:nvPr/>
        </p:nvSpPr>
        <p:spPr bwMode="auto">
          <a:xfrm>
            <a:off x="4510089" y="2810090"/>
            <a:ext cx="6350" cy="9525"/>
          </a:xfrm>
          <a:custGeom>
            <a:avLst/>
            <a:gdLst>
              <a:gd name="T0" fmla="*/ 3 w 3"/>
              <a:gd name="T1" fmla="*/ 0 h 5"/>
              <a:gd name="T2" fmla="*/ 4 w 3"/>
              <a:gd name="T3" fmla="*/ 4 h 5"/>
              <a:gd name="T4" fmla="*/ 3 w 3"/>
              <a:gd name="T5" fmla="*/ 6 h 5"/>
              <a:gd name="T6" fmla="*/ 0 w 3"/>
              <a:gd name="T7" fmla="*/ 2 h 5"/>
              <a:gd name="T8" fmla="*/ 3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0"/>
                </a:moveTo>
                <a:cubicBezTo>
                  <a:pt x="3" y="0"/>
                  <a:pt x="3" y="2"/>
                  <a:pt x="3" y="3"/>
                </a:cubicBezTo>
                <a:cubicBezTo>
                  <a:pt x="3" y="3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0" name="Freeform 2794"/>
          <p:cNvSpPr>
            <a:spLocks noChangeAspect="1"/>
          </p:cNvSpPr>
          <p:nvPr/>
        </p:nvSpPr>
        <p:spPr bwMode="auto">
          <a:xfrm>
            <a:off x="4651376" y="2837078"/>
            <a:ext cx="6350" cy="9525"/>
          </a:xfrm>
          <a:custGeom>
            <a:avLst/>
            <a:gdLst>
              <a:gd name="T0" fmla="*/ 3 w 3"/>
              <a:gd name="T1" fmla="*/ 1 h 5"/>
              <a:gd name="T2" fmla="*/ 4 w 3"/>
              <a:gd name="T3" fmla="*/ 4 h 5"/>
              <a:gd name="T4" fmla="*/ 3 w 3"/>
              <a:gd name="T5" fmla="*/ 6 h 5"/>
              <a:gd name="T6" fmla="*/ 0 w 3"/>
              <a:gd name="T7" fmla="*/ 2 h 5"/>
              <a:gd name="T8" fmla="*/ 3 w 3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3" y="1"/>
                  <a:pt x="3" y="2"/>
                  <a:pt x="3" y="3"/>
                </a:cubicBezTo>
                <a:cubicBezTo>
                  <a:pt x="3" y="4"/>
                  <a:pt x="3" y="5"/>
                  <a:pt x="2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1" name="Freeform 2795"/>
          <p:cNvSpPr>
            <a:spLocks noChangeAspect="1"/>
          </p:cNvSpPr>
          <p:nvPr/>
        </p:nvSpPr>
        <p:spPr bwMode="auto">
          <a:xfrm>
            <a:off x="4662489" y="2865651"/>
            <a:ext cx="9525" cy="6350"/>
          </a:xfrm>
          <a:custGeom>
            <a:avLst/>
            <a:gdLst>
              <a:gd name="T0" fmla="*/ 5 w 5"/>
              <a:gd name="T1" fmla="*/ 3 h 3"/>
              <a:gd name="T2" fmla="*/ 2 w 5"/>
              <a:gd name="T3" fmla="*/ 4 h 3"/>
              <a:gd name="T4" fmla="*/ 0 w 5"/>
              <a:gd name="T5" fmla="*/ 3 h 3"/>
              <a:gd name="T6" fmla="*/ 4 w 5"/>
              <a:gd name="T7" fmla="*/ 0 h 3"/>
              <a:gd name="T8" fmla="*/ 5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2" name="Freeform 2796"/>
          <p:cNvSpPr>
            <a:spLocks noChangeAspect="1"/>
          </p:cNvSpPr>
          <p:nvPr/>
        </p:nvSpPr>
        <p:spPr bwMode="auto">
          <a:xfrm>
            <a:off x="4656139" y="2751351"/>
            <a:ext cx="9525" cy="6350"/>
          </a:xfrm>
          <a:custGeom>
            <a:avLst/>
            <a:gdLst>
              <a:gd name="T0" fmla="*/ 6 w 5"/>
              <a:gd name="T1" fmla="*/ 3 h 3"/>
              <a:gd name="T2" fmla="*/ 4 w 5"/>
              <a:gd name="T3" fmla="*/ 4 h 3"/>
              <a:gd name="T4" fmla="*/ 1 w 5"/>
              <a:gd name="T5" fmla="*/ 1 h 3"/>
              <a:gd name="T6" fmla="*/ 4 w 5"/>
              <a:gd name="T7" fmla="*/ 0 h 3"/>
              <a:gd name="T8" fmla="*/ 6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2"/>
                  <a:pt x="3" y="3"/>
                  <a:pt x="3" y="3"/>
                </a:cubicBezTo>
                <a:cubicBezTo>
                  <a:pt x="2" y="3"/>
                  <a:pt x="0" y="2"/>
                  <a:pt x="1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3" name="Freeform 2797"/>
          <p:cNvSpPr>
            <a:spLocks noChangeAspect="1"/>
          </p:cNvSpPr>
          <p:nvPr/>
        </p:nvSpPr>
        <p:spPr bwMode="auto">
          <a:xfrm>
            <a:off x="4697414" y="2722778"/>
            <a:ext cx="7938" cy="4763"/>
          </a:xfrm>
          <a:custGeom>
            <a:avLst/>
            <a:gdLst>
              <a:gd name="T0" fmla="*/ 5 w 4"/>
              <a:gd name="T1" fmla="*/ 2 h 2"/>
              <a:gd name="T2" fmla="*/ 3 w 4"/>
              <a:gd name="T3" fmla="*/ 3 h 2"/>
              <a:gd name="T4" fmla="*/ 0 w 4"/>
              <a:gd name="T5" fmla="*/ 2 h 2"/>
              <a:gd name="T6" fmla="*/ 3 w 4"/>
              <a:gd name="T7" fmla="*/ 0 h 2"/>
              <a:gd name="T8" fmla="*/ 5 w 4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4" name="Freeform 2798"/>
          <p:cNvSpPr>
            <a:spLocks noChangeAspect="1"/>
          </p:cNvSpPr>
          <p:nvPr/>
        </p:nvSpPr>
        <p:spPr bwMode="auto">
          <a:xfrm>
            <a:off x="4705351" y="2711663"/>
            <a:ext cx="9525" cy="6350"/>
          </a:xfrm>
          <a:custGeom>
            <a:avLst/>
            <a:gdLst>
              <a:gd name="T0" fmla="*/ 6 w 5"/>
              <a:gd name="T1" fmla="*/ 3 h 3"/>
              <a:gd name="T2" fmla="*/ 2 w 5"/>
              <a:gd name="T3" fmla="*/ 4 h 3"/>
              <a:gd name="T4" fmla="*/ 0 w 5"/>
              <a:gd name="T5" fmla="*/ 1 h 3"/>
              <a:gd name="T6" fmla="*/ 4 w 5"/>
              <a:gd name="T7" fmla="*/ 0 h 3"/>
              <a:gd name="T8" fmla="*/ 6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5" name="Freeform 2799"/>
          <p:cNvSpPr>
            <a:spLocks noChangeAspect="1"/>
          </p:cNvSpPr>
          <p:nvPr/>
        </p:nvSpPr>
        <p:spPr bwMode="auto">
          <a:xfrm>
            <a:off x="4784726" y="2624353"/>
            <a:ext cx="9525" cy="4763"/>
          </a:xfrm>
          <a:custGeom>
            <a:avLst/>
            <a:gdLst>
              <a:gd name="T0" fmla="*/ 6 w 5"/>
              <a:gd name="T1" fmla="*/ 2 h 3"/>
              <a:gd name="T2" fmla="*/ 4 w 5"/>
              <a:gd name="T3" fmla="*/ 3 h 3"/>
              <a:gd name="T4" fmla="*/ 1 w 5"/>
              <a:gd name="T5" fmla="*/ 2 h 3"/>
              <a:gd name="T6" fmla="*/ 4 w 5"/>
              <a:gd name="T7" fmla="*/ 0 h 3"/>
              <a:gd name="T8" fmla="*/ 6 w 5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3"/>
                  <a:pt x="3" y="3"/>
                  <a:pt x="3" y="3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6" name="Freeform 2800"/>
          <p:cNvSpPr>
            <a:spLocks noChangeAspect="1"/>
          </p:cNvSpPr>
          <p:nvPr/>
        </p:nvSpPr>
        <p:spPr bwMode="auto">
          <a:xfrm>
            <a:off x="4860926" y="2524338"/>
            <a:ext cx="9525" cy="6350"/>
          </a:xfrm>
          <a:custGeom>
            <a:avLst/>
            <a:gdLst>
              <a:gd name="T0" fmla="*/ 6 w 5"/>
              <a:gd name="T1" fmla="*/ 3 h 3"/>
              <a:gd name="T2" fmla="*/ 2 w 5"/>
              <a:gd name="T3" fmla="*/ 4 h 3"/>
              <a:gd name="T4" fmla="*/ 0 w 5"/>
              <a:gd name="T5" fmla="*/ 3 h 3"/>
              <a:gd name="T6" fmla="*/ 4 w 5"/>
              <a:gd name="T7" fmla="*/ 0 h 3"/>
              <a:gd name="T8" fmla="*/ 6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3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7" name="Freeform 2801"/>
          <p:cNvSpPr>
            <a:spLocks noChangeAspect="1"/>
          </p:cNvSpPr>
          <p:nvPr/>
        </p:nvSpPr>
        <p:spPr bwMode="auto">
          <a:xfrm>
            <a:off x="4927600" y="2444963"/>
            <a:ext cx="7938" cy="6350"/>
          </a:xfrm>
          <a:custGeom>
            <a:avLst/>
            <a:gdLst>
              <a:gd name="T0" fmla="*/ 5 w 4"/>
              <a:gd name="T1" fmla="*/ 3 h 3"/>
              <a:gd name="T2" fmla="*/ 3 w 4"/>
              <a:gd name="T3" fmla="*/ 4 h 3"/>
              <a:gd name="T4" fmla="*/ 0 w 4"/>
              <a:gd name="T5" fmla="*/ 3 h 3"/>
              <a:gd name="T6" fmla="*/ 4 w 4"/>
              <a:gd name="T7" fmla="*/ 0 h 3"/>
              <a:gd name="T8" fmla="*/ 5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8" name="Freeform 2802"/>
          <p:cNvSpPr>
            <a:spLocks noChangeAspect="1"/>
          </p:cNvSpPr>
          <p:nvPr/>
        </p:nvSpPr>
        <p:spPr bwMode="auto">
          <a:xfrm>
            <a:off x="4935538" y="2438613"/>
            <a:ext cx="6350" cy="6350"/>
          </a:xfrm>
          <a:custGeom>
            <a:avLst/>
            <a:gdLst>
              <a:gd name="T0" fmla="*/ 4 w 3"/>
              <a:gd name="T1" fmla="*/ 3 h 3"/>
              <a:gd name="T2" fmla="*/ 1 w 3"/>
              <a:gd name="T3" fmla="*/ 4 h 3"/>
              <a:gd name="T4" fmla="*/ 0 w 3"/>
              <a:gd name="T5" fmla="*/ 3 h 3"/>
              <a:gd name="T6" fmla="*/ 3 w 3"/>
              <a:gd name="T7" fmla="*/ 0 h 3"/>
              <a:gd name="T8" fmla="*/ 4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99" name="Freeform 2803"/>
          <p:cNvSpPr>
            <a:spLocks noChangeAspect="1"/>
          </p:cNvSpPr>
          <p:nvPr/>
        </p:nvSpPr>
        <p:spPr bwMode="auto">
          <a:xfrm>
            <a:off x="4951413" y="2452903"/>
            <a:ext cx="4763" cy="4763"/>
          </a:xfrm>
          <a:custGeom>
            <a:avLst/>
            <a:gdLst>
              <a:gd name="T0" fmla="*/ 3 w 3"/>
              <a:gd name="T1" fmla="*/ 0 h 3"/>
              <a:gd name="T2" fmla="*/ 2 w 3"/>
              <a:gd name="T3" fmla="*/ 2 h 3"/>
              <a:gd name="T4" fmla="*/ 0 w 3"/>
              <a:gd name="T5" fmla="*/ 3 h 3"/>
              <a:gd name="T6" fmla="*/ 1 w 3"/>
              <a:gd name="T7" fmla="*/ 0 h 3"/>
              <a:gd name="T8" fmla="*/ 3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0" name="Freeform 2804"/>
          <p:cNvSpPr>
            <a:spLocks noChangeAspect="1"/>
          </p:cNvSpPr>
          <p:nvPr/>
        </p:nvSpPr>
        <p:spPr bwMode="auto">
          <a:xfrm>
            <a:off x="4967289" y="2438613"/>
            <a:ext cx="6350" cy="6350"/>
          </a:xfrm>
          <a:custGeom>
            <a:avLst/>
            <a:gdLst>
              <a:gd name="T0" fmla="*/ 4 w 3"/>
              <a:gd name="T1" fmla="*/ 0 h 3"/>
              <a:gd name="T2" fmla="*/ 3 w 3"/>
              <a:gd name="T3" fmla="*/ 3 h 3"/>
              <a:gd name="T4" fmla="*/ 0 w 3"/>
              <a:gd name="T5" fmla="*/ 4 h 3"/>
              <a:gd name="T6" fmla="*/ 1 w 3"/>
              <a:gd name="T7" fmla="*/ 0 h 3"/>
              <a:gd name="T8" fmla="*/ 4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1" name="Freeform 2805"/>
          <p:cNvSpPr>
            <a:spLocks noChangeAspect="1"/>
          </p:cNvSpPr>
          <p:nvPr/>
        </p:nvSpPr>
        <p:spPr bwMode="auto">
          <a:xfrm>
            <a:off x="5008563" y="2435440"/>
            <a:ext cx="6350" cy="3175"/>
          </a:xfrm>
          <a:custGeom>
            <a:avLst/>
            <a:gdLst>
              <a:gd name="T0" fmla="*/ 4 w 4"/>
              <a:gd name="T1" fmla="*/ 2 h 2"/>
              <a:gd name="T2" fmla="*/ 2 w 4"/>
              <a:gd name="T3" fmla="*/ 2 h 2"/>
              <a:gd name="T4" fmla="*/ 0 w 4"/>
              <a:gd name="T5" fmla="*/ 1 h 2"/>
              <a:gd name="T6" fmla="*/ 3 w 4"/>
              <a:gd name="T7" fmla="*/ 0 h 2"/>
              <a:gd name="T8" fmla="*/ 4 w 4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2" name="Freeform 2806"/>
          <p:cNvSpPr>
            <a:spLocks noChangeAspect="1"/>
          </p:cNvSpPr>
          <p:nvPr/>
        </p:nvSpPr>
        <p:spPr bwMode="auto">
          <a:xfrm>
            <a:off x="5037138" y="2408451"/>
            <a:ext cx="6350" cy="4763"/>
          </a:xfrm>
          <a:custGeom>
            <a:avLst/>
            <a:gdLst>
              <a:gd name="T0" fmla="*/ 4 w 4"/>
              <a:gd name="T1" fmla="*/ 3 h 2"/>
              <a:gd name="T2" fmla="*/ 2 w 4"/>
              <a:gd name="T3" fmla="*/ 3 h 2"/>
              <a:gd name="T4" fmla="*/ 0 w 4"/>
              <a:gd name="T5" fmla="*/ 2 h 2"/>
              <a:gd name="T6" fmla="*/ 3 w 4"/>
              <a:gd name="T7" fmla="*/ 0 h 2"/>
              <a:gd name="T8" fmla="*/ 4 w 4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3" name="Freeform 2807"/>
          <p:cNvSpPr>
            <a:spLocks noChangeAspect="1"/>
          </p:cNvSpPr>
          <p:nvPr/>
        </p:nvSpPr>
        <p:spPr bwMode="auto">
          <a:xfrm>
            <a:off x="5041901" y="2416388"/>
            <a:ext cx="7938" cy="3175"/>
          </a:xfrm>
          <a:custGeom>
            <a:avLst/>
            <a:gdLst>
              <a:gd name="T0" fmla="*/ 5 w 4"/>
              <a:gd name="T1" fmla="*/ 1 h 2"/>
              <a:gd name="T2" fmla="*/ 3 w 4"/>
              <a:gd name="T3" fmla="*/ 2 h 2"/>
              <a:gd name="T4" fmla="*/ 0 w 4"/>
              <a:gd name="T5" fmla="*/ 1 h 2"/>
              <a:gd name="T6" fmla="*/ 4 w 4"/>
              <a:gd name="T7" fmla="*/ 0 h 2"/>
              <a:gd name="T8" fmla="*/ 5 w 4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4" name="Freeform 2808"/>
          <p:cNvSpPr>
            <a:spLocks noChangeAspect="1"/>
          </p:cNvSpPr>
          <p:nvPr/>
        </p:nvSpPr>
        <p:spPr bwMode="auto">
          <a:xfrm>
            <a:off x="5067301" y="2403688"/>
            <a:ext cx="11113" cy="6350"/>
          </a:xfrm>
          <a:custGeom>
            <a:avLst/>
            <a:gdLst>
              <a:gd name="T0" fmla="*/ 7 w 6"/>
              <a:gd name="T1" fmla="*/ 3 h 4"/>
              <a:gd name="T2" fmla="*/ 4 w 6"/>
              <a:gd name="T3" fmla="*/ 4 h 4"/>
              <a:gd name="T4" fmla="*/ 1 w 6"/>
              <a:gd name="T5" fmla="*/ 2 h 4"/>
              <a:gd name="T6" fmla="*/ 5 w 6"/>
              <a:gd name="T7" fmla="*/ 0 h 4"/>
              <a:gd name="T8" fmla="*/ 7 w 6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6" y="3"/>
                </a:moveTo>
                <a:cubicBezTo>
                  <a:pt x="6" y="4"/>
                  <a:pt x="4" y="4"/>
                  <a:pt x="3" y="4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ubicBezTo>
                  <a:pt x="5" y="1"/>
                  <a:pt x="6" y="2"/>
                  <a:pt x="6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5" name="Freeform 2809"/>
          <p:cNvSpPr>
            <a:spLocks noChangeAspect="1"/>
          </p:cNvSpPr>
          <p:nvPr/>
        </p:nvSpPr>
        <p:spPr bwMode="auto">
          <a:xfrm>
            <a:off x="4795839" y="2629115"/>
            <a:ext cx="9525" cy="15875"/>
          </a:xfrm>
          <a:custGeom>
            <a:avLst/>
            <a:gdLst>
              <a:gd name="T0" fmla="*/ 6 w 5"/>
              <a:gd name="T1" fmla="*/ 1 h 8"/>
              <a:gd name="T2" fmla="*/ 5 w 5"/>
              <a:gd name="T3" fmla="*/ 7 h 8"/>
              <a:gd name="T4" fmla="*/ 1 w 5"/>
              <a:gd name="T5" fmla="*/ 9 h 8"/>
              <a:gd name="T6" fmla="*/ 1 w 5"/>
              <a:gd name="T7" fmla="*/ 3 h 8"/>
              <a:gd name="T8" fmla="*/ 6 w 5"/>
              <a:gd name="T9" fmla="*/ 1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1"/>
                </a:moveTo>
                <a:cubicBezTo>
                  <a:pt x="5" y="2"/>
                  <a:pt x="5" y="4"/>
                  <a:pt x="4" y="6"/>
                </a:cubicBezTo>
                <a:cubicBezTo>
                  <a:pt x="3" y="7"/>
                  <a:pt x="1" y="8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0"/>
                  <a:pt x="4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6" name="Freeform 2810"/>
          <p:cNvSpPr>
            <a:spLocks noChangeAspect="1"/>
          </p:cNvSpPr>
          <p:nvPr/>
        </p:nvSpPr>
        <p:spPr bwMode="auto">
          <a:xfrm>
            <a:off x="4386264" y="2770401"/>
            <a:ext cx="7938" cy="6350"/>
          </a:xfrm>
          <a:custGeom>
            <a:avLst/>
            <a:gdLst>
              <a:gd name="T0" fmla="*/ 0 w 4"/>
              <a:gd name="T1" fmla="*/ 0 h 3"/>
              <a:gd name="T2" fmla="*/ 4 w 4"/>
              <a:gd name="T3" fmla="*/ 1 h 3"/>
              <a:gd name="T4" fmla="*/ 4 w 4"/>
              <a:gd name="T5" fmla="*/ 3 h 3"/>
              <a:gd name="T6" fmla="*/ 0 w 4"/>
              <a:gd name="T7" fmla="*/ 3 h 3"/>
              <a:gd name="T8" fmla="*/ 0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0"/>
                </a:moveTo>
                <a:cubicBezTo>
                  <a:pt x="1" y="0"/>
                  <a:pt x="2" y="0"/>
                  <a:pt x="3" y="1"/>
                </a:cubicBezTo>
                <a:cubicBezTo>
                  <a:pt x="3" y="1"/>
                  <a:pt x="4" y="2"/>
                  <a:pt x="3" y="2"/>
                </a:cubicBezTo>
                <a:cubicBezTo>
                  <a:pt x="3" y="3"/>
                  <a:pt x="1" y="2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7" name="Freeform 2811"/>
          <p:cNvSpPr>
            <a:spLocks noChangeAspect="1"/>
          </p:cNvSpPr>
          <p:nvPr/>
        </p:nvSpPr>
        <p:spPr bwMode="auto">
          <a:xfrm>
            <a:off x="4384675" y="2778338"/>
            <a:ext cx="7938" cy="7938"/>
          </a:xfrm>
          <a:custGeom>
            <a:avLst/>
            <a:gdLst>
              <a:gd name="T0" fmla="*/ 1 w 4"/>
              <a:gd name="T1" fmla="*/ 1 h 4"/>
              <a:gd name="T2" fmla="*/ 4 w 4"/>
              <a:gd name="T3" fmla="*/ 3 h 4"/>
              <a:gd name="T4" fmla="*/ 4 w 4"/>
              <a:gd name="T5" fmla="*/ 5 h 4"/>
              <a:gd name="T6" fmla="*/ 1 w 4"/>
              <a:gd name="T7" fmla="*/ 3 h 4"/>
              <a:gd name="T8" fmla="*/ 1 w 4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4" y="3"/>
                  <a:pt x="4" y="4"/>
                  <a:pt x="3" y="4"/>
                </a:cubicBezTo>
                <a:cubicBezTo>
                  <a:pt x="2" y="4"/>
                  <a:pt x="1" y="3"/>
                  <a:pt x="1" y="2"/>
                </a:cubicBezTo>
                <a:cubicBezTo>
                  <a:pt x="0" y="1"/>
                  <a:pt x="1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8" name="Freeform 2812"/>
          <p:cNvSpPr>
            <a:spLocks noChangeAspect="1"/>
          </p:cNvSpPr>
          <p:nvPr/>
        </p:nvSpPr>
        <p:spPr bwMode="auto">
          <a:xfrm>
            <a:off x="4392614" y="2751351"/>
            <a:ext cx="7938" cy="6350"/>
          </a:xfrm>
          <a:custGeom>
            <a:avLst/>
            <a:gdLst>
              <a:gd name="T0" fmla="*/ 1 w 4"/>
              <a:gd name="T1" fmla="*/ 0 h 3"/>
              <a:gd name="T2" fmla="*/ 4 w 4"/>
              <a:gd name="T3" fmla="*/ 1 h 3"/>
              <a:gd name="T4" fmla="*/ 4 w 4"/>
              <a:gd name="T5" fmla="*/ 4 h 3"/>
              <a:gd name="T6" fmla="*/ 1 w 4"/>
              <a:gd name="T7" fmla="*/ 1 h 3"/>
              <a:gd name="T8" fmla="*/ 1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4" y="3"/>
                  <a:pt x="3" y="3"/>
                </a:cubicBezTo>
                <a:cubicBezTo>
                  <a:pt x="2" y="3"/>
                  <a:pt x="1" y="2"/>
                  <a:pt x="1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09" name="Freeform 2813"/>
          <p:cNvSpPr>
            <a:spLocks noChangeAspect="1"/>
          </p:cNvSpPr>
          <p:nvPr/>
        </p:nvSpPr>
        <p:spPr bwMode="auto">
          <a:xfrm>
            <a:off x="4375151" y="2757703"/>
            <a:ext cx="7938" cy="4763"/>
          </a:xfrm>
          <a:custGeom>
            <a:avLst/>
            <a:gdLst>
              <a:gd name="T0" fmla="*/ 1 w 4"/>
              <a:gd name="T1" fmla="*/ 0 h 3"/>
              <a:gd name="T2" fmla="*/ 4 w 4"/>
              <a:gd name="T3" fmla="*/ 1 h 3"/>
              <a:gd name="T4" fmla="*/ 4 w 4"/>
              <a:gd name="T5" fmla="*/ 3 h 3"/>
              <a:gd name="T6" fmla="*/ 0 w 4"/>
              <a:gd name="T7" fmla="*/ 2 h 3"/>
              <a:gd name="T8" fmla="*/ 1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3" y="2"/>
                  <a:pt x="4" y="2"/>
                  <a:pt x="3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0" name="Freeform 2814"/>
          <p:cNvSpPr>
            <a:spLocks noChangeAspect="1"/>
          </p:cNvSpPr>
          <p:nvPr/>
        </p:nvSpPr>
        <p:spPr bwMode="auto">
          <a:xfrm>
            <a:off x="4502151" y="2814853"/>
            <a:ext cx="6350" cy="9525"/>
          </a:xfrm>
          <a:custGeom>
            <a:avLst/>
            <a:gdLst>
              <a:gd name="T0" fmla="*/ 3 w 3"/>
              <a:gd name="T1" fmla="*/ 1 h 5"/>
              <a:gd name="T2" fmla="*/ 4 w 3"/>
              <a:gd name="T3" fmla="*/ 4 h 5"/>
              <a:gd name="T4" fmla="*/ 1 w 3"/>
              <a:gd name="T5" fmla="*/ 6 h 5"/>
              <a:gd name="T6" fmla="*/ 0 w 3"/>
              <a:gd name="T7" fmla="*/ 2 h 5"/>
              <a:gd name="T8" fmla="*/ 3 w 3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2" y="1"/>
                  <a:pt x="3" y="2"/>
                  <a:pt x="3" y="3"/>
                </a:cubicBezTo>
                <a:cubicBezTo>
                  <a:pt x="3" y="4"/>
                  <a:pt x="2" y="5"/>
                  <a:pt x="1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1" name="Freeform 2815"/>
          <p:cNvSpPr>
            <a:spLocks noChangeAspect="1"/>
          </p:cNvSpPr>
          <p:nvPr/>
        </p:nvSpPr>
        <p:spPr bwMode="auto">
          <a:xfrm>
            <a:off x="4378325" y="2752938"/>
            <a:ext cx="14288" cy="14288"/>
          </a:xfrm>
          <a:custGeom>
            <a:avLst/>
            <a:gdLst>
              <a:gd name="T0" fmla="*/ 0 w 7"/>
              <a:gd name="T1" fmla="*/ 1 h 7"/>
              <a:gd name="T2" fmla="*/ 6 w 7"/>
              <a:gd name="T3" fmla="*/ 5 h 7"/>
              <a:gd name="T4" fmla="*/ 8 w 7"/>
              <a:gd name="T5" fmla="*/ 9 h 7"/>
              <a:gd name="T6" fmla="*/ 4 w 7"/>
              <a:gd name="T7" fmla="*/ 6 h 7"/>
              <a:gd name="T8" fmla="*/ 0 w 7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1"/>
                </a:moveTo>
                <a:cubicBezTo>
                  <a:pt x="2" y="0"/>
                  <a:pt x="3" y="2"/>
                  <a:pt x="5" y="4"/>
                </a:cubicBezTo>
                <a:cubicBezTo>
                  <a:pt x="5" y="5"/>
                  <a:pt x="7" y="6"/>
                  <a:pt x="6" y="7"/>
                </a:cubicBezTo>
                <a:cubicBezTo>
                  <a:pt x="5" y="7"/>
                  <a:pt x="4" y="6"/>
                  <a:pt x="3" y="5"/>
                </a:cubicBezTo>
                <a:cubicBezTo>
                  <a:pt x="2" y="4"/>
                  <a:pt x="0" y="2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2" name="Freeform 2816"/>
          <p:cNvSpPr>
            <a:spLocks noChangeAspect="1"/>
          </p:cNvSpPr>
          <p:nvPr/>
        </p:nvSpPr>
        <p:spPr bwMode="auto">
          <a:xfrm>
            <a:off x="4705350" y="2721188"/>
            <a:ext cx="12700" cy="12700"/>
          </a:xfrm>
          <a:custGeom>
            <a:avLst/>
            <a:gdLst>
              <a:gd name="T0" fmla="*/ 1 w 7"/>
              <a:gd name="T1" fmla="*/ 1 h 7"/>
              <a:gd name="T2" fmla="*/ 6 w 7"/>
              <a:gd name="T3" fmla="*/ 5 h 7"/>
              <a:gd name="T4" fmla="*/ 8 w 7"/>
              <a:gd name="T5" fmla="*/ 8 h 7"/>
              <a:gd name="T6" fmla="*/ 3 w 7"/>
              <a:gd name="T7" fmla="*/ 5 h 7"/>
              <a:gd name="T8" fmla="*/ 1 w 7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1"/>
                </a:moveTo>
                <a:cubicBezTo>
                  <a:pt x="3" y="0"/>
                  <a:pt x="4" y="2"/>
                  <a:pt x="5" y="4"/>
                </a:cubicBezTo>
                <a:cubicBezTo>
                  <a:pt x="6" y="5"/>
                  <a:pt x="7" y="6"/>
                  <a:pt x="7" y="7"/>
                </a:cubicBezTo>
                <a:cubicBezTo>
                  <a:pt x="5" y="7"/>
                  <a:pt x="4" y="5"/>
                  <a:pt x="3" y="4"/>
                </a:cubicBezTo>
                <a:cubicBezTo>
                  <a:pt x="2" y="3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3" name="Freeform 2817"/>
          <p:cNvSpPr>
            <a:spLocks noChangeAspect="1"/>
          </p:cNvSpPr>
          <p:nvPr/>
        </p:nvSpPr>
        <p:spPr bwMode="auto">
          <a:xfrm>
            <a:off x="4718051" y="2694201"/>
            <a:ext cx="11113" cy="6350"/>
          </a:xfrm>
          <a:custGeom>
            <a:avLst/>
            <a:gdLst>
              <a:gd name="T0" fmla="*/ 0 w 6"/>
              <a:gd name="T1" fmla="*/ 3 h 3"/>
              <a:gd name="T2" fmla="*/ 4 w 6"/>
              <a:gd name="T3" fmla="*/ 0 h 3"/>
              <a:gd name="T4" fmla="*/ 7 w 6"/>
              <a:gd name="T5" fmla="*/ 1 h 3"/>
              <a:gd name="T6" fmla="*/ 4 w 6"/>
              <a:gd name="T7" fmla="*/ 3 h 3"/>
              <a:gd name="T8" fmla="*/ 0 w 6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5" y="2"/>
                  <a:pt x="4" y="2"/>
                  <a:pt x="3" y="2"/>
                </a:cubicBezTo>
                <a:cubicBezTo>
                  <a:pt x="2" y="3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4" name="Freeform 2818"/>
          <p:cNvSpPr>
            <a:spLocks noChangeAspect="1"/>
          </p:cNvSpPr>
          <p:nvPr/>
        </p:nvSpPr>
        <p:spPr bwMode="auto">
          <a:xfrm>
            <a:off x="4802189" y="2605303"/>
            <a:ext cx="7938" cy="11113"/>
          </a:xfrm>
          <a:custGeom>
            <a:avLst/>
            <a:gdLst>
              <a:gd name="T0" fmla="*/ 1 w 4"/>
              <a:gd name="T1" fmla="*/ 6 h 6"/>
              <a:gd name="T2" fmla="*/ 3 w 4"/>
              <a:gd name="T3" fmla="*/ 2 h 6"/>
              <a:gd name="T4" fmla="*/ 5 w 4"/>
              <a:gd name="T5" fmla="*/ 1 h 6"/>
              <a:gd name="T6" fmla="*/ 4 w 4"/>
              <a:gd name="T7" fmla="*/ 5 h 6"/>
              <a:gd name="T8" fmla="*/ 1 w 4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5" name="Freeform 2819"/>
          <p:cNvSpPr>
            <a:spLocks noChangeAspect="1"/>
          </p:cNvSpPr>
          <p:nvPr/>
        </p:nvSpPr>
        <p:spPr bwMode="auto">
          <a:xfrm>
            <a:off x="4946651" y="2441790"/>
            <a:ext cx="11113" cy="9525"/>
          </a:xfrm>
          <a:custGeom>
            <a:avLst/>
            <a:gdLst>
              <a:gd name="T0" fmla="*/ 1 w 6"/>
              <a:gd name="T1" fmla="*/ 1 h 5"/>
              <a:gd name="T2" fmla="*/ 5 w 6"/>
              <a:gd name="T3" fmla="*/ 2 h 5"/>
              <a:gd name="T4" fmla="*/ 6 w 6"/>
              <a:gd name="T5" fmla="*/ 6 h 5"/>
              <a:gd name="T6" fmla="*/ 2 w 6"/>
              <a:gd name="T7" fmla="*/ 4 h 5"/>
              <a:gd name="T8" fmla="*/ 1 w 6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1"/>
                </a:moveTo>
                <a:cubicBezTo>
                  <a:pt x="2" y="0"/>
                  <a:pt x="3" y="1"/>
                  <a:pt x="4" y="2"/>
                </a:cubicBezTo>
                <a:cubicBezTo>
                  <a:pt x="5" y="3"/>
                  <a:pt x="6" y="4"/>
                  <a:pt x="5" y="5"/>
                </a:cubicBezTo>
                <a:cubicBezTo>
                  <a:pt x="4" y="5"/>
                  <a:pt x="3" y="4"/>
                  <a:pt x="2" y="3"/>
                </a:cubicBezTo>
                <a:cubicBezTo>
                  <a:pt x="2" y="3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6" name="Freeform 2820"/>
          <p:cNvSpPr>
            <a:spLocks noChangeAspect="1"/>
          </p:cNvSpPr>
          <p:nvPr/>
        </p:nvSpPr>
        <p:spPr bwMode="auto">
          <a:xfrm>
            <a:off x="4716464" y="2700553"/>
            <a:ext cx="11113" cy="9525"/>
          </a:xfrm>
          <a:custGeom>
            <a:avLst/>
            <a:gdLst>
              <a:gd name="T0" fmla="*/ 1 w 6"/>
              <a:gd name="T1" fmla="*/ 5 h 5"/>
              <a:gd name="T2" fmla="*/ 4 w 6"/>
              <a:gd name="T3" fmla="*/ 1 h 5"/>
              <a:gd name="T4" fmla="*/ 7 w 6"/>
              <a:gd name="T5" fmla="*/ 1 h 5"/>
              <a:gd name="T6" fmla="*/ 5 w 6"/>
              <a:gd name="T7" fmla="*/ 5 h 5"/>
              <a:gd name="T8" fmla="*/ 1 w 6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4"/>
                </a:moveTo>
                <a:cubicBezTo>
                  <a:pt x="0" y="3"/>
                  <a:pt x="2" y="2"/>
                  <a:pt x="3" y="1"/>
                </a:cubicBezTo>
                <a:cubicBezTo>
                  <a:pt x="4" y="1"/>
                  <a:pt x="6" y="0"/>
                  <a:pt x="6" y="1"/>
                </a:cubicBezTo>
                <a:cubicBezTo>
                  <a:pt x="6" y="2"/>
                  <a:pt x="5" y="3"/>
                  <a:pt x="4" y="4"/>
                </a:cubicBezTo>
                <a:cubicBezTo>
                  <a:pt x="3" y="4"/>
                  <a:pt x="1" y="5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7" name="Freeform 2821"/>
          <p:cNvSpPr>
            <a:spLocks noChangeAspect="1"/>
          </p:cNvSpPr>
          <p:nvPr/>
        </p:nvSpPr>
        <p:spPr bwMode="auto">
          <a:xfrm>
            <a:off x="4384676" y="2752940"/>
            <a:ext cx="9525" cy="9525"/>
          </a:xfrm>
          <a:custGeom>
            <a:avLst/>
            <a:gdLst>
              <a:gd name="T0" fmla="*/ 0 w 5"/>
              <a:gd name="T1" fmla="*/ 0 h 5"/>
              <a:gd name="T2" fmla="*/ 5 w 5"/>
              <a:gd name="T3" fmla="*/ 2 h 5"/>
              <a:gd name="T4" fmla="*/ 6 w 5"/>
              <a:gd name="T5" fmla="*/ 6 h 5"/>
              <a:gd name="T6" fmla="*/ 4 w 5"/>
              <a:gd name="T7" fmla="*/ 4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cubicBezTo>
                  <a:pt x="1" y="0"/>
                  <a:pt x="3" y="2"/>
                  <a:pt x="4" y="2"/>
                </a:cubicBezTo>
                <a:cubicBezTo>
                  <a:pt x="5" y="3"/>
                  <a:pt x="5" y="4"/>
                  <a:pt x="5" y="5"/>
                </a:cubicBezTo>
                <a:cubicBezTo>
                  <a:pt x="4" y="5"/>
                  <a:pt x="4" y="4"/>
                  <a:pt x="3" y="3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8" name="Freeform 2822"/>
          <p:cNvSpPr>
            <a:spLocks noChangeAspect="1"/>
          </p:cNvSpPr>
          <p:nvPr/>
        </p:nvSpPr>
        <p:spPr bwMode="auto">
          <a:xfrm>
            <a:off x="4900613" y="2932326"/>
            <a:ext cx="17463" cy="46038"/>
          </a:xfrm>
          <a:custGeom>
            <a:avLst/>
            <a:gdLst>
              <a:gd name="T0" fmla="*/ 11 w 9"/>
              <a:gd name="T1" fmla="*/ 1 h 24"/>
              <a:gd name="T2" fmla="*/ 6 w 9"/>
              <a:gd name="T3" fmla="*/ 19 h 24"/>
              <a:gd name="T4" fmla="*/ 1 w 9"/>
              <a:gd name="T5" fmla="*/ 28 h 24"/>
              <a:gd name="T6" fmla="*/ 1 w 9"/>
              <a:gd name="T7" fmla="*/ 23 h 24"/>
              <a:gd name="T8" fmla="*/ 6 w 9"/>
              <a:gd name="T9" fmla="*/ 6 h 24"/>
              <a:gd name="T10" fmla="*/ 9 w 9"/>
              <a:gd name="T11" fmla="*/ 1 h 24"/>
              <a:gd name="T12" fmla="*/ 11 w 9"/>
              <a:gd name="T13" fmla="*/ 1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4"/>
              <a:gd name="T23" fmla="*/ 9 w 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4">
                <a:moveTo>
                  <a:pt x="9" y="1"/>
                </a:moveTo>
                <a:cubicBezTo>
                  <a:pt x="8" y="6"/>
                  <a:pt x="7" y="11"/>
                  <a:pt x="5" y="16"/>
                </a:cubicBezTo>
                <a:cubicBezTo>
                  <a:pt x="4" y="18"/>
                  <a:pt x="3" y="21"/>
                  <a:pt x="1" y="23"/>
                </a:cubicBezTo>
                <a:cubicBezTo>
                  <a:pt x="0" y="24"/>
                  <a:pt x="1" y="20"/>
                  <a:pt x="1" y="19"/>
                </a:cubicBezTo>
                <a:cubicBezTo>
                  <a:pt x="2" y="14"/>
                  <a:pt x="4" y="10"/>
                  <a:pt x="5" y="5"/>
                </a:cubicBezTo>
                <a:cubicBezTo>
                  <a:pt x="6" y="4"/>
                  <a:pt x="6" y="2"/>
                  <a:pt x="7" y="1"/>
                </a:cubicBezTo>
                <a:cubicBezTo>
                  <a:pt x="7" y="1"/>
                  <a:pt x="9" y="0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19" name="Freeform 2823"/>
          <p:cNvSpPr>
            <a:spLocks noChangeAspect="1"/>
          </p:cNvSpPr>
          <p:nvPr/>
        </p:nvSpPr>
        <p:spPr bwMode="auto">
          <a:xfrm>
            <a:off x="4937126" y="2913276"/>
            <a:ext cx="28575" cy="39688"/>
          </a:xfrm>
          <a:custGeom>
            <a:avLst/>
            <a:gdLst>
              <a:gd name="T0" fmla="*/ 18 w 15"/>
              <a:gd name="T1" fmla="*/ 1 h 21"/>
              <a:gd name="T2" fmla="*/ 10 w 15"/>
              <a:gd name="T3" fmla="*/ 7 h 21"/>
              <a:gd name="T4" fmla="*/ 10 w 15"/>
              <a:gd name="T5" fmla="*/ 18 h 21"/>
              <a:gd name="T6" fmla="*/ 5 w 15"/>
              <a:gd name="T7" fmla="*/ 25 h 21"/>
              <a:gd name="T8" fmla="*/ 5 w 15"/>
              <a:gd name="T9" fmla="*/ 18 h 21"/>
              <a:gd name="T10" fmla="*/ 2 w 15"/>
              <a:gd name="T11" fmla="*/ 10 h 21"/>
              <a:gd name="T12" fmla="*/ 13 w 15"/>
              <a:gd name="T13" fmla="*/ 0 h 21"/>
              <a:gd name="T14" fmla="*/ 18 w 15"/>
              <a:gd name="T15" fmla="*/ 1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21"/>
              <a:gd name="T26" fmla="*/ 15 w 15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21">
                <a:moveTo>
                  <a:pt x="15" y="1"/>
                </a:moveTo>
                <a:cubicBezTo>
                  <a:pt x="13" y="3"/>
                  <a:pt x="9" y="3"/>
                  <a:pt x="8" y="6"/>
                </a:cubicBezTo>
                <a:cubicBezTo>
                  <a:pt x="7" y="9"/>
                  <a:pt x="9" y="12"/>
                  <a:pt x="8" y="15"/>
                </a:cubicBezTo>
                <a:cubicBezTo>
                  <a:pt x="7" y="17"/>
                  <a:pt x="6" y="21"/>
                  <a:pt x="4" y="21"/>
                </a:cubicBezTo>
                <a:cubicBezTo>
                  <a:pt x="3" y="21"/>
                  <a:pt x="4" y="17"/>
                  <a:pt x="4" y="15"/>
                </a:cubicBezTo>
                <a:cubicBezTo>
                  <a:pt x="3" y="13"/>
                  <a:pt x="0" y="10"/>
                  <a:pt x="2" y="8"/>
                </a:cubicBezTo>
                <a:cubicBezTo>
                  <a:pt x="3" y="4"/>
                  <a:pt x="8" y="2"/>
                  <a:pt x="11" y="0"/>
                </a:cubicBezTo>
                <a:cubicBezTo>
                  <a:pt x="12" y="0"/>
                  <a:pt x="15" y="0"/>
                  <a:pt x="1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0" name="Freeform 2824"/>
          <p:cNvSpPr>
            <a:spLocks noChangeAspect="1"/>
          </p:cNvSpPr>
          <p:nvPr/>
        </p:nvSpPr>
        <p:spPr bwMode="auto">
          <a:xfrm>
            <a:off x="4965700" y="2824376"/>
            <a:ext cx="20638" cy="14288"/>
          </a:xfrm>
          <a:custGeom>
            <a:avLst/>
            <a:gdLst>
              <a:gd name="T0" fmla="*/ 1 w 11"/>
              <a:gd name="T1" fmla="*/ 3 h 8"/>
              <a:gd name="T2" fmla="*/ 6 w 11"/>
              <a:gd name="T3" fmla="*/ 6 h 8"/>
              <a:gd name="T4" fmla="*/ 9 w 11"/>
              <a:gd name="T5" fmla="*/ 1 h 8"/>
              <a:gd name="T6" fmla="*/ 13 w 11"/>
              <a:gd name="T7" fmla="*/ 7 h 8"/>
              <a:gd name="T8" fmla="*/ 8 w 11"/>
              <a:gd name="T9" fmla="*/ 8 h 8"/>
              <a:gd name="T10" fmla="*/ 5 w 11"/>
              <a:gd name="T11" fmla="*/ 7 h 8"/>
              <a:gd name="T12" fmla="*/ 2 w 11"/>
              <a:gd name="T13" fmla="*/ 8 h 8"/>
              <a:gd name="T14" fmla="*/ 1 w 11"/>
              <a:gd name="T15" fmla="*/ 3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8"/>
              <a:gd name="T26" fmla="*/ 11 w 11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8">
                <a:moveTo>
                  <a:pt x="1" y="3"/>
                </a:moveTo>
                <a:cubicBezTo>
                  <a:pt x="2" y="2"/>
                  <a:pt x="4" y="5"/>
                  <a:pt x="5" y="5"/>
                </a:cubicBezTo>
                <a:cubicBezTo>
                  <a:pt x="7" y="4"/>
                  <a:pt x="7" y="0"/>
                  <a:pt x="8" y="1"/>
                </a:cubicBezTo>
                <a:cubicBezTo>
                  <a:pt x="10" y="1"/>
                  <a:pt x="11" y="4"/>
                  <a:pt x="11" y="6"/>
                </a:cubicBezTo>
                <a:cubicBezTo>
                  <a:pt x="11" y="7"/>
                  <a:pt x="9" y="7"/>
                  <a:pt x="7" y="7"/>
                </a:cubicBezTo>
                <a:cubicBezTo>
                  <a:pt x="6" y="7"/>
                  <a:pt x="5" y="6"/>
                  <a:pt x="4" y="6"/>
                </a:cubicBezTo>
                <a:cubicBezTo>
                  <a:pt x="3" y="6"/>
                  <a:pt x="3" y="8"/>
                  <a:pt x="2" y="7"/>
                </a:cubicBezTo>
                <a:cubicBezTo>
                  <a:pt x="1" y="6"/>
                  <a:pt x="0" y="4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1" name="Freeform 2825"/>
          <p:cNvSpPr>
            <a:spLocks noChangeAspect="1"/>
          </p:cNvSpPr>
          <p:nvPr/>
        </p:nvSpPr>
        <p:spPr bwMode="auto">
          <a:xfrm>
            <a:off x="5022851" y="2829138"/>
            <a:ext cx="15875" cy="14288"/>
          </a:xfrm>
          <a:custGeom>
            <a:avLst/>
            <a:gdLst>
              <a:gd name="T0" fmla="*/ 1 w 8"/>
              <a:gd name="T1" fmla="*/ 1 h 7"/>
              <a:gd name="T2" fmla="*/ 9 w 8"/>
              <a:gd name="T3" fmla="*/ 1 h 7"/>
              <a:gd name="T4" fmla="*/ 9 w 8"/>
              <a:gd name="T5" fmla="*/ 8 h 7"/>
              <a:gd name="T6" fmla="*/ 1 w 8"/>
              <a:gd name="T7" fmla="*/ 6 h 7"/>
              <a:gd name="T8" fmla="*/ 3 w 8"/>
              <a:gd name="T9" fmla="*/ 4 h 7"/>
              <a:gd name="T10" fmla="*/ 1 w 8"/>
              <a:gd name="T11" fmla="*/ 1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7"/>
              <a:gd name="T20" fmla="*/ 8 w 8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7">
                <a:moveTo>
                  <a:pt x="1" y="1"/>
                </a:moveTo>
                <a:cubicBezTo>
                  <a:pt x="2" y="1"/>
                  <a:pt x="5" y="0"/>
                  <a:pt x="7" y="1"/>
                </a:cubicBezTo>
                <a:cubicBezTo>
                  <a:pt x="8" y="2"/>
                  <a:pt x="8" y="5"/>
                  <a:pt x="7" y="6"/>
                </a:cubicBezTo>
                <a:cubicBezTo>
                  <a:pt x="5" y="7"/>
                  <a:pt x="3" y="6"/>
                  <a:pt x="1" y="5"/>
                </a:cubicBezTo>
                <a:cubicBezTo>
                  <a:pt x="0" y="5"/>
                  <a:pt x="2" y="4"/>
                  <a:pt x="2" y="3"/>
                </a:cubicBezTo>
                <a:cubicBezTo>
                  <a:pt x="2" y="2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2" name="Freeform 2826"/>
          <p:cNvSpPr>
            <a:spLocks noChangeAspect="1"/>
          </p:cNvSpPr>
          <p:nvPr/>
        </p:nvSpPr>
        <p:spPr bwMode="auto">
          <a:xfrm>
            <a:off x="4803776" y="2524338"/>
            <a:ext cx="11113" cy="19050"/>
          </a:xfrm>
          <a:custGeom>
            <a:avLst/>
            <a:gdLst>
              <a:gd name="T0" fmla="*/ 6 w 6"/>
              <a:gd name="T1" fmla="*/ 1 h 10"/>
              <a:gd name="T2" fmla="*/ 6 w 6"/>
              <a:gd name="T3" fmla="*/ 7 h 10"/>
              <a:gd name="T4" fmla="*/ 2 w 6"/>
              <a:gd name="T5" fmla="*/ 11 h 10"/>
              <a:gd name="T6" fmla="*/ 2 w 6"/>
              <a:gd name="T7" fmla="*/ 5 h 10"/>
              <a:gd name="T8" fmla="*/ 6 w 6"/>
              <a:gd name="T9" fmla="*/ 1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0"/>
              <a:gd name="T17" fmla="*/ 6 w 6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0">
                <a:moveTo>
                  <a:pt x="5" y="1"/>
                </a:moveTo>
                <a:cubicBezTo>
                  <a:pt x="6" y="2"/>
                  <a:pt x="6" y="5"/>
                  <a:pt x="5" y="6"/>
                </a:cubicBezTo>
                <a:cubicBezTo>
                  <a:pt x="4" y="8"/>
                  <a:pt x="3" y="10"/>
                  <a:pt x="2" y="9"/>
                </a:cubicBezTo>
                <a:cubicBezTo>
                  <a:pt x="0" y="8"/>
                  <a:pt x="1" y="5"/>
                  <a:pt x="2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3" name="Freeform 2827"/>
          <p:cNvSpPr>
            <a:spLocks noChangeAspect="1"/>
          </p:cNvSpPr>
          <p:nvPr/>
        </p:nvSpPr>
        <p:spPr bwMode="auto">
          <a:xfrm>
            <a:off x="4821239" y="2514813"/>
            <a:ext cx="11113" cy="15875"/>
          </a:xfrm>
          <a:custGeom>
            <a:avLst/>
            <a:gdLst>
              <a:gd name="T0" fmla="*/ 6 w 6"/>
              <a:gd name="T1" fmla="*/ 1 h 8"/>
              <a:gd name="T2" fmla="*/ 7 w 6"/>
              <a:gd name="T3" fmla="*/ 5 h 8"/>
              <a:gd name="T4" fmla="*/ 2 w 6"/>
              <a:gd name="T5" fmla="*/ 9 h 8"/>
              <a:gd name="T6" fmla="*/ 1 w 6"/>
              <a:gd name="T7" fmla="*/ 3 h 8"/>
              <a:gd name="T8" fmla="*/ 6 w 6"/>
              <a:gd name="T9" fmla="*/ 1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5" y="1"/>
                </a:moveTo>
                <a:cubicBezTo>
                  <a:pt x="6" y="1"/>
                  <a:pt x="6" y="3"/>
                  <a:pt x="6" y="4"/>
                </a:cubicBezTo>
                <a:cubicBezTo>
                  <a:pt x="5" y="5"/>
                  <a:pt x="3" y="8"/>
                  <a:pt x="2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1"/>
                  <a:pt x="4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4" name="Freeform 2828"/>
          <p:cNvSpPr>
            <a:spLocks noChangeAspect="1"/>
          </p:cNvSpPr>
          <p:nvPr/>
        </p:nvSpPr>
        <p:spPr bwMode="auto">
          <a:xfrm>
            <a:off x="4838700" y="2510053"/>
            <a:ext cx="14288" cy="17463"/>
          </a:xfrm>
          <a:custGeom>
            <a:avLst/>
            <a:gdLst>
              <a:gd name="T0" fmla="*/ 8 w 8"/>
              <a:gd name="T1" fmla="*/ 1 h 9"/>
              <a:gd name="T2" fmla="*/ 3 w 8"/>
              <a:gd name="T3" fmla="*/ 2 h 9"/>
              <a:gd name="T4" fmla="*/ 1 w 8"/>
              <a:gd name="T5" fmla="*/ 9 h 9"/>
              <a:gd name="T6" fmla="*/ 8 w 8"/>
              <a:gd name="T7" fmla="*/ 6 h 9"/>
              <a:gd name="T8" fmla="*/ 8 w 8"/>
              <a:gd name="T9" fmla="*/ 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1"/>
                </a:moveTo>
                <a:cubicBezTo>
                  <a:pt x="6" y="0"/>
                  <a:pt x="4" y="1"/>
                  <a:pt x="3" y="2"/>
                </a:cubicBezTo>
                <a:cubicBezTo>
                  <a:pt x="1" y="3"/>
                  <a:pt x="0" y="6"/>
                  <a:pt x="1" y="7"/>
                </a:cubicBezTo>
                <a:cubicBezTo>
                  <a:pt x="3" y="9"/>
                  <a:pt x="5" y="6"/>
                  <a:pt x="7" y="5"/>
                </a:cubicBezTo>
                <a:cubicBezTo>
                  <a:pt x="7" y="4"/>
                  <a:pt x="8" y="2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5" name="Freeform 2829"/>
          <p:cNvSpPr>
            <a:spLocks noChangeAspect="1"/>
          </p:cNvSpPr>
          <p:nvPr/>
        </p:nvSpPr>
        <p:spPr bwMode="auto">
          <a:xfrm>
            <a:off x="4919663" y="2457663"/>
            <a:ext cx="14288" cy="12700"/>
          </a:xfrm>
          <a:custGeom>
            <a:avLst/>
            <a:gdLst>
              <a:gd name="T0" fmla="*/ 8 w 7"/>
              <a:gd name="T1" fmla="*/ 0 h 6"/>
              <a:gd name="T2" fmla="*/ 4 w 7"/>
              <a:gd name="T3" fmla="*/ 1 h 6"/>
              <a:gd name="T4" fmla="*/ 1 w 7"/>
              <a:gd name="T5" fmla="*/ 7 h 6"/>
              <a:gd name="T6" fmla="*/ 8 w 7"/>
              <a:gd name="T7" fmla="*/ 4 h 6"/>
              <a:gd name="T8" fmla="*/ 8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3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6" name="Freeform 2830"/>
          <p:cNvSpPr>
            <a:spLocks noChangeAspect="1"/>
          </p:cNvSpPr>
          <p:nvPr/>
        </p:nvSpPr>
        <p:spPr bwMode="auto">
          <a:xfrm>
            <a:off x="4933950" y="2451314"/>
            <a:ext cx="12700" cy="11113"/>
          </a:xfrm>
          <a:custGeom>
            <a:avLst/>
            <a:gdLst>
              <a:gd name="T0" fmla="*/ 7 w 7"/>
              <a:gd name="T1" fmla="*/ 0 h 6"/>
              <a:gd name="T2" fmla="*/ 3 w 7"/>
              <a:gd name="T3" fmla="*/ 1 h 6"/>
              <a:gd name="T4" fmla="*/ 1 w 7"/>
              <a:gd name="T5" fmla="*/ 6 h 6"/>
              <a:gd name="T6" fmla="*/ 7 w 7"/>
              <a:gd name="T7" fmla="*/ 4 h 6"/>
              <a:gd name="T8" fmla="*/ 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2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7" name="Freeform 2831"/>
          <p:cNvSpPr>
            <a:spLocks noChangeAspect="1"/>
          </p:cNvSpPr>
          <p:nvPr/>
        </p:nvSpPr>
        <p:spPr bwMode="auto">
          <a:xfrm>
            <a:off x="4860925" y="2475126"/>
            <a:ext cx="19050" cy="25400"/>
          </a:xfrm>
          <a:custGeom>
            <a:avLst/>
            <a:gdLst>
              <a:gd name="T0" fmla="*/ 8 w 10"/>
              <a:gd name="T1" fmla="*/ 0 h 13"/>
              <a:gd name="T2" fmla="*/ 11 w 10"/>
              <a:gd name="T3" fmla="*/ 7 h 13"/>
              <a:gd name="T4" fmla="*/ 1 w 10"/>
              <a:gd name="T5" fmla="*/ 10 h 13"/>
              <a:gd name="T6" fmla="*/ 0 w 10"/>
              <a:gd name="T7" fmla="*/ 15 h 13"/>
              <a:gd name="T8" fmla="*/ 1 w 10"/>
              <a:gd name="T9" fmla="*/ 6 h 13"/>
              <a:gd name="T10" fmla="*/ 8 w 10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3"/>
              <a:gd name="T20" fmla="*/ 10 w 10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3">
                <a:moveTo>
                  <a:pt x="7" y="0"/>
                </a:moveTo>
                <a:cubicBezTo>
                  <a:pt x="9" y="0"/>
                  <a:pt x="10" y="4"/>
                  <a:pt x="9" y="6"/>
                </a:cubicBezTo>
                <a:cubicBezTo>
                  <a:pt x="7" y="8"/>
                  <a:pt x="3" y="7"/>
                  <a:pt x="1" y="8"/>
                </a:cubicBezTo>
                <a:cubicBezTo>
                  <a:pt x="0" y="9"/>
                  <a:pt x="0" y="13"/>
                  <a:pt x="0" y="12"/>
                </a:cubicBezTo>
                <a:cubicBezTo>
                  <a:pt x="0" y="10"/>
                  <a:pt x="0" y="7"/>
                  <a:pt x="1" y="5"/>
                </a:cubicBezTo>
                <a:cubicBezTo>
                  <a:pt x="2" y="3"/>
                  <a:pt x="4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8" name="Freeform 2832"/>
          <p:cNvSpPr>
            <a:spLocks noChangeAspect="1"/>
          </p:cNvSpPr>
          <p:nvPr/>
        </p:nvSpPr>
        <p:spPr bwMode="auto">
          <a:xfrm>
            <a:off x="4841875" y="2484652"/>
            <a:ext cx="15875" cy="23813"/>
          </a:xfrm>
          <a:custGeom>
            <a:avLst/>
            <a:gdLst>
              <a:gd name="T0" fmla="*/ 9 w 8"/>
              <a:gd name="T1" fmla="*/ 3 h 12"/>
              <a:gd name="T2" fmla="*/ 10 w 8"/>
              <a:gd name="T3" fmla="*/ 13 h 12"/>
              <a:gd name="T4" fmla="*/ 5 w 8"/>
              <a:gd name="T5" fmla="*/ 15 h 12"/>
              <a:gd name="T6" fmla="*/ 5 w 8"/>
              <a:gd name="T7" fmla="*/ 11 h 12"/>
              <a:gd name="T8" fmla="*/ 1 w 8"/>
              <a:gd name="T9" fmla="*/ 11 h 12"/>
              <a:gd name="T10" fmla="*/ 3 w 8"/>
              <a:gd name="T11" fmla="*/ 8 h 12"/>
              <a:gd name="T12" fmla="*/ 6 w 8"/>
              <a:gd name="T13" fmla="*/ 8 h 12"/>
              <a:gd name="T14" fmla="*/ 9 w 8"/>
              <a:gd name="T15" fmla="*/ 3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12"/>
              <a:gd name="T26" fmla="*/ 8 w 8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12">
                <a:moveTo>
                  <a:pt x="7" y="2"/>
                </a:moveTo>
                <a:cubicBezTo>
                  <a:pt x="8" y="4"/>
                  <a:pt x="8" y="7"/>
                  <a:pt x="8" y="10"/>
                </a:cubicBezTo>
                <a:cubicBezTo>
                  <a:pt x="7" y="11"/>
                  <a:pt x="6" y="12"/>
                  <a:pt x="4" y="12"/>
                </a:cubicBezTo>
                <a:cubicBezTo>
                  <a:pt x="3" y="12"/>
                  <a:pt x="5" y="10"/>
                  <a:pt x="4" y="9"/>
                </a:cubicBezTo>
                <a:cubicBezTo>
                  <a:pt x="3" y="9"/>
                  <a:pt x="1" y="10"/>
                  <a:pt x="1" y="9"/>
                </a:cubicBezTo>
                <a:cubicBezTo>
                  <a:pt x="0" y="8"/>
                  <a:pt x="1" y="6"/>
                  <a:pt x="2" y="6"/>
                </a:cubicBezTo>
                <a:cubicBezTo>
                  <a:pt x="2" y="5"/>
                  <a:pt x="4" y="6"/>
                  <a:pt x="5" y="6"/>
                </a:cubicBezTo>
                <a:cubicBezTo>
                  <a:pt x="6" y="5"/>
                  <a:pt x="6" y="0"/>
                  <a:pt x="7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29" name="Freeform 2833"/>
          <p:cNvSpPr>
            <a:spLocks noChangeAspect="1"/>
          </p:cNvSpPr>
          <p:nvPr/>
        </p:nvSpPr>
        <p:spPr bwMode="auto">
          <a:xfrm>
            <a:off x="4894264" y="2467188"/>
            <a:ext cx="20638" cy="25400"/>
          </a:xfrm>
          <a:custGeom>
            <a:avLst/>
            <a:gdLst>
              <a:gd name="T0" fmla="*/ 13 w 11"/>
              <a:gd name="T1" fmla="*/ 1 h 13"/>
              <a:gd name="T2" fmla="*/ 11 w 11"/>
              <a:gd name="T3" fmla="*/ 11 h 13"/>
              <a:gd name="T4" fmla="*/ 7 w 11"/>
              <a:gd name="T5" fmla="*/ 12 h 13"/>
              <a:gd name="T6" fmla="*/ 4 w 11"/>
              <a:gd name="T7" fmla="*/ 11 h 13"/>
              <a:gd name="T8" fmla="*/ 2 w 11"/>
              <a:gd name="T9" fmla="*/ 16 h 13"/>
              <a:gd name="T10" fmla="*/ 1 w 11"/>
              <a:gd name="T11" fmla="*/ 10 h 13"/>
              <a:gd name="T12" fmla="*/ 1 w 11"/>
              <a:gd name="T13" fmla="*/ 4 h 13"/>
              <a:gd name="T14" fmla="*/ 9 w 11"/>
              <a:gd name="T15" fmla="*/ 1 h 13"/>
              <a:gd name="T16" fmla="*/ 13 w 11"/>
              <a:gd name="T17" fmla="*/ 1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9" y="10"/>
                  <a:pt x="7" y="10"/>
                  <a:pt x="6" y="10"/>
                </a:cubicBezTo>
                <a:cubicBezTo>
                  <a:pt x="5" y="10"/>
                  <a:pt x="4" y="9"/>
                  <a:pt x="3" y="9"/>
                </a:cubicBezTo>
                <a:cubicBezTo>
                  <a:pt x="2" y="10"/>
                  <a:pt x="3" y="13"/>
                  <a:pt x="2" y="13"/>
                </a:cubicBezTo>
                <a:cubicBezTo>
                  <a:pt x="0" y="12"/>
                  <a:pt x="1" y="10"/>
                  <a:pt x="1" y="8"/>
                </a:cubicBezTo>
                <a:cubicBezTo>
                  <a:pt x="1" y="7"/>
                  <a:pt x="0" y="4"/>
                  <a:pt x="1" y="3"/>
                </a:cubicBezTo>
                <a:cubicBezTo>
                  <a:pt x="3" y="1"/>
                  <a:pt x="6" y="1"/>
                  <a:pt x="8" y="1"/>
                </a:cubicBezTo>
                <a:cubicBezTo>
                  <a:pt x="9" y="0"/>
                  <a:pt x="11" y="0"/>
                  <a:pt x="1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0" name="Freeform 2834"/>
          <p:cNvSpPr>
            <a:spLocks noChangeAspect="1"/>
          </p:cNvSpPr>
          <p:nvPr/>
        </p:nvSpPr>
        <p:spPr bwMode="auto">
          <a:xfrm>
            <a:off x="4999039" y="2416388"/>
            <a:ext cx="31750" cy="17463"/>
          </a:xfrm>
          <a:custGeom>
            <a:avLst/>
            <a:gdLst>
              <a:gd name="T0" fmla="*/ 19 w 17"/>
              <a:gd name="T1" fmla="*/ 1 h 9"/>
              <a:gd name="T2" fmla="*/ 12 w 17"/>
              <a:gd name="T3" fmla="*/ 9 h 9"/>
              <a:gd name="T4" fmla="*/ 1 w 17"/>
              <a:gd name="T5" fmla="*/ 9 h 9"/>
              <a:gd name="T6" fmla="*/ 7 w 17"/>
              <a:gd name="T7" fmla="*/ 4 h 9"/>
              <a:gd name="T8" fmla="*/ 14 w 17"/>
              <a:gd name="T9" fmla="*/ 2 h 9"/>
              <a:gd name="T10" fmla="*/ 19 w 17"/>
              <a:gd name="T11" fmla="*/ 1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9"/>
              <a:gd name="T20" fmla="*/ 17 w 1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9">
                <a:moveTo>
                  <a:pt x="16" y="1"/>
                </a:moveTo>
                <a:cubicBezTo>
                  <a:pt x="15" y="4"/>
                  <a:pt x="13" y="6"/>
                  <a:pt x="10" y="7"/>
                </a:cubicBezTo>
                <a:cubicBezTo>
                  <a:pt x="7" y="8"/>
                  <a:pt x="3" y="9"/>
                  <a:pt x="1" y="7"/>
                </a:cubicBezTo>
                <a:cubicBezTo>
                  <a:pt x="0" y="6"/>
                  <a:pt x="4" y="4"/>
                  <a:pt x="6" y="3"/>
                </a:cubicBezTo>
                <a:cubicBezTo>
                  <a:pt x="7" y="2"/>
                  <a:pt x="10" y="2"/>
                  <a:pt x="12" y="2"/>
                </a:cubicBezTo>
                <a:cubicBezTo>
                  <a:pt x="13" y="2"/>
                  <a:pt x="17" y="0"/>
                  <a:pt x="1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1" name="Freeform 2835"/>
          <p:cNvSpPr>
            <a:spLocks noChangeAspect="1"/>
          </p:cNvSpPr>
          <p:nvPr/>
        </p:nvSpPr>
        <p:spPr bwMode="auto">
          <a:xfrm>
            <a:off x="5018088" y="2425914"/>
            <a:ext cx="14288" cy="15875"/>
          </a:xfrm>
          <a:custGeom>
            <a:avLst/>
            <a:gdLst>
              <a:gd name="T0" fmla="*/ 3 w 8"/>
              <a:gd name="T1" fmla="*/ 3 h 8"/>
              <a:gd name="T2" fmla="*/ 0 w 8"/>
              <a:gd name="T3" fmla="*/ 5 h 8"/>
              <a:gd name="T4" fmla="*/ 2 w 8"/>
              <a:gd name="T5" fmla="*/ 10 h 8"/>
              <a:gd name="T6" fmla="*/ 8 w 8"/>
              <a:gd name="T7" fmla="*/ 4 h 8"/>
              <a:gd name="T8" fmla="*/ 8 w 8"/>
              <a:gd name="T9" fmla="*/ 0 h 8"/>
              <a:gd name="T10" fmla="*/ 3 w 8"/>
              <a:gd name="T11" fmla="*/ 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3" y="2"/>
                </a:moveTo>
                <a:cubicBezTo>
                  <a:pt x="2" y="3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4" y="8"/>
                  <a:pt x="6" y="5"/>
                  <a:pt x="7" y="3"/>
                </a:cubicBezTo>
                <a:cubicBezTo>
                  <a:pt x="8" y="3"/>
                  <a:pt x="8" y="1"/>
                  <a:pt x="7" y="0"/>
                </a:cubicBezTo>
                <a:cubicBezTo>
                  <a:pt x="6" y="0"/>
                  <a:pt x="4" y="2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2" name="Freeform 2836"/>
          <p:cNvSpPr>
            <a:spLocks noChangeAspect="1"/>
          </p:cNvSpPr>
          <p:nvPr/>
        </p:nvSpPr>
        <p:spPr bwMode="auto">
          <a:xfrm>
            <a:off x="4865688" y="3343488"/>
            <a:ext cx="4763" cy="25400"/>
          </a:xfrm>
          <a:custGeom>
            <a:avLst/>
            <a:gdLst>
              <a:gd name="T0" fmla="*/ 2 w 3"/>
              <a:gd name="T1" fmla="*/ 1 h 13"/>
              <a:gd name="T2" fmla="*/ 2 w 3"/>
              <a:gd name="T3" fmla="*/ 16 h 13"/>
              <a:gd name="T4" fmla="*/ 1 w 3"/>
              <a:gd name="T5" fmla="*/ 9 h 13"/>
              <a:gd name="T6" fmla="*/ 2 w 3"/>
              <a:gd name="T7" fmla="*/ 1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2" y="1"/>
                </a:moveTo>
                <a:cubicBezTo>
                  <a:pt x="2" y="5"/>
                  <a:pt x="3" y="9"/>
                  <a:pt x="2" y="13"/>
                </a:cubicBezTo>
                <a:cubicBezTo>
                  <a:pt x="1" y="12"/>
                  <a:pt x="0" y="9"/>
                  <a:pt x="1" y="7"/>
                </a:cubicBezTo>
                <a:cubicBezTo>
                  <a:pt x="1" y="6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3" name="Freeform 2837"/>
          <p:cNvSpPr>
            <a:spLocks noChangeAspect="1"/>
          </p:cNvSpPr>
          <p:nvPr/>
        </p:nvSpPr>
        <p:spPr bwMode="auto">
          <a:xfrm>
            <a:off x="4876800" y="3376826"/>
            <a:ext cx="14288" cy="14288"/>
          </a:xfrm>
          <a:custGeom>
            <a:avLst/>
            <a:gdLst>
              <a:gd name="T0" fmla="*/ 1 w 8"/>
              <a:gd name="T1" fmla="*/ 1 h 8"/>
              <a:gd name="T2" fmla="*/ 9 w 8"/>
              <a:gd name="T3" fmla="*/ 9 h 8"/>
              <a:gd name="T4" fmla="*/ 5 w 8"/>
              <a:gd name="T5" fmla="*/ 6 h 8"/>
              <a:gd name="T6" fmla="*/ 1 w 8"/>
              <a:gd name="T7" fmla="*/ 1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1" y="1"/>
                </a:moveTo>
                <a:cubicBezTo>
                  <a:pt x="4" y="3"/>
                  <a:pt x="7" y="5"/>
                  <a:pt x="8" y="8"/>
                </a:cubicBezTo>
                <a:cubicBezTo>
                  <a:pt x="7" y="7"/>
                  <a:pt x="5" y="6"/>
                  <a:pt x="4" y="5"/>
                </a:cubicBezTo>
                <a:cubicBezTo>
                  <a:pt x="3" y="4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4" name="Freeform 2838"/>
          <p:cNvSpPr>
            <a:spLocks noChangeAspect="1"/>
          </p:cNvSpPr>
          <p:nvPr/>
        </p:nvSpPr>
        <p:spPr bwMode="auto">
          <a:xfrm>
            <a:off x="4872038" y="3359365"/>
            <a:ext cx="12700" cy="11113"/>
          </a:xfrm>
          <a:custGeom>
            <a:avLst/>
            <a:gdLst>
              <a:gd name="T0" fmla="*/ 1 w 6"/>
              <a:gd name="T1" fmla="*/ 1 h 6"/>
              <a:gd name="T2" fmla="*/ 8 w 6"/>
              <a:gd name="T3" fmla="*/ 7 h 6"/>
              <a:gd name="T4" fmla="*/ 4 w 6"/>
              <a:gd name="T5" fmla="*/ 5 h 6"/>
              <a:gd name="T6" fmla="*/ 1 w 6"/>
              <a:gd name="T7" fmla="*/ 1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1" y="1"/>
                </a:moveTo>
                <a:cubicBezTo>
                  <a:pt x="3" y="2"/>
                  <a:pt x="5" y="4"/>
                  <a:pt x="6" y="6"/>
                </a:cubicBezTo>
                <a:cubicBezTo>
                  <a:pt x="5" y="6"/>
                  <a:pt x="3" y="5"/>
                  <a:pt x="3" y="4"/>
                </a:cubicBezTo>
                <a:cubicBezTo>
                  <a:pt x="2" y="3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5" name="Freeform 2839"/>
          <p:cNvSpPr>
            <a:spLocks noChangeAspect="1"/>
          </p:cNvSpPr>
          <p:nvPr/>
        </p:nvSpPr>
        <p:spPr bwMode="auto">
          <a:xfrm>
            <a:off x="4916489" y="3408578"/>
            <a:ext cx="15875" cy="4763"/>
          </a:xfrm>
          <a:custGeom>
            <a:avLst/>
            <a:gdLst>
              <a:gd name="T0" fmla="*/ 0 w 8"/>
              <a:gd name="T1" fmla="*/ 0 h 2"/>
              <a:gd name="T2" fmla="*/ 10 w 8"/>
              <a:gd name="T3" fmla="*/ 3 h 2"/>
              <a:gd name="T4" fmla="*/ 5 w 8"/>
              <a:gd name="T5" fmla="*/ 3 h 2"/>
              <a:gd name="T6" fmla="*/ 0 w 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0" y="0"/>
                </a:moveTo>
                <a:cubicBezTo>
                  <a:pt x="3" y="0"/>
                  <a:pt x="6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6" name="Freeform 2840"/>
          <p:cNvSpPr>
            <a:spLocks noChangeAspect="1"/>
          </p:cNvSpPr>
          <p:nvPr/>
        </p:nvSpPr>
        <p:spPr bwMode="auto">
          <a:xfrm>
            <a:off x="4922839" y="3416515"/>
            <a:ext cx="15875" cy="3175"/>
          </a:xfrm>
          <a:custGeom>
            <a:avLst/>
            <a:gdLst>
              <a:gd name="T0" fmla="*/ 1 w 9"/>
              <a:gd name="T1" fmla="*/ 1 h 2"/>
              <a:gd name="T2" fmla="*/ 10 w 9"/>
              <a:gd name="T3" fmla="*/ 1 h 2"/>
              <a:gd name="T4" fmla="*/ 6 w 9"/>
              <a:gd name="T5" fmla="*/ 0 h 2"/>
              <a:gd name="T6" fmla="*/ 1 w 9"/>
              <a:gd name="T7" fmla="*/ 1 h 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"/>
              <a:gd name="T14" fmla="*/ 9 w 9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">
                <a:moveTo>
                  <a:pt x="1" y="1"/>
                </a:moveTo>
                <a:cubicBezTo>
                  <a:pt x="3" y="2"/>
                  <a:pt x="6" y="2"/>
                  <a:pt x="9" y="1"/>
                </a:cubicBezTo>
                <a:cubicBezTo>
                  <a:pt x="8" y="1"/>
                  <a:pt x="7" y="0"/>
                  <a:pt x="5" y="0"/>
                </a:cubicBezTo>
                <a:cubicBezTo>
                  <a:pt x="4" y="1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7" name="Freeform 2841"/>
          <p:cNvSpPr>
            <a:spLocks noChangeAspect="1"/>
          </p:cNvSpPr>
          <p:nvPr/>
        </p:nvSpPr>
        <p:spPr bwMode="auto">
          <a:xfrm>
            <a:off x="5002213" y="3003763"/>
            <a:ext cx="7938" cy="12700"/>
          </a:xfrm>
          <a:custGeom>
            <a:avLst/>
            <a:gdLst>
              <a:gd name="T0" fmla="*/ 4 w 4"/>
              <a:gd name="T1" fmla="*/ 1 h 7"/>
              <a:gd name="T2" fmla="*/ 1 w 4"/>
              <a:gd name="T3" fmla="*/ 3 h 7"/>
              <a:gd name="T4" fmla="*/ 1 w 4"/>
              <a:gd name="T5" fmla="*/ 7 h 7"/>
              <a:gd name="T6" fmla="*/ 4 w 4"/>
              <a:gd name="T7" fmla="*/ 5 h 7"/>
              <a:gd name="T8" fmla="*/ 4 w 4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3" y="1"/>
                </a:moveTo>
                <a:cubicBezTo>
                  <a:pt x="2" y="0"/>
                  <a:pt x="2" y="2"/>
                  <a:pt x="1" y="3"/>
                </a:cubicBezTo>
                <a:cubicBezTo>
                  <a:pt x="1" y="4"/>
                  <a:pt x="0" y="6"/>
                  <a:pt x="1" y="6"/>
                </a:cubicBezTo>
                <a:cubicBezTo>
                  <a:pt x="2" y="7"/>
                  <a:pt x="2" y="5"/>
                  <a:pt x="3" y="4"/>
                </a:cubicBezTo>
                <a:cubicBezTo>
                  <a:pt x="3" y="3"/>
                  <a:pt x="4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8" name="Freeform 2842"/>
          <p:cNvSpPr>
            <a:spLocks noChangeAspect="1"/>
          </p:cNvSpPr>
          <p:nvPr/>
        </p:nvSpPr>
        <p:spPr bwMode="auto">
          <a:xfrm>
            <a:off x="5072063" y="3540340"/>
            <a:ext cx="41275" cy="36513"/>
          </a:xfrm>
          <a:custGeom>
            <a:avLst/>
            <a:gdLst>
              <a:gd name="T0" fmla="*/ 0 w 21"/>
              <a:gd name="T1" fmla="*/ 2 h 19"/>
              <a:gd name="T2" fmla="*/ 5 w 21"/>
              <a:gd name="T3" fmla="*/ 1 h 19"/>
              <a:gd name="T4" fmla="*/ 11 w 21"/>
              <a:gd name="T5" fmla="*/ 5 h 19"/>
              <a:gd name="T6" fmla="*/ 17 w 21"/>
              <a:gd name="T7" fmla="*/ 8 h 19"/>
              <a:gd name="T8" fmla="*/ 21 w 21"/>
              <a:gd name="T9" fmla="*/ 17 h 19"/>
              <a:gd name="T10" fmla="*/ 25 w 21"/>
              <a:gd name="T11" fmla="*/ 18 h 19"/>
              <a:gd name="T12" fmla="*/ 24 w 21"/>
              <a:gd name="T13" fmla="*/ 22 h 19"/>
              <a:gd name="T14" fmla="*/ 20 w 21"/>
              <a:gd name="T15" fmla="*/ 19 h 19"/>
              <a:gd name="T16" fmla="*/ 19 w 21"/>
              <a:gd name="T17" fmla="*/ 17 h 19"/>
              <a:gd name="T18" fmla="*/ 16 w 21"/>
              <a:gd name="T19" fmla="*/ 13 h 19"/>
              <a:gd name="T20" fmla="*/ 11 w 21"/>
              <a:gd name="T21" fmla="*/ 13 h 19"/>
              <a:gd name="T22" fmla="*/ 9 w 21"/>
              <a:gd name="T23" fmla="*/ 8 h 19"/>
              <a:gd name="T24" fmla="*/ 5 w 21"/>
              <a:gd name="T25" fmla="*/ 5 h 19"/>
              <a:gd name="T26" fmla="*/ 0 w 21"/>
              <a:gd name="T27" fmla="*/ 2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19"/>
              <a:gd name="T44" fmla="*/ 21 w 21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19">
                <a:moveTo>
                  <a:pt x="0" y="2"/>
                </a:moveTo>
                <a:cubicBezTo>
                  <a:pt x="0" y="1"/>
                  <a:pt x="2" y="0"/>
                  <a:pt x="4" y="1"/>
                </a:cubicBezTo>
                <a:cubicBezTo>
                  <a:pt x="6" y="1"/>
                  <a:pt x="7" y="3"/>
                  <a:pt x="9" y="4"/>
                </a:cubicBezTo>
                <a:cubicBezTo>
                  <a:pt x="11" y="5"/>
                  <a:pt x="13" y="6"/>
                  <a:pt x="14" y="7"/>
                </a:cubicBezTo>
                <a:cubicBezTo>
                  <a:pt x="16" y="9"/>
                  <a:pt x="15" y="12"/>
                  <a:pt x="17" y="14"/>
                </a:cubicBezTo>
                <a:cubicBezTo>
                  <a:pt x="18" y="15"/>
                  <a:pt x="20" y="14"/>
                  <a:pt x="20" y="15"/>
                </a:cubicBezTo>
                <a:cubicBezTo>
                  <a:pt x="21" y="16"/>
                  <a:pt x="21" y="18"/>
                  <a:pt x="19" y="18"/>
                </a:cubicBezTo>
                <a:cubicBezTo>
                  <a:pt x="18" y="19"/>
                  <a:pt x="17" y="17"/>
                  <a:pt x="16" y="16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3"/>
                  <a:pt x="14" y="11"/>
                  <a:pt x="13" y="11"/>
                </a:cubicBezTo>
                <a:cubicBezTo>
                  <a:pt x="12" y="10"/>
                  <a:pt x="11" y="11"/>
                  <a:pt x="9" y="11"/>
                </a:cubicBezTo>
                <a:cubicBezTo>
                  <a:pt x="8" y="10"/>
                  <a:pt x="8" y="8"/>
                  <a:pt x="7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4"/>
                  <a:pt x="0" y="4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39" name="Freeform 2843"/>
          <p:cNvSpPr>
            <a:spLocks noChangeAspect="1"/>
          </p:cNvSpPr>
          <p:nvPr/>
        </p:nvSpPr>
        <p:spPr bwMode="auto">
          <a:xfrm>
            <a:off x="5011739" y="3557803"/>
            <a:ext cx="11113" cy="15875"/>
          </a:xfrm>
          <a:custGeom>
            <a:avLst/>
            <a:gdLst>
              <a:gd name="T0" fmla="*/ 5 w 6"/>
              <a:gd name="T1" fmla="*/ 0 h 8"/>
              <a:gd name="T2" fmla="*/ 7 w 6"/>
              <a:gd name="T3" fmla="*/ 9 h 8"/>
              <a:gd name="T4" fmla="*/ 0 w 6"/>
              <a:gd name="T5" fmla="*/ 6 h 8"/>
              <a:gd name="T6" fmla="*/ 5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4" y="0"/>
                </a:moveTo>
                <a:cubicBezTo>
                  <a:pt x="4" y="1"/>
                  <a:pt x="5" y="5"/>
                  <a:pt x="6" y="7"/>
                </a:cubicBezTo>
                <a:cubicBezTo>
                  <a:pt x="5" y="8"/>
                  <a:pt x="1" y="6"/>
                  <a:pt x="0" y="5"/>
                </a:cubicBezTo>
                <a:cubicBezTo>
                  <a:pt x="0" y="4"/>
                  <a:pt x="2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0" name="Freeform 2844"/>
          <p:cNvSpPr>
            <a:spLocks noChangeAspect="1"/>
          </p:cNvSpPr>
          <p:nvPr/>
        </p:nvSpPr>
        <p:spPr bwMode="auto">
          <a:xfrm>
            <a:off x="4995863" y="3518113"/>
            <a:ext cx="12700" cy="14288"/>
          </a:xfrm>
          <a:custGeom>
            <a:avLst/>
            <a:gdLst>
              <a:gd name="T0" fmla="*/ 3 w 6"/>
              <a:gd name="T1" fmla="*/ 0 h 8"/>
              <a:gd name="T2" fmla="*/ 4 w 6"/>
              <a:gd name="T3" fmla="*/ 6 h 8"/>
              <a:gd name="T4" fmla="*/ 7 w 6"/>
              <a:gd name="T5" fmla="*/ 8 h 8"/>
              <a:gd name="T6" fmla="*/ 3 w 6"/>
              <a:gd name="T7" fmla="*/ 7 h 8"/>
              <a:gd name="T8" fmla="*/ 0 w 6"/>
              <a:gd name="T9" fmla="*/ 0 h 8"/>
              <a:gd name="T10" fmla="*/ 3 w 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2" y="0"/>
                </a:moveTo>
                <a:cubicBezTo>
                  <a:pt x="3" y="1"/>
                  <a:pt x="2" y="3"/>
                  <a:pt x="3" y="5"/>
                </a:cubicBezTo>
                <a:cubicBezTo>
                  <a:pt x="3" y="6"/>
                  <a:pt x="6" y="7"/>
                  <a:pt x="5" y="7"/>
                </a:cubicBezTo>
                <a:cubicBezTo>
                  <a:pt x="5" y="8"/>
                  <a:pt x="3" y="7"/>
                  <a:pt x="2" y="6"/>
                </a:cubicBezTo>
                <a:cubicBezTo>
                  <a:pt x="1" y="4"/>
                  <a:pt x="0" y="2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1" name="Freeform 2845"/>
          <p:cNvSpPr>
            <a:spLocks noChangeAspect="1"/>
          </p:cNvSpPr>
          <p:nvPr/>
        </p:nvSpPr>
        <p:spPr bwMode="auto">
          <a:xfrm>
            <a:off x="5129213" y="3597490"/>
            <a:ext cx="7938" cy="9525"/>
          </a:xfrm>
          <a:custGeom>
            <a:avLst/>
            <a:gdLst>
              <a:gd name="T0" fmla="*/ 3 w 4"/>
              <a:gd name="T1" fmla="*/ 0 h 5"/>
              <a:gd name="T2" fmla="*/ 5 w 4"/>
              <a:gd name="T3" fmla="*/ 4 h 5"/>
              <a:gd name="T4" fmla="*/ 3 w 4"/>
              <a:gd name="T5" fmla="*/ 6 h 5"/>
              <a:gd name="T6" fmla="*/ 0 w 4"/>
              <a:gd name="T7" fmla="*/ 4 h 5"/>
              <a:gd name="T8" fmla="*/ 3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4" y="4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1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2" name="Freeform 2846"/>
          <p:cNvSpPr>
            <a:spLocks noChangeAspect="1"/>
          </p:cNvSpPr>
          <p:nvPr/>
        </p:nvSpPr>
        <p:spPr bwMode="auto">
          <a:xfrm>
            <a:off x="5129213" y="3621303"/>
            <a:ext cx="6350" cy="4763"/>
          </a:xfrm>
          <a:custGeom>
            <a:avLst/>
            <a:gdLst>
              <a:gd name="T0" fmla="*/ 3 w 3"/>
              <a:gd name="T1" fmla="*/ 0 h 3"/>
              <a:gd name="T2" fmla="*/ 4 w 3"/>
              <a:gd name="T3" fmla="*/ 2 h 3"/>
              <a:gd name="T4" fmla="*/ 3 w 3"/>
              <a:gd name="T5" fmla="*/ 3 h 3"/>
              <a:gd name="T6" fmla="*/ 0 w 3"/>
              <a:gd name="T7" fmla="*/ 1 h 3"/>
              <a:gd name="T8" fmla="*/ 3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3" name="Oval 2847"/>
          <p:cNvSpPr>
            <a:spLocks noChangeAspect="1" noChangeArrowheads="1"/>
          </p:cNvSpPr>
          <p:nvPr/>
        </p:nvSpPr>
        <p:spPr bwMode="auto">
          <a:xfrm>
            <a:off x="5113339" y="3603840"/>
            <a:ext cx="3175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4" name="Freeform 2848"/>
          <p:cNvSpPr>
            <a:spLocks noChangeAspect="1"/>
          </p:cNvSpPr>
          <p:nvPr/>
        </p:nvSpPr>
        <p:spPr bwMode="auto">
          <a:xfrm>
            <a:off x="5141913" y="3622890"/>
            <a:ext cx="3175" cy="3175"/>
          </a:xfrm>
          <a:custGeom>
            <a:avLst/>
            <a:gdLst>
              <a:gd name="T0" fmla="*/ 1 w 2"/>
              <a:gd name="T1" fmla="*/ 0 h 2"/>
              <a:gd name="T2" fmla="*/ 2 w 2"/>
              <a:gd name="T3" fmla="*/ 1 h 2"/>
              <a:gd name="T4" fmla="*/ 1 w 2"/>
              <a:gd name="T5" fmla="*/ 2 h 2"/>
              <a:gd name="T6" fmla="*/ 0 w 2"/>
              <a:gd name="T7" fmla="*/ 1 h 2"/>
              <a:gd name="T8" fmla="*/ 1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5" name="Oval 2849"/>
          <p:cNvSpPr>
            <a:spLocks noChangeAspect="1" noChangeArrowheads="1"/>
          </p:cNvSpPr>
          <p:nvPr/>
        </p:nvSpPr>
        <p:spPr bwMode="auto">
          <a:xfrm>
            <a:off x="5106989" y="3597490"/>
            <a:ext cx="3175" cy="4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6" name="Freeform 2850"/>
          <p:cNvSpPr>
            <a:spLocks noChangeAspect="1"/>
          </p:cNvSpPr>
          <p:nvPr/>
        </p:nvSpPr>
        <p:spPr bwMode="auto">
          <a:xfrm>
            <a:off x="5124451" y="3584790"/>
            <a:ext cx="3175" cy="3175"/>
          </a:xfrm>
          <a:custGeom>
            <a:avLst/>
            <a:gdLst>
              <a:gd name="T0" fmla="*/ 1 w 2"/>
              <a:gd name="T1" fmla="*/ 0 h 2"/>
              <a:gd name="T2" fmla="*/ 2 w 2"/>
              <a:gd name="T3" fmla="*/ 2 h 2"/>
              <a:gd name="T4" fmla="*/ 1 w 2"/>
              <a:gd name="T5" fmla="*/ 2 h 2"/>
              <a:gd name="T6" fmla="*/ 0 w 2"/>
              <a:gd name="T7" fmla="*/ 0 h 2"/>
              <a:gd name="T8" fmla="*/ 1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7" name="Freeform 2851"/>
          <p:cNvSpPr>
            <a:spLocks noChangeAspect="1"/>
          </p:cNvSpPr>
          <p:nvPr/>
        </p:nvSpPr>
        <p:spPr bwMode="auto">
          <a:xfrm>
            <a:off x="5108576" y="3586378"/>
            <a:ext cx="6350" cy="3175"/>
          </a:xfrm>
          <a:custGeom>
            <a:avLst/>
            <a:gdLst>
              <a:gd name="T0" fmla="*/ 3 w 3"/>
              <a:gd name="T1" fmla="*/ 0 h 2"/>
              <a:gd name="T2" fmla="*/ 4 w 3"/>
              <a:gd name="T3" fmla="*/ 1 h 2"/>
              <a:gd name="T4" fmla="*/ 1 w 3"/>
              <a:gd name="T5" fmla="*/ 2 h 2"/>
              <a:gd name="T6" fmla="*/ 1 w 3"/>
              <a:gd name="T7" fmla="*/ 0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8" name="Freeform 2852"/>
          <p:cNvSpPr>
            <a:spLocks noChangeAspect="1"/>
          </p:cNvSpPr>
          <p:nvPr/>
        </p:nvSpPr>
        <p:spPr bwMode="auto">
          <a:xfrm>
            <a:off x="5103813" y="3583203"/>
            <a:ext cx="3175" cy="3175"/>
          </a:xfrm>
          <a:custGeom>
            <a:avLst/>
            <a:gdLst>
              <a:gd name="T0" fmla="*/ 1 w 2"/>
              <a:gd name="T1" fmla="*/ 0 h 2"/>
              <a:gd name="T2" fmla="*/ 2 w 2"/>
              <a:gd name="T3" fmla="*/ 2 h 2"/>
              <a:gd name="T4" fmla="*/ 1 w 2"/>
              <a:gd name="T5" fmla="*/ 2 h 2"/>
              <a:gd name="T6" fmla="*/ 0 w 2"/>
              <a:gd name="T7" fmla="*/ 0 h 2"/>
              <a:gd name="T8" fmla="*/ 1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49" name="Freeform 2853"/>
          <p:cNvSpPr>
            <a:spLocks noChangeAspect="1"/>
          </p:cNvSpPr>
          <p:nvPr/>
        </p:nvSpPr>
        <p:spPr bwMode="auto">
          <a:xfrm>
            <a:off x="5127626" y="3611778"/>
            <a:ext cx="6350" cy="3175"/>
          </a:xfrm>
          <a:custGeom>
            <a:avLst/>
            <a:gdLst>
              <a:gd name="T0" fmla="*/ 3 w 3"/>
              <a:gd name="T1" fmla="*/ 0 h 2"/>
              <a:gd name="T2" fmla="*/ 4 w 3"/>
              <a:gd name="T3" fmla="*/ 2 h 2"/>
              <a:gd name="T4" fmla="*/ 1 w 3"/>
              <a:gd name="T5" fmla="*/ 2 h 2"/>
              <a:gd name="T6" fmla="*/ 0 w 3"/>
              <a:gd name="T7" fmla="*/ 1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0" name="Freeform 2854"/>
          <p:cNvSpPr>
            <a:spLocks noChangeAspect="1"/>
          </p:cNvSpPr>
          <p:nvPr/>
        </p:nvSpPr>
        <p:spPr bwMode="auto">
          <a:xfrm>
            <a:off x="5118101" y="3613365"/>
            <a:ext cx="4763" cy="3175"/>
          </a:xfrm>
          <a:custGeom>
            <a:avLst/>
            <a:gdLst>
              <a:gd name="T0" fmla="*/ 2 w 2"/>
              <a:gd name="T1" fmla="*/ 1 h 2"/>
              <a:gd name="T2" fmla="*/ 3 w 2"/>
              <a:gd name="T3" fmla="*/ 2 h 2"/>
              <a:gd name="T4" fmla="*/ 2 w 2"/>
              <a:gd name="T5" fmla="*/ 2 h 2"/>
              <a:gd name="T6" fmla="*/ 0 w 2"/>
              <a:gd name="T7" fmla="*/ 1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1" name="Freeform 2855"/>
          <p:cNvSpPr>
            <a:spLocks noChangeAspect="1"/>
          </p:cNvSpPr>
          <p:nvPr/>
        </p:nvSpPr>
        <p:spPr bwMode="auto">
          <a:xfrm>
            <a:off x="5132389" y="3587963"/>
            <a:ext cx="3175" cy="1588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1 w 2"/>
              <a:gd name="T5" fmla="*/ 1 h 1"/>
              <a:gd name="T6" fmla="*/ 0 w 2"/>
              <a:gd name="T7" fmla="*/ 0 h 1"/>
              <a:gd name="T8" fmla="*/ 1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2" name="Freeform 2856"/>
          <p:cNvSpPr>
            <a:spLocks noChangeAspect="1"/>
          </p:cNvSpPr>
          <p:nvPr/>
        </p:nvSpPr>
        <p:spPr bwMode="auto">
          <a:xfrm>
            <a:off x="5122863" y="3599076"/>
            <a:ext cx="6350" cy="6350"/>
          </a:xfrm>
          <a:custGeom>
            <a:avLst/>
            <a:gdLst>
              <a:gd name="T0" fmla="*/ 1 w 4"/>
              <a:gd name="T1" fmla="*/ 1 h 3"/>
              <a:gd name="T2" fmla="*/ 3 w 4"/>
              <a:gd name="T3" fmla="*/ 1 h 3"/>
              <a:gd name="T4" fmla="*/ 2 w 4"/>
              <a:gd name="T5" fmla="*/ 3 h 3"/>
              <a:gd name="T6" fmla="*/ 0 w 4"/>
              <a:gd name="T7" fmla="*/ 4 h 3"/>
              <a:gd name="T8" fmla="*/ 1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2" y="0"/>
                  <a:pt x="3" y="0"/>
                  <a:pt x="3" y="1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3" name="Freeform 2857"/>
          <p:cNvSpPr>
            <a:spLocks noChangeAspect="1"/>
          </p:cNvSpPr>
          <p:nvPr/>
        </p:nvSpPr>
        <p:spPr bwMode="auto">
          <a:xfrm>
            <a:off x="5151438" y="3614951"/>
            <a:ext cx="4763" cy="6350"/>
          </a:xfrm>
          <a:custGeom>
            <a:avLst/>
            <a:gdLst>
              <a:gd name="T0" fmla="*/ 1 w 3"/>
              <a:gd name="T1" fmla="*/ 1 h 3"/>
              <a:gd name="T2" fmla="*/ 3 w 3"/>
              <a:gd name="T3" fmla="*/ 1 h 3"/>
              <a:gd name="T4" fmla="*/ 2 w 3"/>
              <a:gd name="T5" fmla="*/ 3 h 3"/>
              <a:gd name="T6" fmla="*/ 0 w 3"/>
              <a:gd name="T7" fmla="*/ 3 h 3"/>
              <a:gd name="T8" fmla="*/ 1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1"/>
                </a:moveTo>
                <a:cubicBezTo>
                  <a:pt x="2" y="1"/>
                  <a:pt x="2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4" name="Freeform 2858"/>
          <p:cNvSpPr>
            <a:spLocks noChangeAspect="1"/>
          </p:cNvSpPr>
          <p:nvPr/>
        </p:nvSpPr>
        <p:spPr bwMode="auto">
          <a:xfrm>
            <a:off x="5167313" y="3608603"/>
            <a:ext cx="6350" cy="4763"/>
          </a:xfrm>
          <a:custGeom>
            <a:avLst/>
            <a:gdLst>
              <a:gd name="T0" fmla="*/ 1 w 3"/>
              <a:gd name="T1" fmla="*/ 0 h 2"/>
              <a:gd name="T2" fmla="*/ 4 w 3"/>
              <a:gd name="T3" fmla="*/ 0 h 2"/>
              <a:gd name="T4" fmla="*/ 3 w 3"/>
              <a:gd name="T5" fmla="*/ 2 h 2"/>
              <a:gd name="T6" fmla="*/ 0 w 3"/>
              <a:gd name="T7" fmla="*/ 3 h 2"/>
              <a:gd name="T8" fmla="*/ 1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1" y="0"/>
                  <a:pt x="2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5" name="Freeform 2859"/>
          <p:cNvSpPr>
            <a:spLocks noChangeAspect="1"/>
          </p:cNvSpPr>
          <p:nvPr/>
        </p:nvSpPr>
        <p:spPr bwMode="auto">
          <a:xfrm>
            <a:off x="5138739" y="3529226"/>
            <a:ext cx="17463" cy="12700"/>
          </a:xfrm>
          <a:custGeom>
            <a:avLst/>
            <a:gdLst>
              <a:gd name="T0" fmla="*/ 7 w 9"/>
              <a:gd name="T1" fmla="*/ 1 h 7"/>
              <a:gd name="T2" fmla="*/ 11 w 9"/>
              <a:gd name="T3" fmla="*/ 7 h 7"/>
              <a:gd name="T4" fmla="*/ 10 w 9"/>
              <a:gd name="T5" fmla="*/ 8 h 7"/>
              <a:gd name="T6" fmla="*/ 5 w 9"/>
              <a:gd name="T7" fmla="*/ 7 h 7"/>
              <a:gd name="T8" fmla="*/ 6 w 9"/>
              <a:gd name="T9" fmla="*/ 5 h 7"/>
              <a:gd name="T10" fmla="*/ 2 w 9"/>
              <a:gd name="T11" fmla="*/ 6 h 7"/>
              <a:gd name="T12" fmla="*/ 1 w 9"/>
              <a:gd name="T13" fmla="*/ 2 h 7"/>
              <a:gd name="T14" fmla="*/ 7 w 9"/>
              <a:gd name="T15" fmla="*/ 1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7"/>
              <a:gd name="T26" fmla="*/ 9 w 9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7">
                <a:moveTo>
                  <a:pt x="6" y="1"/>
                </a:moveTo>
                <a:cubicBezTo>
                  <a:pt x="8" y="1"/>
                  <a:pt x="9" y="4"/>
                  <a:pt x="9" y="6"/>
                </a:cubicBezTo>
                <a:cubicBezTo>
                  <a:pt x="9" y="6"/>
                  <a:pt x="8" y="7"/>
                  <a:pt x="8" y="7"/>
                </a:cubicBezTo>
                <a:cubicBezTo>
                  <a:pt x="6" y="7"/>
                  <a:pt x="5" y="7"/>
                  <a:pt x="4" y="6"/>
                </a:cubicBezTo>
                <a:cubicBezTo>
                  <a:pt x="3" y="6"/>
                  <a:pt x="5" y="5"/>
                  <a:pt x="5" y="4"/>
                </a:cubicBezTo>
                <a:cubicBezTo>
                  <a:pt x="4" y="3"/>
                  <a:pt x="3" y="5"/>
                  <a:pt x="2" y="5"/>
                </a:cubicBezTo>
                <a:cubicBezTo>
                  <a:pt x="1" y="4"/>
                  <a:pt x="0" y="3"/>
                  <a:pt x="1" y="2"/>
                </a:cubicBezTo>
                <a:cubicBezTo>
                  <a:pt x="2" y="1"/>
                  <a:pt x="4" y="0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6" name="Freeform 2860"/>
          <p:cNvSpPr>
            <a:spLocks noChangeAspect="1"/>
          </p:cNvSpPr>
          <p:nvPr/>
        </p:nvSpPr>
        <p:spPr bwMode="auto">
          <a:xfrm>
            <a:off x="5138739" y="3551451"/>
            <a:ext cx="9525" cy="19050"/>
          </a:xfrm>
          <a:custGeom>
            <a:avLst/>
            <a:gdLst>
              <a:gd name="T0" fmla="*/ 0 w 5"/>
              <a:gd name="T1" fmla="*/ 1 h 10"/>
              <a:gd name="T2" fmla="*/ 5 w 5"/>
              <a:gd name="T3" fmla="*/ 2 h 10"/>
              <a:gd name="T4" fmla="*/ 5 w 5"/>
              <a:gd name="T5" fmla="*/ 11 h 10"/>
              <a:gd name="T6" fmla="*/ 1 w 5"/>
              <a:gd name="T7" fmla="*/ 8 h 10"/>
              <a:gd name="T8" fmla="*/ 4 w 5"/>
              <a:gd name="T9" fmla="*/ 6 h 10"/>
              <a:gd name="T10" fmla="*/ 0 w 5"/>
              <a:gd name="T11" fmla="*/ 1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4"/>
                  <a:pt x="5" y="7"/>
                  <a:pt x="4" y="9"/>
                </a:cubicBezTo>
                <a:cubicBezTo>
                  <a:pt x="4" y="10"/>
                  <a:pt x="1" y="8"/>
                  <a:pt x="1" y="7"/>
                </a:cubicBezTo>
                <a:cubicBezTo>
                  <a:pt x="1" y="6"/>
                  <a:pt x="3" y="6"/>
                  <a:pt x="3" y="5"/>
                </a:cubicBezTo>
                <a:cubicBezTo>
                  <a:pt x="3" y="4"/>
                  <a:pt x="0" y="3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7" name="Freeform 2861"/>
          <p:cNvSpPr>
            <a:spLocks noChangeAspect="1"/>
          </p:cNvSpPr>
          <p:nvPr/>
        </p:nvSpPr>
        <p:spPr bwMode="auto">
          <a:xfrm>
            <a:off x="5132389" y="3551451"/>
            <a:ext cx="4763" cy="6350"/>
          </a:xfrm>
          <a:custGeom>
            <a:avLst/>
            <a:gdLst>
              <a:gd name="T0" fmla="*/ 0 w 3"/>
              <a:gd name="T1" fmla="*/ 0 h 3"/>
              <a:gd name="T2" fmla="*/ 2 w 3"/>
              <a:gd name="T3" fmla="*/ 3 h 3"/>
              <a:gd name="T4" fmla="*/ 1 w 3"/>
              <a:gd name="T5" fmla="*/ 4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cubicBezTo>
                  <a:pt x="1" y="0"/>
                  <a:pt x="2" y="1"/>
                  <a:pt x="2" y="2"/>
                </a:cubicBez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8" name="Freeform 2862"/>
          <p:cNvSpPr>
            <a:spLocks noChangeAspect="1"/>
          </p:cNvSpPr>
          <p:nvPr/>
        </p:nvSpPr>
        <p:spPr bwMode="auto">
          <a:xfrm>
            <a:off x="5087939" y="3645113"/>
            <a:ext cx="68263" cy="25400"/>
          </a:xfrm>
          <a:custGeom>
            <a:avLst/>
            <a:gdLst>
              <a:gd name="T0" fmla="*/ 4 w 36"/>
              <a:gd name="T1" fmla="*/ 0 h 13"/>
              <a:gd name="T2" fmla="*/ 1 w 36"/>
              <a:gd name="T3" fmla="*/ 5 h 13"/>
              <a:gd name="T4" fmla="*/ 1 w 36"/>
              <a:gd name="T5" fmla="*/ 9 h 13"/>
              <a:gd name="T6" fmla="*/ 14 w 36"/>
              <a:gd name="T7" fmla="*/ 10 h 13"/>
              <a:gd name="T8" fmla="*/ 19 w 36"/>
              <a:gd name="T9" fmla="*/ 12 h 13"/>
              <a:gd name="T10" fmla="*/ 20 w 36"/>
              <a:gd name="T11" fmla="*/ 16 h 13"/>
              <a:gd name="T12" fmla="*/ 41 w 36"/>
              <a:gd name="T13" fmla="*/ 14 h 13"/>
              <a:gd name="T14" fmla="*/ 42 w 36"/>
              <a:gd name="T15" fmla="*/ 10 h 13"/>
              <a:gd name="T16" fmla="*/ 35 w 36"/>
              <a:gd name="T17" fmla="*/ 11 h 13"/>
              <a:gd name="T18" fmla="*/ 35 w 36"/>
              <a:gd name="T19" fmla="*/ 7 h 13"/>
              <a:gd name="T20" fmla="*/ 26 w 36"/>
              <a:gd name="T21" fmla="*/ 7 h 13"/>
              <a:gd name="T22" fmla="*/ 20 w 36"/>
              <a:gd name="T23" fmla="*/ 5 h 13"/>
              <a:gd name="T24" fmla="*/ 13 w 36"/>
              <a:gd name="T25" fmla="*/ 6 h 13"/>
              <a:gd name="T26" fmla="*/ 8 w 36"/>
              <a:gd name="T27" fmla="*/ 2 h 13"/>
              <a:gd name="T28" fmla="*/ 4 w 36"/>
              <a:gd name="T29" fmla="*/ 0 h 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13"/>
              <a:gd name="T47" fmla="*/ 36 w 36"/>
              <a:gd name="T48" fmla="*/ 13 h 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13">
                <a:moveTo>
                  <a:pt x="3" y="0"/>
                </a:moveTo>
                <a:cubicBezTo>
                  <a:pt x="2" y="1"/>
                  <a:pt x="2" y="3"/>
                  <a:pt x="1" y="4"/>
                </a:cubicBezTo>
                <a:cubicBezTo>
                  <a:pt x="1" y="5"/>
                  <a:pt x="0" y="7"/>
                  <a:pt x="1" y="7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9"/>
                  <a:pt x="16" y="10"/>
                </a:cubicBezTo>
                <a:cubicBezTo>
                  <a:pt x="16" y="11"/>
                  <a:pt x="16" y="13"/>
                  <a:pt x="17" y="13"/>
                </a:cubicBezTo>
                <a:cubicBezTo>
                  <a:pt x="22" y="12"/>
                  <a:pt x="28" y="10"/>
                  <a:pt x="34" y="11"/>
                </a:cubicBezTo>
                <a:cubicBezTo>
                  <a:pt x="35" y="11"/>
                  <a:pt x="36" y="8"/>
                  <a:pt x="35" y="8"/>
                </a:cubicBezTo>
                <a:cubicBezTo>
                  <a:pt x="33" y="7"/>
                  <a:pt x="31" y="9"/>
                  <a:pt x="29" y="9"/>
                </a:cubicBezTo>
                <a:cubicBezTo>
                  <a:pt x="28" y="9"/>
                  <a:pt x="29" y="7"/>
                  <a:pt x="29" y="6"/>
                </a:cubicBezTo>
                <a:cubicBezTo>
                  <a:pt x="26" y="6"/>
                  <a:pt x="24" y="7"/>
                  <a:pt x="22" y="6"/>
                </a:cubicBezTo>
                <a:cubicBezTo>
                  <a:pt x="20" y="6"/>
                  <a:pt x="19" y="4"/>
                  <a:pt x="17" y="4"/>
                </a:cubicBezTo>
                <a:cubicBezTo>
                  <a:pt x="15" y="3"/>
                  <a:pt x="13" y="5"/>
                  <a:pt x="11" y="5"/>
                </a:cubicBezTo>
                <a:cubicBezTo>
                  <a:pt x="9" y="5"/>
                  <a:pt x="8" y="3"/>
                  <a:pt x="7" y="2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59" name="Freeform 2863"/>
          <p:cNvSpPr>
            <a:spLocks noChangeAspect="1"/>
          </p:cNvSpPr>
          <p:nvPr/>
        </p:nvSpPr>
        <p:spPr bwMode="auto">
          <a:xfrm>
            <a:off x="5186363" y="3616538"/>
            <a:ext cx="14288" cy="25400"/>
          </a:xfrm>
          <a:custGeom>
            <a:avLst/>
            <a:gdLst>
              <a:gd name="T0" fmla="*/ 9 w 7"/>
              <a:gd name="T1" fmla="*/ 2 h 13"/>
              <a:gd name="T2" fmla="*/ 0 w 7"/>
              <a:gd name="T3" fmla="*/ 15 h 13"/>
              <a:gd name="T4" fmla="*/ 0 w 7"/>
              <a:gd name="T5" fmla="*/ 11 h 13"/>
              <a:gd name="T6" fmla="*/ 1 w 7"/>
              <a:gd name="T7" fmla="*/ 6 h 13"/>
              <a:gd name="T8" fmla="*/ 9 w 7"/>
              <a:gd name="T9" fmla="*/ 2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7" y="2"/>
                </a:moveTo>
                <a:cubicBezTo>
                  <a:pt x="6" y="6"/>
                  <a:pt x="3" y="10"/>
                  <a:pt x="0" y="12"/>
                </a:cubicBezTo>
                <a:cubicBezTo>
                  <a:pt x="0" y="13"/>
                  <a:pt x="0" y="10"/>
                  <a:pt x="0" y="9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7" y="0"/>
                  <a:pt x="7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0" name="Freeform 2864"/>
          <p:cNvSpPr>
            <a:spLocks noChangeAspect="1"/>
          </p:cNvSpPr>
          <p:nvPr/>
        </p:nvSpPr>
        <p:spPr bwMode="auto">
          <a:xfrm>
            <a:off x="5172076" y="3643526"/>
            <a:ext cx="9525" cy="12700"/>
          </a:xfrm>
          <a:custGeom>
            <a:avLst/>
            <a:gdLst>
              <a:gd name="T0" fmla="*/ 2 w 5"/>
              <a:gd name="T1" fmla="*/ 1 h 7"/>
              <a:gd name="T2" fmla="*/ 6 w 5"/>
              <a:gd name="T3" fmla="*/ 7 h 7"/>
              <a:gd name="T4" fmla="*/ 1 w 5"/>
              <a:gd name="T5" fmla="*/ 6 h 7"/>
              <a:gd name="T6" fmla="*/ 2 w 5"/>
              <a:gd name="T7" fmla="*/ 1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5" y="6"/>
                </a:cubicBezTo>
                <a:cubicBezTo>
                  <a:pt x="5" y="7"/>
                  <a:pt x="2" y="6"/>
                  <a:pt x="1" y="5"/>
                </a:cubicBezTo>
                <a:cubicBezTo>
                  <a:pt x="1" y="4"/>
                  <a:pt x="0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1" name="Freeform 2865"/>
          <p:cNvSpPr>
            <a:spLocks noChangeAspect="1"/>
          </p:cNvSpPr>
          <p:nvPr/>
        </p:nvSpPr>
        <p:spPr bwMode="auto">
          <a:xfrm>
            <a:off x="5173663" y="3621303"/>
            <a:ext cx="6350" cy="3175"/>
          </a:xfrm>
          <a:custGeom>
            <a:avLst/>
            <a:gdLst>
              <a:gd name="T0" fmla="*/ 3 w 3"/>
              <a:gd name="T1" fmla="*/ 0 h 2"/>
              <a:gd name="T2" fmla="*/ 4 w 3"/>
              <a:gd name="T3" fmla="*/ 1 h 2"/>
              <a:gd name="T4" fmla="*/ 1 w 3"/>
              <a:gd name="T5" fmla="*/ 1 h 2"/>
              <a:gd name="T6" fmla="*/ 0 w 3"/>
              <a:gd name="T7" fmla="*/ 0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2" name="Freeform 2866"/>
          <p:cNvSpPr>
            <a:spLocks noChangeAspect="1"/>
          </p:cNvSpPr>
          <p:nvPr/>
        </p:nvSpPr>
        <p:spPr bwMode="auto">
          <a:xfrm>
            <a:off x="5162551" y="3597490"/>
            <a:ext cx="4763" cy="4763"/>
          </a:xfrm>
          <a:custGeom>
            <a:avLst/>
            <a:gdLst>
              <a:gd name="T0" fmla="*/ 2 w 3"/>
              <a:gd name="T1" fmla="*/ 2 h 2"/>
              <a:gd name="T2" fmla="*/ 3 w 3"/>
              <a:gd name="T3" fmla="*/ 3 h 2"/>
              <a:gd name="T4" fmla="*/ 1 w 3"/>
              <a:gd name="T5" fmla="*/ 3 h 2"/>
              <a:gd name="T6" fmla="*/ 0 w 3"/>
              <a:gd name="T7" fmla="*/ 2 h 2"/>
              <a:gd name="T8" fmla="*/ 2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3" name="Freeform 2867"/>
          <p:cNvSpPr>
            <a:spLocks noChangeAspect="1"/>
          </p:cNvSpPr>
          <p:nvPr/>
        </p:nvSpPr>
        <p:spPr bwMode="auto">
          <a:xfrm>
            <a:off x="5135563" y="3502238"/>
            <a:ext cx="7938" cy="6350"/>
          </a:xfrm>
          <a:custGeom>
            <a:avLst/>
            <a:gdLst>
              <a:gd name="T0" fmla="*/ 3 w 4"/>
              <a:gd name="T1" fmla="*/ 1 h 3"/>
              <a:gd name="T2" fmla="*/ 5 w 4"/>
              <a:gd name="T3" fmla="*/ 3 h 3"/>
              <a:gd name="T4" fmla="*/ 3 w 4"/>
              <a:gd name="T5" fmla="*/ 3 h 3"/>
              <a:gd name="T6" fmla="*/ 0 w 4"/>
              <a:gd name="T7" fmla="*/ 1 h 3"/>
              <a:gd name="T8" fmla="*/ 3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3" y="1"/>
                  <a:pt x="4" y="1"/>
                  <a:pt x="4" y="2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4" name="Freeform 2868"/>
          <p:cNvSpPr>
            <a:spLocks noChangeAspect="1"/>
          </p:cNvSpPr>
          <p:nvPr/>
        </p:nvSpPr>
        <p:spPr bwMode="auto">
          <a:xfrm>
            <a:off x="5145089" y="3495890"/>
            <a:ext cx="9525" cy="9525"/>
          </a:xfrm>
          <a:custGeom>
            <a:avLst/>
            <a:gdLst>
              <a:gd name="T0" fmla="*/ 5 w 5"/>
              <a:gd name="T1" fmla="*/ 0 h 5"/>
              <a:gd name="T2" fmla="*/ 2 w 5"/>
              <a:gd name="T3" fmla="*/ 1 h 5"/>
              <a:gd name="T4" fmla="*/ 1 w 5"/>
              <a:gd name="T5" fmla="*/ 5 h 5"/>
              <a:gd name="T6" fmla="*/ 4 w 5"/>
              <a:gd name="T7" fmla="*/ 2 h 5"/>
              <a:gd name="T8" fmla="*/ 5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1" y="2"/>
                  <a:pt x="0" y="4"/>
                  <a:pt x="1" y="4"/>
                </a:cubicBezTo>
                <a:cubicBezTo>
                  <a:pt x="2" y="5"/>
                  <a:pt x="3" y="3"/>
                  <a:pt x="3" y="2"/>
                </a:cubicBezTo>
                <a:cubicBezTo>
                  <a:pt x="4" y="2"/>
                  <a:pt x="5" y="1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5" name="Freeform 2869"/>
          <p:cNvSpPr>
            <a:spLocks noChangeAspect="1"/>
          </p:cNvSpPr>
          <p:nvPr/>
        </p:nvSpPr>
        <p:spPr bwMode="auto">
          <a:xfrm>
            <a:off x="5019675" y="2891053"/>
            <a:ext cx="31750" cy="23813"/>
          </a:xfrm>
          <a:custGeom>
            <a:avLst/>
            <a:gdLst>
              <a:gd name="T0" fmla="*/ 19 w 17"/>
              <a:gd name="T1" fmla="*/ 2 h 13"/>
              <a:gd name="T2" fmla="*/ 7 w 17"/>
              <a:gd name="T3" fmla="*/ 9 h 13"/>
              <a:gd name="T4" fmla="*/ 5 w 17"/>
              <a:gd name="T5" fmla="*/ 15 h 13"/>
              <a:gd name="T6" fmla="*/ 2 w 17"/>
              <a:gd name="T7" fmla="*/ 14 h 13"/>
              <a:gd name="T8" fmla="*/ 5 w 17"/>
              <a:gd name="T9" fmla="*/ 9 h 13"/>
              <a:gd name="T10" fmla="*/ 0 w 17"/>
              <a:gd name="T11" fmla="*/ 6 h 13"/>
              <a:gd name="T12" fmla="*/ 4 w 17"/>
              <a:gd name="T13" fmla="*/ 2 h 13"/>
              <a:gd name="T14" fmla="*/ 14 w 17"/>
              <a:gd name="T15" fmla="*/ 0 h 13"/>
              <a:gd name="T16" fmla="*/ 19 w 17"/>
              <a:gd name="T17" fmla="*/ 1 h 13"/>
              <a:gd name="T18" fmla="*/ 19 w 17"/>
              <a:gd name="T19" fmla="*/ 2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3"/>
              <a:gd name="T32" fmla="*/ 17 w 17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3">
                <a:moveTo>
                  <a:pt x="16" y="2"/>
                </a:moveTo>
                <a:cubicBezTo>
                  <a:pt x="13" y="5"/>
                  <a:pt x="9" y="5"/>
                  <a:pt x="6" y="8"/>
                </a:cubicBezTo>
                <a:cubicBezTo>
                  <a:pt x="5" y="9"/>
                  <a:pt x="6" y="11"/>
                  <a:pt x="4" y="13"/>
                </a:cubicBezTo>
                <a:cubicBezTo>
                  <a:pt x="4" y="13"/>
                  <a:pt x="2" y="13"/>
                  <a:pt x="2" y="12"/>
                </a:cubicBezTo>
                <a:cubicBezTo>
                  <a:pt x="2" y="10"/>
                  <a:pt x="4" y="9"/>
                  <a:pt x="4" y="8"/>
                </a:cubicBezTo>
                <a:cubicBezTo>
                  <a:pt x="3" y="6"/>
                  <a:pt x="0" y="6"/>
                  <a:pt x="0" y="5"/>
                </a:cubicBezTo>
                <a:cubicBezTo>
                  <a:pt x="0" y="3"/>
                  <a:pt x="1" y="2"/>
                  <a:pt x="3" y="2"/>
                </a:cubicBezTo>
                <a:cubicBezTo>
                  <a:pt x="6" y="0"/>
                  <a:pt x="9" y="0"/>
                  <a:pt x="12" y="0"/>
                </a:cubicBezTo>
                <a:cubicBezTo>
                  <a:pt x="13" y="0"/>
                  <a:pt x="15" y="0"/>
                  <a:pt x="16" y="1"/>
                </a:cubicBezTo>
                <a:cubicBezTo>
                  <a:pt x="16" y="1"/>
                  <a:pt x="17" y="2"/>
                  <a:pt x="16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6" name="Freeform 2870"/>
          <p:cNvSpPr>
            <a:spLocks noChangeAspect="1"/>
          </p:cNvSpPr>
          <p:nvPr/>
        </p:nvSpPr>
        <p:spPr bwMode="auto">
          <a:xfrm>
            <a:off x="5021264" y="2872001"/>
            <a:ext cx="22225" cy="14288"/>
          </a:xfrm>
          <a:custGeom>
            <a:avLst/>
            <a:gdLst>
              <a:gd name="T0" fmla="*/ 8 w 12"/>
              <a:gd name="T1" fmla="*/ 0 h 8"/>
              <a:gd name="T2" fmla="*/ 14 w 12"/>
              <a:gd name="T3" fmla="*/ 6 h 8"/>
              <a:gd name="T4" fmla="*/ 9 w 12"/>
              <a:gd name="T5" fmla="*/ 6 h 8"/>
              <a:gd name="T6" fmla="*/ 8 w 12"/>
              <a:gd name="T7" fmla="*/ 9 h 8"/>
              <a:gd name="T8" fmla="*/ 4 w 12"/>
              <a:gd name="T9" fmla="*/ 6 h 8"/>
              <a:gd name="T10" fmla="*/ 1 w 12"/>
              <a:gd name="T11" fmla="*/ 3 h 8"/>
              <a:gd name="T12" fmla="*/ 7 w 12"/>
              <a:gd name="T13" fmla="*/ 2 h 8"/>
              <a:gd name="T14" fmla="*/ 8 w 12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8"/>
              <a:gd name="T26" fmla="*/ 12 w 12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8">
                <a:moveTo>
                  <a:pt x="7" y="0"/>
                </a:moveTo>
                <a:cubicBezTo>
                  <a:pt x="9" y="1"/>
                  <a:pt x="12" y="2"/>
                  <a:pt x="12" y="5"/>
                </a:cubicBezTo>
                <a:cubicBezTo>
                  <a:pt x="12" y="6"/>
                  <a:pt x="9" y="4"/>
                  <a:pt x="8" y="5"/>
                </a:cubicBezTo>
                <a:cubicBezTo>
                  <a:pt x="7" y="6"/>
                  <a:pt x="8" y="8"/>
                  <a:pt x="7" y="8"/>
                </a:cubicBezTo>
                <a:cubicBezTo>
                  <a:pt x="6" y="8"/>
                  <a:pt x="5" y="6"/>
                  <a:pt x="3" y="5"/>
                </a:cubicBezTo>
                <a:cubicBezTo>
                  <a:pt x="2" y="4"/>
                  <a:pt x="0" y="4"/>
                  <a:pt x="1" y="3"/>
                </a:cubicBezTo>
                <a:cubicBezTo>
                  <a:pt x="2" y="2"/>
                  <a:pt x="5" y="3"/>
                  <a:pt x="6" y="2"/>
                </a:cubicBezTo>
                <a:cubicBezTo>
                  <a:pt x="7" y="2"/>
                  <a:pt x="6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7" name="Freeform 2871"/>
          <p:cNvSpPr>
            <a:spLocks noChangeAspect="1"/>
          </p:cNvSpPr>
          <p:nvPr/>
        </p:nvSpPr>
        <p:spPr bwMode="auto">
          <a:xfrm>
            <a:off x="5291139" y="3645115"/>
            <a:ext cx="60325" cy="36513"/>
          </a:xfrm>
          <a:custGeom>
            <a:avLst/>
            <a:gdLst>
              <a:gd name="T0" fmla="*/ 26 w 31"/>
              <a:gd name="T1" fmla="*/ 8 h 19"/>
              <a:gd name="T2" fmla="*/ 37 w 31"/>
              <a:gd name="T3" fmla="*/ 1 h 19"/>
              <a:gd name="T4" fmla="*/ 36 w 31"/>
              <a:gd name="T5" fmla="*/ 0 h 19"/>
              <a:gd name="T6" fmla="*/ 23 w 31"/>
              <a:gd name="T7" fmla="*/ 6 h 19"/>
              <a:gd name="T8" fmla="*/ 20 w 31"/>
              <a:gd name="T9" fmla="*/ 7 h 19"/>
              <a:gd name="T10" fmla="*/ 12 w 31"/>
              <a:gd name="T11" fmla="*/ 6 h 19"/>
              <a:gd name="T12" fmla="*/ 9 w 31"/>
              <a:gd name="T13" fmla="*/ 5 h 19"/>
              <a:gd name="T14" fmla="*/ 9 w 31"/>
              <a:gd name="T15" fmla="*/ 8 h 19"/>
              <a:gd name="T16" fmla="*/ 1 w 31"/>
              <a:gd name="T17" fmla="*/ 10 h 19"/>
              <a:gd name="T18" fmla="*/ 0 w 31"/>
              <a:gd name="T19" fmla="*/ 17 h 19"/>
              <a:gd name="T20" fmla="*/ 6 w 31"/>
              <a:gd name="T21" fmla="*/ 19 h 19"/>
              <a:gd name="T22" fmla="*/ 11 w 31"/>
              <a:gd name="T23" fmla="*/ 19 h 19"/>
              <a:gd name="T24" fmla="*/ 15 w 31"/>
              <a:gd name="T25" fmla="*/ 22 h 19"/>
              <a:gd name="T26" fmla="*/ 20 w 31"/>
              <a:gd name="T27" fmla="*/ 17 h 19"/>
              <a:gd name="T28" fmla="*/ 23 w 31"/>
              <a:gd name="T29" fmla="*/ 13 h 19"/>
              <a:gd name="T30" fmla="*/ 28 w 31"/>
              <a:gd name="T31" fmla="*/ 13 h 19"/>
              <a:gd name="T32" fmla="*/ 28 w 31"/>
              <a:gd name="T33" fmla="*/ 12 h 19"/>
              <a:gd name="T34" fmla="*/ 26 w 31"/>
              <a:gd name="T35" fmla="*/ 8 h 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"/>
              <a:gd name="T55" fmla="*/ 0 h 19"/>
              <a:gd name="T56" fmla="*/ 31 w 31"/>
              <a:gd name="T57" fmla="*/ 19 h 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" h="19">
                <a:moveTo>
                  <a:pt x="21" y="7"/>
                </a:moveTo>
                <a:cubicBezTo>
                  <a:pt x="24" y="4"/>
                  <a:pt x="28" y="3"/>
                  <a:pt x="30" y="1"/>
                </a:cubicBezTo>
                <a:cubicBezTo>
                  <a:pt x="31" y="1"/>
                  <a:pt x="29" y="0"/>
                  <a:pt x="29" y="0"/>
                </a:cubicBezTo>
                <a:cubicBezTo>
                  <a:pt x="25" y="1"/>
                  <a:pt x="22" y="3"/>
                  <a:pt x="19" y="5"/>
                </a:cubicBezTo>
                <a:cubicBezTo>
                  <a:pt x="18" y="5"/>
                  <a:pt x="17" y="6"/>
                  <a:pt x="16" y="6"/>
                </a:cubicBezTo>
                <a:cubicBezTo>
                  <a:pt x="14" y="6"/>
                  <a:pt x="12" y="6"/>
                  <a:pt x="10" y="5"/>
                </a:cubicBezTo>
                <a:cubicBezTo>
                  <a:pt x="9" y="5"/>
                  <a:pt x="8" y="4"/>
                  <a:pt x="7" y="4"/>
                </a:cubicBezTo>
                <a:cubicBezTo>
                  <a:pt x="6" y="4"/>
                  <a:pt x="8" y="6"/>
                  <a:pt x="7" y="7"/>
                </a:cubicBezTo>
                <a:cubicBezTo>
                  <a:pt x="5" y="8"/>
                  <a:pt x="2" y="7"/>
                  <a:pt x="1" y="8"/>
                </a:cubicBezTo>
                <a:cubicBezTo>
                  <a:pt x="1" y="10"/>
                  <a:pt x="0" y="13"/>
                  <a:pt x="0" y="14"/>
                </a:cubicBezTo>
                <a:cubicBezTo>
                  <a:pt x="2" y="14"/>
                  <a:pt x="4" y="15"/>
                  <a:pt x="5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10" y="16"/>
                  <a:pt x="11" y="19"/>
                  <a:pt x="12" y="18"/>
                </a:cubicBezTo>
                <a:cubicBezTo>
                  <a:pt x="13" y="16"/>
                  <a:pt x="14" y="15"/>
                  <a:pt x="16" y="14"/>
                </a:cubicBezTo>
                <a:cubicBezTo>
                  <a:pt x="17" y="13"/>
                  <a:pt x="18" y="12"/>
                  <a:pt x="19" y="11"/>
                </a:cubicBezTo>
                <a:cubicBezTo>
                  <a:pt x="20" y="11"/>
                  <a:pt x="22" y="12"/>
                  <a:pt x="23" y="11"/>
                </a:cubicBezTo>
                <a:cubicBezTo>
                  <a:pt x="23" y="11"/>
                  <a:pt x="23" y="10"/>
                  <a:pt x="23" y="10"/>
                </a:cubicBezTo>
                <a:cubicBezTo>
                  <a:pt x="22" y="9"/>
                  <a:pt x="21" y="7"/>
                  <a:pt x="2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8" name="Freeform 2872"/>
          <p:cNvSpPr>
            <a:spLocks noChangeAspect="1"/>
          </p:cNvSpPr>
          <p:nvPr/>
        </p:nvSpPr>
        <p:spPr bwMode="auto">
          <a:xfrm>
            <a:off x="5557838" y="4132476"/>
            <a:ext cx="255588" cy="179388"/>
          </a:xfrm>
          <a:custGeom>
            <a:avLst/>
            <a:gdLst>
              <a:gd name="T0" fmla="*/ 161 w 134"/>
              <a:gd name="T1" fmla="*/ 42 h 94"/>
              <a:gd name="T2" fmla="*/ 147 w 134"/>
              <a:gd name="T3" fmla="*/ 50 h 94"/>
              <a:gd name="T4" fmla="*/ 147 w 134"/>
              <a:gd name="T5" fmla="*/ 60 h 94"/>
              <a:gd name="T6" fmla="*/ 121 w 134"/>
              <a:gd name="T7" fmla="*/ 70 h 94"/>
              <a:gd name="T8" fmla="*/ 103 w 134"/>
              <a:gd name="T9" fmla="*/ 79 h 94"/>
              <a:gd name="T10" fmla="*/ 95 w 134"/>
              <a:gd name="T11" fmla="*/ 88 h 94"/>
              <a:gd name="T12" fmla="*/ 85 w 134"/>
              <a:gd name="T13" fmla="*/ 88 h 94"/>
              <a:gd name="T14" fmla="*/ 71 w 134"/>
              <a:gd name="T15" fmla="*/ 95 h 94"/>
              <a:gd name="T16" fmla="*/ 58 w 134"/>
              <a:gd name="T17" fmla="*/ 95 h 94"/>
              <a:gd name="T18" fmla="*/ 46 w 134"/>
              <a:gd name="T19" fmla="*/ 100 h 94"/>
              <a:gd name="T20" fmla="*/ 37 w 134"/>
              <a:gd name="T21" fmla="*/ 111 h 94"/>
              <a:gd name="T22" fmla="*/ 17 w 134"/>
              <a:gd name="T23" fmla="*/ 111 h 94"/>
              <a:gd name="T24" fmla="*/ 12 w 134"/>
              <a:gd name="T25" fmla="*/ 101 h 94"/>
              <a:gd name="T26" fmla="*/ 11 w 134"/>
              <a:gd name="T27" fmla="*/ 87 h 94"/>
              <a:gd name="T28" fmla="*/ 5 w 134"/>
              <a:gd name="T29" fmla="*/ 71 h 94"/>
              <a:gd name="T30" fmla="*/ 0 w 134"/>
              <a:gd name="T31" fmla="*/ 70 h 94"/>
              <a:gd name="T32" fmla="*/ 5 w 134"/>
              <a:gd name="T33" fmla="*/ 65 h 94"/>
              <a:gd name="T34" fmla="*/ 6 w 134"/>
              <a:gd name="T35" fmla="*/ 54 h 94"/>
              <a:gd name="T36" fmla="*/ 5 w 134"/>
              <a:gd name="T37" fmla="*/ 48 h 94"/>
              <a:gd name="T38" fmla="*/ 10 w 134"/>
              <a:gd name="T39" fmla="*/ 42 h 94"/>
              <a:gd name="T40" fmla="*/ 10 w 134"/>
              <a:gd name="T41" fmla="*/ 32 h 94"/>
              <a:gd name="T42" fmla="*/ 13 w 134"/>
              <a:gd name="T43" fmla="*/ 29 h 94"/>
              <a:gd name="T44" fmla="*/ 18 w 134"/>
              <a:gd name="T45" fmla="*/ 31 h 94"/>
              <a:gd name="T46" fmla="*/ 60 w 134"/>
              <a:gd name="T47" fmla="*/ 29 h 94"/>
              <a:gd name="T48" fmla="*/ 68 w 134"/>
              <a:gd name="T49" fmla="*/ 35 h 94"/>
              <a:gd name="T50" fmla="*/ 77 w 134"/>
              <a:gd name="T51" fmla="*/ 34 h 94"/>
              <a:gd name="T52" fmla="*/ 90 w 134"/>
              <a:gd name="T53" fmla="*/ 16 h 94"/>
              <a:gd name="T54" fmla="*/ 141 w 134"/>
              <a:gd name="T55" fmla="*/ 0 h 94"/>
              <a:gd name="T56" fmla="*/ 161 w 134"/>
              <a:gd name="T57" fmla="*/ 42 h 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4"/>
              <a:gd name="T88" fmla="*/ 0 h 94"/>
              <a:gd name="T89" fmla="*/ 134 w 134"/>
              <a:gd name="T90" fmla="*/ 94 h 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4" h="94">
                <a:moveTo>
                  <a:pt x="134" y="35"/>
                </a:moveTo>
                <a:cubicBezTo>
                  <a:pt x="130" y="38"/>
                  <a:pt x="125" y="39"/>
                  <a:pt x="122" y="42"/>
                </a:cubicBezTo>
                <a:cubicBezTo>
                  <a:pt x="121" y="45"/>
                  <a:pt x="124" y="49"/>
                  <a:pt x="122" y="50"/>
                </a:cubicBezTo>
                <a:cubicBezTo>
                  <a:pt x="116" y="55"/>
                  <a:pt x="108" y="55"/>
                  <a:pt x="101" y="58"/>
                </a:cubicBezTo>
                <a:cubicBezTo>
                  <a:pt x="96" y="60"/>
                  <a:pt x="90" y="63"/>
                  <a:pt x="86" y="66"/>
                </a:cubicBezTo>
                <a:cubicBezTo>
                  <a:pt x="83" y="68"/>
                  <a:pt x="82" y="72"/>
                  <a:pt x="79" y="73"/>
                </a:cubicBezTo>
                <a:cubicBezTo>
                  <a:pt x="76" y="74"/>
                  <a:pt x="73" y="72"/>
                  <a:pt x="71" y="73"/>
                </a:cubicBezTo>
                <a:cubicBezTo>
                  <a:pt x="66" y="74"/>
                  <a:pt x="63" y="78"/>
                  <a:pt x="59" y="79"/>
                </a:cubicBezTo>
                <a:cubicBezTo>
                  <a:pt x="56" y="80"/>
                  <a:pt x="52" y="79"/>
                  <a:pt x="48" y="79"/>
                </a:cubicBezTo>
                <a:cubicBezTo>
                  <a:pt x="45" y="80"/>
                  <a:pt x="41" y="81"/>
                  <a:pt x="38" y="83"/>
                </a:cubicBezTo>
                <a:cubicBezTo>
                  <a:pt x="35" y="85"/>
                  <a:pt x="34" y="90"/>
                  <a:pt x="31" y="92"/>
                </a:cubicBezTo>
                <a:cubicBezTo>
                  <a:pt x="26" y="94"/>
                  <a:pt x="20" y="94"/>
                  <a:pt x="14" y="92"/>
                </a:cubicBezTo>
                <a:cubicBezTo>
                  <a:pt x="11" y="91"/>
                  <a:pt x="11" y="87"/>
                  <a:pt x="10" y="84"/>
                </a:cubicBezTo>
                <a:cubicBezTo>
                  <a:pt x="9" y="80"/>
                  <a:pt x="10" y="76"/>
                  <a:pt x="9" y="72"/>
                </a:cubicBezTo>
                <a:cubicBezTo>
                  <a:pt x="8" y="68"/>
                  <a:pt x="7" y="63"/>
                  <a:pt x="4" y="59"/>
                </a:cubicBezTo>
                <a:cubicBezTo>
                  <a:pt x="4" y="58"/>
                  <a:pt x="0" y="59"/>
                  <a:pt x="0" y="58"/>
                </a:cubicBezTo>
                <a:cubicBezTo>
                  <a:pt x="0" y="56"/>
                  <a:pt x="3" y="55"/>
                  <a:pt x="4" y="54"/>
                </a:cubicBezTo>
                <a:cubicBezTo>
                  <a:pt x="5" y="51"/>
                  <a:pt x="5" y="48"/>
                  <a:pt x="5" y="45"/>
                </a:cubicBezTo>
                <a:cubicBezTo>
                  <a:pt x="5" y="43"/>
                  <a:pt x="5" y="42"/>
                  <a:pt x="4" y="40"/>
                </a:cubicBezTo>
                <a:cubicBezTo>
                  <a:pt x="6" y="38"/>
                  <a:pt x="7" y="37"/>
                  <a:pt x="8" y="35"/>
                </a:cubicBezTo>
                <a:cubicBezTo>
                  <a:pt x="9" y="32"/>
                  <a:pt x="8" y="29"/>
                  <a:pt x="8" y="27"/>
                </a:cubicBezTo>
                <a:cubicBezTo>
                  <a:pt x="9" y="25"/>
                  <a:pt x="10" y="24"/>
                  <a:pt x="11" y="24"/>
                </a:cubicBezTo>
                <a:cubicBezTo>
                  <a:pt x="13" y="23"/>
                  <a:pt x="14" y="26"/>
                  <a:pt x="15" y="26"/>
                </a:cubicBezTo>
                <a:cubicBezTo>
                  <a:pt x="27" y="26"/>
                  <a:pt x="39" y="24"/>
                  <a:pt x="50" y="24"/>
                </a:cubicBezTo>
                <a:lnTo>
                  <a:pt x="57" y="29"/>
                </a:lnTo>
                <a:cubicBezTo>
                  <a:pt x="59" y="31"/>
                  <a:pt x="62" y="30"/>
                  <a:pt x="64" y="28"/>
                </a:cubicBezTo>
                <a:cubicBezTo>
                  <a:pt x="69" y="24"/>
                  <a:pt x="71" y="18"/>
                  <a:pt x="75" y="13"/>
                </a:cubicBezTo>
                <a:cubicBezTo>
                  <a:pt x="89" y="9"/>
                  <a:pt x="103" y="4"/>
                  <a:pt x="117" y="0"/>
                </a:cubicBezTo>
                <a:lnTo>
                  <a:pt x="134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69" name="Freeform 2873"/>
          <p:cNvSpPr>
            <a:spLocks noChangeAspect="1"/>
          </p:cNvSpPr>
          <p:nvPr/>
        </p:nvSpPr>
        <p:spPr bwMode="auto">
          <a:xfrm>
            <a:off x="5873750" y="3916576"/>
            <a:ext cx="12700" cy="33338"/>
          </a:xfrm>
          <a:custGeom>
            <a:avLst/>
            <a:gdLst>
              <a:gd name="T0" fmla="*/ 3 w 7"/>
              <a:gd name="T1" fmla="*/ 20 h 18"/>
              <a:gd name="T2" fmla="*/ 6 w 7"/>
              <a:gd name="T3" fmla="*/ 14 h 18"/>
              <a:gd name="T4" fmla="*/ 6 w 7"/>
              <a:gd name="T5" fmla="*/ 2 h 18"/>
              <a:gd name="T6" fmla="*/ 0 w 7"/>
              <a:gd name="T7" fmla="*/ 8 h 18"/>
              <a:gd name="T8" fmla="*/ 1 w 7"/>
              <a:gd name="T9" fmla="*/ 14 h 18"/>
              <a:gd name="T10" fmla="*/ 1 w 7"/>
              <a:gd name="T11" fmla="*/ 21 h 18"/>
              <a:gd name="T12" fmla="*/ 3 w 7"/>
              <a:gd name="T13" fmla="*/ 2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8"/>
              <a:gd name="T23" fmla="*/ 7 w 7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8">
                <a:moveTo>
                  <a:pt x="3" y="17"/>
                </a:moveTo>
                <a:cubicBezTo>
                  <a:pt x="4" y="15"/>
                  <a:pt x="5" y="14"/>
                  <a:pt x="5" y="12"/>
                </a:cubicBezTo>
                <a:cubicBezTo>
                  <a:pt x="6" y="9"/>
                  <a:pt x="7" y="4"/>
                  <a:pt x="5" y="2"/>
                </a:cubicBezTo>
                <a:cubicBezTo>
                  <a:pt x="4" y="0"/>
                  <a:pt x="2" y="5"/>
                  <a:pt x="0" y="7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8"/>
                  <a:pt x="2" y="18"/>
                  <a:pt x="3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0" name="Freeform 2874"/>
          <p:cNvSpPr>
            <a:spLocks noChangeAspect="1"/>
          </p:cNvSpPr>
          <p:nvPr/>
        </p:nvSpPr>
        <p:spPr bwMode="auto">
          <a:xfrm>
            <a:off x="5748339" y="3927688"/>
            <a:ext cx="23813" cy="50800"/>
          </a:xfrm>
          <a:custGeom>
            <a:avLst/>
            <a:gdLst>
              <a:gd name="T0" fmla="*/ 6 w 12"/>
              <a:gd name="T1" fmla="*/ 30 h 27"/>
              <a:gd name="T2" fmla="*/ 13 w 12"/>
              <a:gd name="T3" fmla="*/ 27 h 27"/>
              <a:gd name="T4" fmla="*/ 14 w 12"/>
              <a:gd name="T5" fmla="*/ 21 h 27"/>
              <a:gd name="T6" fmla="*/ 9 w 12"/>
              <a:gd name="T7" fmla="*/ 14 h 27"/>
              <a:gd name="T8" fmla="*/ 11 w 12"/>
              <a:gd name="T9" fmla="*/ 8 h 27"/>
              <a:gd name="T10" fmla="*/ 6 w 12"/>
              <a:gd name="T11" fmla="*/ 0 h 27"/>
              <a:gd name="T12" fmla="*/ 1 w 12"/>
              <a:gd name="T13" fmla="*/ 6 h 27"/>
              <a:gd name="T14" fmla="*/ 1 w 12"/>
              <a:gd name="T15" fmla="*/ 13 h 27"/>
              <a:gd name="T16" fmla="*/ 1 w 12"/>
              <a:gd name="T17" fmla="*/ 19 h 27"/>
              <a:gd name="T18" fmla="*/ 1 w 12"/>
              <a:gd name="T19" fmla="*/ 25 h 27"/>
              <a:gd name="T20" fmla="*/ 0 w 12"/>
              <a:gd name="T21" fmla="*/ 27 h 27"/>
              <a:gd name="T22" fmla="*/ 3 w 12"/>
              <a:gd name="T23" fmla="*/ 32 h 27"/>
              <a:gd name="T24" fmla="*/ 6 w 12"/>
              <a:gd name="T25" fmla="*/ 30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7"/>
              <a:gd name="T41" fmla="*/ 12 w 12"/>
              <a:gd name="T42" fmla="*/ 27 h 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7">
                <a:moveTo>
                  <a:pt x="5" y="25"/>
                </a:moveTo>
                <a:cubicBezTo>
                  <a:pt x="7" y="25"/>
                  <a:pt x="9" y="24"/>
                  <a:pt x="10" y="23"/>
                </a:cubicBezTo>
                <a:cubicBezTo>
                  <a:pt x="11" y="21"/>
                  <a:pt x="12" y="20"/>
                  <a:pt x="11" y="18"/>
                </a:cubicBezTo>
                <a:cubicBezTo>
                  <a:pt x="11" y="16"/>
                  <a:pt x="7" y="15"/>
                  <a:pt x="7" y="12"/>
                </a:cubicBezTo>
                <a:cubicBezTo>
                  <a:pt x="6" y="10"/>
                  <a:pt x="9" y="9"/>
                  <a:pt x="9" y="7"/>
                </a:cubicBezTo>
                <a:cubicBezTo>
                  <a:pt x="8" y="5"/>
                  <a:pt x="7" y="2"/>
                  <a:pt x="5" y="0"/>
                </a:cubicBezTo>
                <a:cubicBezTo>
                  <a:pt x="3" y="0"/>
                  <a:pt x="2" y="3"/>
                  <a:pt x="1" y="5"/>
                </a:cubicBezTo>
                <a:cubicBezTo>
                  <a:pt x="0" y="7"/>
                  <a:pt x="1" y="9"/>
                  <a:pt x="1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1" y="17"/>
                  <a:pt x="2" y="19"/>
                  <a:pt x="1" y="21"/>
                </a:cubicBezTo>
                <a:cubicBezTo>
                  <a:pt x="1" y="22"/>
                  <a:pt x="1" y="22"/>
                  <a:pt x="0" y="23"/>
                </a:cubicBezTo>
                <a:cubicBezTo>
                  <a:pt x="0" y="24"/>
                  <a:pt x="1" y="26"/>
                  <a:pt x="2" y="27"/>
                </a:cubicBezTo>
                <a:cubicBezTo>
                  <a:pt x="3" y="27"/>
                  <a:pt x="4" y="26"/>
                  <a:pt x="5" y="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1" name="Freeform 2875"/>
          <p:cNvSpPr>
            <a:spLocks noChangeAspect="1"/>
          </p:cNvSpPr>
          <p:nvPr/>
        </p:nvSpPr>
        <p:spPr bwMode="auto">
          <a:xfrm>
            <a:off x="5676901" y="3818151"/>
            <a:ext cx="9525" cy="12700"/>
          </a:xfrm>
          <a:custGeom>
            <a:avLst/>
            <a:gdLst>
              <a:gd name="T0" fmla="*/ 0 w 5"/>
              <a:gd name="T1" fmla="*/ 1 h 6"/>
              <a:gd name="T2" fmla="*/ 1 w 5"/>
              <a:gd name="T3" fmla="*/ 7 h 6"/>
              <a:gd name="T4" fmla="*/ 4 w 5"/>
              <a:gd name="T5" fmla="*/ 7 h 6"/>
              <a:gd name="T6" fmla="*/ 6 w 5"/>
              <a:gd name="T7" fmla="*/ 4 h 6"/>
              <a:gd name="T8" fmla="*/ 4 w 5"/>
              <a:gd name="T9" fmla="*/ 1 h 6"/>
              <a:gd name="T10" fmla="*/ 0 w 5"/>
              <a:gd name="T11" fmla="*/ 1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1"/>
                </a:moveTo>
                <a:cubicBezTo>
                  <a:pt x="0" y="2"/>
                  <a:pt x="0" y="4"/>
                  <a:pt x="1" y="5"/>
                </a:cubicBezTo>
                <a:cubicBezTo>
                  <a:pt x="1" y="6"/>
                  <a:pt x="2" y="5"/>
                  <a:pt x="3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4" y="2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2" name="Freeform 2876"/>
          <p:cNvSpPr>
            <a:spLocks noChangeAspect="1"/>
          </p:cNvSpPr>
          <p:nvPr/>
        </p:nvSpPr>
        <p:spPr bwMode="auto">
          <a:xfrm>
            <a:off x="5535614" y="4194388"/>
            <a:ext cx="17463" cy="19050"/>
          </a:xfrm>
          <a:custGeom>
            <a:avLst/>
            <a:gdLst>
              <a:gd name="T0" fmla="*/ 0 w 9"/>
              <a:gd name="T1" fmla="*/ 2 h 10"/>
              <a:gd name="T2" fmla="*/ 4 w 9"/>
              <a:gd name="T3" fmla="*/ 1 h 10"/>
              <a:gd name="T4" fmla="*/ 5 w 9"/>
              <a:gd name="T5" fmla="*/ 6 h 10"/>
              <a:gd name="T6" fmla="*/ 9 w 9"/>
              <a:gd name="T7" fmla="*/ 5 h 10"/>
              <a:gd name="T8" fmla="*/ 10 w 9"/>
              <a:gd name="T9" fmla="*/ 11 h 10"/>
              <a:gd name="T10" fmla="*/ 5 w 9"/>
              <a:gd name="T11" fmla="*/ 7 h 10"/>
              <a:gd name="T12" fmla="*/ 1 w 9"/>
              <a:gd name="T13" fmla="*/ 6 h 10"/>
              <a:gd name="T14" fmla="*/ 0 w 9"/>
              <a:gd name="T15" fmla="*/ 2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0"/>
              <a:gd name="T26" fmla="*/ 9 w 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1"/>
                  <a:pt x="3" y="4"/>
                  <a:pt x="4" y="5"/>
                </a:cubicBezTo>
                <a:cubicBezTo>
                  <a:pt x="5" y="6"/>
                  <a:pt x="6" y="3"/>
                  <a:pt x="7" y="4"/>
                </a:cubicBezTo>
                <a:cubicBezTo>
                  <a:pt x="8" y="5"/>
                  <a:pt x="9" y="8"/>
                  <a:pt x="8" y="9"/>
                </a:cubicBezTo>
                <a:cubicBezTo>
                  <a:pt x="7" y="10"/>
                  <a:pt x="6" y="7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3" name="Freeform 2877"/>
          <p:cNvSpPr>
            <a:spLocks noChangeAspect="1"/>
          </p:cNvSpPr>
          <p:nvPr/>
        </p:nvSpPr>
        <p:spPr bwMode="auto">
          <a:xfrm>
            <a:off x="5849938" y="3908638"/>
            <a:ext cx="25400" cy="14288"/>
          </a:xfrm>
          <a:custGeom>
            <a:avLst/>
            <a:gdLst>
              <a:gd name="T0" fmla="*/ 1 w 13"/>
              <a:gd name="T1" fmla="*/ 7 h 8"/>
              <a:gd name="T2" fmla="*/ 1 w 13"/>
              <a:gd name="T3" fmla="*/ 8 h 8"/>
              <a:gd name="T4" fmla="*/ 9 w 13"/>
              <a:gd name="T5" fmla="*/ 5 h 8"/>
              <a:gd name="T6" fmla="*/ 14 w 13"/>
              <a:gd name="T7" fmla="*/ 5 h 8"/>
              <a:gd name="T8" fmla="*/ 16 w 13"/>
              <a:gd name="T9" fmla="*/ 1 h 8"/>
              <a:gd name="T10" fmla="*/ 14 w 13"/>
              <a:gd name="T11" fmla="*/ 0 h 8"/>
              <a:gd name="T12" fmla="*/ 7 w 13"/>
              <a:gd name="T13" fmla="*/ 2 h 8"/>
              <a:gd name="T14" fmla="*/ 6 w 13"/>
              <a:gd name="T15" fmla="*/ 5 h 8"/>
              <a:gd name="T16" fmla="*/ 1 w 13"/>
              <a:gd name="T17" fmla="*/ 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1" y="6"/>
                </a:moveTo>
                <a:cubicBezTo>
                  <a:pt x="0" y="6"/>
                  <a:pt x="1" y="8"/>
                  <a:pt x="1" y="7"/>
                </a:cubicBezTo>
                <a:cubicBezTo>
                  <a:pt x="3" y="7"/>
                  <a:pt x="5" y="5"/>
                  <a:pt x="7" y="4"/>
                </a:cubicBezTo>
                <a:cubicBezTo>
                  <a:pt x="9" y="4"/>
                  <a:pt x="10" y="5"/>
                  <a:pt x="11" y="4"/>
                </a:cubicBezTo>
                <a:cubicBezTo>
                  <a:pt x="12" y="3"/>
                  <a:pt x="13" y="2"/>
                  <a:pt x="13" y="1"/>
                </a:cubicBezTo>
                <a:cubicBezTo>
                  <a:pt x="13" y="0"/>
                  <a:pt x="12" y="0"/>
                  <a:pt x="11" y="0"/>
                </a:cubicBezTo>
                <a:cubicBezTo>
                  <a:pt x="9" y="1"/>
                  <a:pt x="8" y="1"/>
                  <a:pt x="6" y="2"/>
                </a:cubicBezTo>
                <a:cubicBezTo>
                  <a:pt x="5" y="2"/>
                  <a:pt x="5" y="3"/>
                  <a:pt x="5" y="4"/>
                </a:cubicBezTo>
                <a:cubicBezTo>
                  <a:pt x="3" y="5"/>
                  <a:pt x="2" y="4"/>
                  <a:pt x="1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4" name="Freeform 2878"/>
          <p:cNvSpPr>
            <a:spLocks noChangeAspect="1"/>
          </p:cNvSpPr>
          <p:nvPr/>
        </p:nvSpPr>
        <p:spPr bwMode="auto">
          <a:xfrm>
            <a:off x="7037388" y="4373776"/>
            <a:ext cx="7938" cy="12700"/>
          </a:xfrm>
          <a:custGeom>
            <a:avLst/>
            <a:gdLst>
              <a:gd name="T0" fmla="*/ 0 w 4"/>
              <a:gd name="T1" fmla="*/ 2 h 7"/>
              <a:gd name="T2" fmla="*/ 3 w 4"/>
              <a:gd name="T3" fmla="*/ 0 h 7"/>
              <a:gd name="T4" fmla="*/ 5 w 4"/>
              <a:gd name="T5" fmla="*/ 3 h 7"/>
              <a:gd name="T6" fmla="*/ 4 w 4"/>
              <a:gd name="T7" fmla="*/ 8 h 7"/>
              <a:gd name="T8" fmla="*/ 3 w 4"/>
              <a:gd name="T9" fmla="*/ 6 h 7"/>
              <a:gd name="T10" fmla="*/ 0 w 4"/>
              <a:gd name="T11" fmla="*/ 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7"/>
              <a:gd name="T20" fmla="*/ 4 w 4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7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1"/>
                  <a:pt x="4" y="2"/>
                  <a:pt x="4" y="3"/>
                </a:cubicBezTo>
                <a:cubicBezTo>
                  <a:pt x="4" y="5"/>
                  <a:pt x="4" y="6"/>
                  <a:pt x="3" y="7"/>
                </a:cubicBezTo>
                <a:cubicBezTo>
                  <a:pt x="2" y="7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5" name="Freeform 2879"/>
          <p:cNvSpPr>
            <a:spLocks noChangeAspect="1"/>
          </p:cNvSpPr>
          <p:nvPr/>
        </p:nvSpPr>
        <p:spPr bwMode="auto">
          <a:xfrm>
            <a:off x="7132638" y="4102313"/>
            <a:ext cx="58738" cy="58738"/>
          </a:xfrm>
          <a:custGeom>
            <a:avLst/>
            <a:gdLst>
              <a:gd name="T0" fmla="*/ 35 w 31"/>
              <a:gd name="T1" fmla="*/ 0 h 31"/>
              <a:gd name="T2" fmla="*/ 37 w 31"/>
              <a:gd name="T3" fmla="*/ 7 h 31"/>
              <a:gd name="T4" fmla="*/ 33 w 31"/>
              <a:gd name="T5" fmla="*/ 13 h 31"/>
              <a:gd name="T6" fmla="*/ 32 w 31"/>
              <a:gd name="T7" fmla="*/ 25 h 31"/>
              <a:gd name="T8" fmla="*/ 26 w 31"/>
              <a:gd name="T9" fmla="*/ 31 h 31"/>
              <a:gd name="T10" fmla="*/ 19 w 31"/>
              <a:gd name="T11" fmla="*/ 32 h 31"/>
              <a:gd name="T12" fmla="*/ 19 w 31"/>
              <a:gd name="T13" fmla="*/ 36 h 31"/>
              <a:gd name="T14" fmla="*/ 14 w 31"/>
              <a:gd name="T15" fmla="*/ 35 h 31"/>
              <a:gd name="T16" fmla="*/ 5 w 31"/>
              <a:gd name="T17" fmla="*/ 31 h 31"/>
              <a:gd name="T18" fmla="*/ 2 w 31"/>
              <a:gd name="T19" fmla="*/ 24 h 31"/>
              <a:gd name="T20" fmla="*/ 2 w 31"/>
              <a:gd name="T21" fmla="*/ 13 h 31"/>
              <a:gd name="T22" fmla="*/ 11 w 31"/>
              <a:gd name="T23" fmla="*/ 7 h 31"/>
              <a:gd name="T24" fmla="*/ 10 w 31"/>
              <a:gd name="T25" fmla="*/ 6 h 31"/>
              <a:gd name="T26" fmla="*/ 12 w 31"/>
              <a:gd name="T27" fmla="*/ 4 h 31"/>
              <a:gd name="T28" fmla="*/ 13 w 31"/>
              <a:gd name="T29" fmla="*/ 5 h 31"/>
              <a:gd name="T30" fmla="*/ 19 w 31"/>
              <a:gd name="T31" fmla="*/ 4 h 31"/>
              <a:gd name="T32" fmla="*/ 24 w 31"/>
              <a:gd name="T33" fmla="*/ 4 h 31"/>
              <a:gd name="T34" fmla="*/ 29 w 31"/>
              <a:gd name="T35" fmla="*/ 2 h 31"/>
              <a:gd name="T36" fmla="*/ 31 w 31"/>
              <a:gd name="T37" fmla="*/ 4 h 31"/>
              <a:gd name="T38" fmla="*/ 35 w 31"/>
              <a:gd name="T39" fmla="*/ 0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"/>
              <a:gd name="T61" fmla="*/ 0 h 31"/>
              <a:gd name="T62" fmla="*/ 31 w 31"/>
              <a:gd name="T63" fmla="*/ 31 h 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" h="31">
                <a:moveTo>
                  <a:pt x="29" y="0"/>
                </a:moveTo>
                <a:cubicBezTo>
                  <a:pt x="30" y="1"/>
                  <a:pt x="31" y="4"/>
                  <a:pt x="31" y="6"/>
                </a:cubicBezTo>
                <a:cubicBezTo>
                  <a:pt x="31" y="8"/>
                  <a:pt x="28" y="9"/>
                  <a:pt x="28" y="11"/>
                </a:cubicBezTo>
                <a:cubicBezTo>
                  <a:pt x="27" y="14"/>
                  <a:pt x="29" y="18"/>
                  <a:pt x="27" y="21"/>
                </a:cubicBezTo>
                <a:cubicBezTo>
                  <a:pt x="27" y="23"/>
                  <a:pt x="24" y="25"/>
                  <a:pt x="22" y="26"/>
                </a:cubicBezTo>
                <a:cubicBezTo>
                  <a:pt x="20" y="27"/>
                  <a:pt x="18" y="26"/>
                  <a:pt x="16" y="27"/>
                </a:cubicBezTo>
                <a:cubicBezTo>
                  <a:pt x="15" y="27"/>
                  <a:pt x="17" y="29"/>
                  <a:pt x="16" y="30"/>
                </a:cubicBezTo>
                <a:cubicBezTo>
                  <a:pt x="14" y="31"/>
                  <a:pt x="13" y="30"/>
                  <a:pt x="12" y="29"/>
                </a:cubicBezTo>
                <a:cubicBezTo>
                  <a:pt x="9" y="29"/>
                  <a:pt x="6" y="28"/>
                  <a:pt x="4" y="26"/>
                </a:cubicBezTo>
                <a:cubicBezTo>
                  <a:pt x="2" y="25"/>
                  <a:pt x="2" y="23"/>
                  <a:pt x="2" y="20"/>
                </a:cubicBezTo>
                <a:cubicBezTo>
                  <a:pt x="1" y="17"/>
                  <a:pt x="0" y="14"/>
                  <a:pt x="2" y="11"/>
                </a:cubicBezTo>
                <a:cubicBezTo>
                  <a:pt x="3" y="8"/>
                  <a:pt x="7" y="9"/>
                  <a:pt x="9" y="6"/>
                </a:cubicBezTo>
                <a:cubicBezTo>
                  <a:pt x="10" y="6"/>
                  <a:pt x="8" y="5"/>
                  <a:pt x="8" y="5"/>
                </a:cubicBezTo>
                <a:cubicBezTo>
                  <a:pt x="8" y="4"/>
                  <a:pt x="9" y="3"/>
                  <a:pt x="10" y="3"/>
                </a:cubicBezTo>
                <a:cubicBezTo>
                  <a:pt x="10" y="3"/>
                  <a:pt x="11" y="4"/>
                  <a:pt x="11" y="4"/>
                </a:cubicBezTo>
                <a:cubicBezTo>
                  <a:pt x="13" y="4"/>
                  <a:pt x="15" y="3"/>
                  <a:pt x="16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1" y="3"/>
                  <a:pt x="23" y="2"/>
                  <a:pt x="24" y="2"/>
                </a:cubicBezTo>
                <a:cubicBezTo>
                  <a:pt x="25" y="2"/>
                  <a:pt x="25" y="3"/>
                  <a:pt x="26" y="3"/>
                </a:cubicBezTo>
                <a:cubicBezTo>
                  <a:pt x="27" y="3"/>
                  <a:pt x="28" y="0"/>
                  <a:pt x="2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6" name="Freeform 2880"/>
          <p:cNvSpPr>
            <a:spLocks noChangeAspect="1"/>
          </p:cNvSpPr>
          <p:nvPr/>
        </p:nvSpPr>
        <p:spPr bwMode="auto">
          <a:xfrm>
            <a:off x="7399338" y="3956263"/>
            <a:ext cx="39688" cy="96838"/>
          </a:xfrm>
          <a:custGeom>
            <a:avLst/>
            <a:gdLst>
              <a:gd name="T0" fmla="*/ 25 w 21"/>
              <a:gd name="T1" fmla="*/ 7 h 51"/>
              <a:gd name="T2" fmla="*/ 21 w 21"/>
              <a:gd name="T3" fmla="*/ 24 h 51"/>
              <a:gd name="T4" fmla="*/ 20 w 21"/>
              <a:gd name="T5" fmla="*/ 39 h 51"/>
              <a:gd name="T6" fmla="*/ 14 w 21"/>
              <a:gd name="T7" fmla="*/ 50 h 51"/>
              <a:gd name="T8" fmla="*/ 14 w 21"/>
              <a:gd name="T9" fmla="*/ 61 h 51"/>
              <a:gd name="T10" fmla="*/ 5 w 21"/>
              <a:gd name="T11" fmla="*/ 49 h 51"/>
              <a:gd name="T12" fmla="*/ 1 w 21"/>
              <a:gd name="T13" fmla="*/ 42 h 51"/>
              <a:gd name="T14" fmla="*/ 4 w 21"/>
              <a:gd name="T15" fmla="*/ 24 h 51"/>
              <a:gd name="T16" fmla="*/ 10 w 21"/>
              <a:gd name="T17" fmla="*/ 10 h 51"/>
              <a:gd name="T18" fmla="*/ 11 w 21"/>
              <a:gd name="T19" fmla="*/ 4 h 51"/>
              <a:gd name="T20" fmla="*/ 17 w 21"/>
              <a:gd name="T21" fmla="*/ 0 h 51"/>
              <a:gd name="T22" fmla="*/ 24 w 21"/>
              <a:gd name="T23" fmla="*/ 4 h 51"/>
              <a:gd name="T24" fmla="*/ 25 w 21"/>
              <a:gd name="T25" fmla="*/ 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51"/>
              <a:gd name="T41" fmla="*/ 21 w 21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51">
                <a:moveTo>
                  <a:pt x="21" y="6"/>
                </a:moveTo>
                <a:cubicBezTo>
                  <a:pt x="20" y="10"/>
                  <a:pt x="19" y="15"/>
                  <a:pt x="18" y="20"/>
                </a:cubicBezTo>
                <a:cubicBezTo>
                  <a:pt x="18" y="24"/>
                  <a:pt x="18" y="29"/>
                  <a:pt x="17" y="33"/>
                </a:cubicBezTo>
                <a:cubicBezTo>
                  <a:pt x="16" y="36"/>
                  <a:pt x="13" y="39"/>
                  <a:pt x="12" y="42"/>
                </a:cubicBezTo>
                <a:cubicBezTo>
                  <a:pt x="11" y="45"/>
                  <a:pt x="13" y="48"/>
                  <a:pt x="12" y="51"/>
                </a:cubicBezTo>
                <a:cubicBezTo>
                  <a:pt x="8" y="47"/>
                  <a:pt x="6" y="45"/>
                  <a:pt x="4" y="41"/>
                </a:cubicBezTo>
                <a:cubicBezTo>
                  <a:pt x="2" y="39"/>
                  <a:pt x="1" y="37"/>
                  <a:pt x="1" y="35"/>
                </a:cubicBezTo>
                <a:cubicBezTo>
                  <a:pt x="0" y="30"/>
                  <a:pt x="2" y="25"/>
                  <a:pt x="3" y="20"/>
                </a:cubicBezTo>
                <a:cubicBezTo>
                  <a:pt x="4" y="16"/>
                  <a:pt x="6" y="12"/>
                  <a:pt x="8" y="8"/>
                </a:cubicBezTo>
                <a:cubicBezTo>
                  <a:pt x="8" y="7"/>
                  <a:pt x="8" y="5"/>
                  <a:pt x="9" y="3"/>
                </a:cubicBezTo>
                <a:cubicBezTo>
                  <a:pt x="10" y="2"/>
                  <a:pt x="12" y="1"/>
                  <a:pt x="14" y="0"/>
                </a:cubicBezTo>
                <a:cubicBezTo>
                  <a:pt x="16" y="0"/>
                  <a:pt x="18" y="1"/>
                  <a:pt x="20" y="3"/>
                </a:cubicBezTo>
                <a:cubicBezTo>
                  <a:pt x="21" y="3"/>
                  <a:pt x="21" y="4"/>
                  <a:pt x="21" y="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7" name="Freeform 2881"/>
          <p:cNvSpPr>
            <a:spLocks noChangeAspect="1"/>
          </p:cNvSpPr>
          <p:nvPr/>
        </p:nvSpPr>
        <p:spPr bwMode="auto">
          <a:xfrm>
            <a:off x="7491413" y="3983252"/>
            <a:ext cx="6350" cy="9525"/>
          </a:xfrm>
          <a:custGeom>
            <a:avLst/>
            <a:gdLst>
              <a:gd name="T0" fmla="*/ 3 w 4"/>
              <a:gd name="T1" fmla="*/ 0 h 5"/>
              <a:gd name="T2" fmla="*/ 3 w 4"/>
              <a:gd name="T3" fmla="*/ 5 h 5"/>
              <a:gd name="T4" fmla="*/ 0 w 4"/>
              <a:gd name="T5" fmla="*/ 2 h 5"/>
              <a:gd name="T6" fmla="*/ 3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3" y="0"/>
                </a:moveTo>
                <a:cubicBezTo>
                  <a:pt x="4" y="1"/>
                  <a:pt x="4" y="4"/>
                  <a:pt x="3" y="4"/>
                </a:cubicBezTo>
                <a:cubicBezTo>
                  <a:pt x="2" y="5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8" name="Freeform 2882"/>
          <p:cNvSpPr>
            <a:spLocks noChangeAspect="1"/>
          </p:cNvSpPr>
          <p:nvPr/>
        </p:nvSpPr>
        <p:spPr bwMode="auto">
          <a:xfrm>
            <a:off x="7516813" y="3968963"/>
            <a:ext cx="6350" cy="7938"/>
          </a:xfrm>
          <a:custGeom>
            <a:avLst/>
            <a:gdLst>
              <a:gd name="T0" fmla="*/ 3 w 3"/>
              <a:gd name="T1" fmla="*/ 0 h 4"/>
              <a:gd name="T2" fmla="*/ 3 w 3"/>
              <a:gd name="T3" fmla="*/ 5 h 4"/>
              <a:gd name="T4" fmla="*/ 0 w 3"/>
              <a:gd name="T5" fmla="*/ 3 h 4"/>
              <a:gd name="T6" fmla="*/ 3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2" y="0"/>
                </a:moveTo>
                <a:cubicBezTo>
                  <a:pt x="3" y="1"/>
                  <a:pt x="3" y="3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79" name="Freeform 2883"/>
          <p:cNvSpPr>
            <a:spLocks noChangeAspect="1"/>
          </p:cNvSpPr>
          <p:nvPr/>
        </p:nvSpPr>
        <p:spPr bwMode="auto">
          <a:xfrm>
            <a:off x="7477125" y="3983252"/>
            <a:ext cx="7938" cy="9525"/>
          </a:xfrm>
          <a:custGeom>
            <a:avLst/>
            <a:gdLst>
              <a:gd name="T0" fmla="*/ 5 w 4"/>
              <a:gd name="T1" fmla="*/ 2 h 5"/>
              <a:gd name="T2" fmla="*/ 1 w 4"/>
              <a:gd name="T3" fmla="*/ 6 h 5"/>
              <a:gd name="T4" fmla="*/ 1 w 4"/>
              <a:gd name="T5" fmla="*/ 1 h 5"/>
              <a:gd name="T6" fmla="*/ 5 w 4"/>
              <a:gd name="T7" fmla="*/ 2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0" name="Freeform 2884"/>
          <p:cNvSpPr>
            <a:spLocks noChangeAspect="1"/>
          </p:cNvSpPr>
          <p:nvPr/>
        </p:nvSpPr>
        <p:spPr bwMode="auto">
          <a:xfrm>
            <a:off x="7477125" y="3983252"/>
            <a:ext cx="7938" cy="9525"/>
          </a:xfrm>
          <a:custGeom>
            <a:avLst/>
            <a:gdLst>
              <a:gd name="T0" fmla="*/ 5 w 4"/>
              <a:gd name="T1" fmla="*/ 2 h 5"/>
              <a:gd name="T2" fmla="*/ 1 w 4"/>
              <a:gd name="T3" fmla="*/ 6 h 5"/>
              <a:gd name="T4" fmla="*/ 1 w 4"/>
              <a:gd name="T5" fmla="*/ 1 h 5"/>
              <a:gd name="T6" fmla="*/ 5 w 4"/>
              <a:gd name="T7" fmla="*/ 2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1" name="Freeform 2885"/>
          <p:cNvSpPr>
            <a:spLocks noChangeAspect="1"/>
          </p:cNvSpPr>
          <p:nvPr/>
        </p:nvSpPr>
        <p:spPr bwMode="auto">
          <a:xfrm>
            <a:off x="7505701" y="3713376"/>
            <a:ext cx="19050" cy="12700"/>
          </a:xfrm>
          <a:custGeom>
            <a:avLst/>
            <a:gdLst>
              <a:gd name="T0" fmla="*/ 8 w 10"/>
              <a:gd name="T1" fmla="*/ 0 h 6"/>
              <a:gd name="T2" fmla="*/ 12 w 10"/>
              <a:gd name="T3" fmla="*/ 4 h 6"/>
              <a:gd name="T4" fmla="*/ 7 w 10"/>
              <a:gd name="T5" fmla="*/ 7 h 6"/>
              <a:gd name="T6" fmla="*/ 2 w 10"/>
              <a:gd name="T7" fmla="*/ 8 h 6"/>
              <a:gd name="T8" fmla="*/ 1 w 10"/>
              <a:gd name="T9" fmla="*/ 5 h 6"/>
              <a:gd name="T10" fmla="*/ 8 w 1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6"/>
              <a:gd name="T20" fmla="*/ 10 w 1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6">
                <a:moveTo>
                  <a:pt x="7" y="0"/>
                </a:moveTo>
                <a:cubicBezTo>
                  <a:pt x="8" y="0"/>
                  <a:pt x="10" y="2"/>
                  <a:pt x="10" y="3"/>
                </a:cubicBezTo>
                <a:cubicBezTo>
                  <a:pt x="10" y="5"/>
                  <a:pt x="7" y="5"/>
                  <a:pt x="6" y="5"/>
                </a:cubicBezTo>
                <a:cubicBezTo>
                  <a:pt x="5" y="6"/>
                  <a:pt x="4" y="6"/>
                  <a:pt x="2" y="6"/>
                </a:cubicBezTo>
                <a:cubicBezTo>
                  <a:pt x="2" y="6"/>
                  <a:pt x="0" y="5"/>
                  <a:pt x="1" y="4"/>
                </a:cubicBezTo>
                <a:cubicBezTo>
                  <a:pt x="2" y="2"/>
                  <a:pt x="4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2" name="Freeform 2886"/>
          <p:cNvSpPr>
            <a:spLocks noChangeAspect="1"/>
          </p:cNvSpPr>
          <p:nvPr/>
        </p:nvSpPr>
        <p:spPr bwMode="auto">
          <a:xfrm>
            <a:off x="5138738" y="2113178"/>
            <a:ext cx="3470275" cy="1362075"/>
          </a:xfrm>
          <a:custGeom>
            <a:avLst/>
            <a:gdLst>
              <a:gd name="T0" fmla="*/ 1579 w 1821"/>
              <a:gd name="T1" fmla="*/ 599 h 715"/>
              <a:gd name="T2" fmla="*/ 1708 w 1821"/>
              <a:gd name="T3" fmla="*/ 472 h 715"/>
              <a:gd name="T4" fmla="*/ 1833 w 1821"/>
              <a:gd name="T5" fmla="*/ 446 h 715"/>
              <a:gd name="T6" fmla="*/ 1813 w 1821"/>
              <a:gd name="T7" fmla="*/ 523 h 715"/>
              <a:gd name="T8" fmla="*/ 1905 w 1821"/>
              <a:gd name="T9" fmla="*/ 547 h 715"/>
              <a:gd name="T10" fmla="*/ 1944 w 1821"/>
              <a:gd name="T11" fmla="*/ 445 h 715"/>
              <a:gd name="T12" fmla="*/ 2058 w 1821"/>
              <a:gd name="T13" fmla="*/ 341 h 715"/>
              <a:gd name="T14" fmla="*/ 2164 w 1821"/>
              <a:gd name="T15" fmla="*/ 305 h 715"/>
              <a:gd name="T16" fmla="*/ 1874 w 1821"/>
              <a:gd name="T17" fmla="*/ 240 h 715"/>
              <a:gd name="T18" fmla="*/ 1631 w 1821"/>
              <a:gd name="T19" fmla="*/ 186 h 715"/>
              <a:gd name="T20" fmla="*/ 1520 w 1821"/>
              <a:gd name="T21" fmla="*/ 151 h 715"/>
              <a:gd name="T22" fmla="*/ 1405 w 1821"/>
              <a:gd name="T23" fmla="*/ 170 h 715"/>
              <a:gd name="T24" fmla="*/ 1229 w 1821"/>
              <a:gd name="T25" fmla="*/ 120 h 715"/>
              <a:gd name="T26" fmla="*/ 1061 w 1821"/>
              <a:gd name="T27" fmla="*/ 118 h 715"/>
              <a:gd name="T28" fmla="*/ 1074 w 1821"/>
              <a:gd name="T29" fmla="*/ 46 h 715"/>
              <a:gd name="T30" fmla="*/ 917 w 1821"/>
              <a:gd name="T31" fmla="*/ 23 h 715"/>
              <a:gd name="T32" fmla="*/ 813 w 1821"/>
              <a:gd name="T33" fmla="*/ 61 h 715"/>
              <a:gd name="T34" fmla="*/ 731 w 1821"/>
              <a:gd name="T35" fmla="*/ 116 h 715"/>
              <a:gd name="T36" fmla="*/ 714 w 1821"/>
              <a:gd name="T37" fmla="*/ 208 h 715"/>
              <a:gd name="T38" fmla="*/ 629 w 1821"/>
              <a:gd name="T39" fmla="*/ 157 h 715"/>
              <a:gd name="T40" fmla="*/ 598 w 1821"/>
              <a:gd name="T41" fmla="*/ 163 h 715"/>
              <a:gd name="T42" fmla="*/ 681 w 1821"/>
              <a:gd name="T43" fmla="*/ 275 h 715"/>
              <a:gd name="T44" fmla="*/ 598 w 1821"/>
              <a:gd name="T45" fmla="*/ 308 h 715"/>
              <a:gd name="T46" fmla="*/ 528 w 1821"/>
              <a:gd name="T47" fmla="*/ 136 h 715"/>
              <a:gd name="T48" fmla="*/ 433 w 1821"/>
              <a:gd name="T49" fmla="*/ 245 h 715"/>
              <a:gd name="T50" fmla="*/ 291 w 1821"/>
              <a:gd name="T51" fmla="*/ 262 h 715"/>
              <a:gd name="T52" fmla="*/ 211 w 1821"/>
              <a:gd name="T53" fmla="*/ 264 h 715"/>
              <a:gd name="T54" fmla="*/ 132 w 1821"/>
              <a:gd name="T55" fmla="*/ 342 h 715"/>
              <a:gd name="T56" fmla="*/ 56 w 1821"/>
              <a:gd name="T57" fmla="*/ 292 h 715"/>
              <a:gd name="T58" fmla="*/ 48 w 1821"/>
              <a:gd name="T59" fmla="*/ 222 h 715"/>
              <a:gd name="T60" fmla="*/ 1 w 1821"/>
              <a:gd name="T61" fmla="*/ 252 h 715"/>
              <a:gd name="T62" fmla="*/ 29 w 1821"/>
              <a:gd name="T63" fmla="*/ 352 h 715"/>
              <a:gd name="T64" fmla="*/ 18 w 1821"/>
              <a:gd name="T65" fmla="*/ 450 h 715"/>
              <a:gd name="T66" fmla="*/ 8 w 1821"/>
              <a:gd name="T67" fmla="*/ 478 h 715"/>
              <a:gd name="T68" fmla="*/ 17 w 1821"/>
              <a:gd name="T69" fmla="*/ 540 h 715"/>
              <a:gd name="T70" fmla="*/ 71 w 1821"/>
              <a:gd name="T71" fmla="*/ 596 h 715"/>
              <a:gd name="T72" fmla="*/ 104 w 1821"/>
              <a:gd name="T73" fmla="*/ 626 h 715"/>
              <a:gd name="T74" fmla="*/ 170 w 1821"/>
              <a:gd name="T75" fmla="*/ 674 h 715"/>
              <a:gd name="T76" fmla="*/ 176 w 1821"/>
              <a:gd name="T77" fmla="*/ 721 h 715"/>
              <a:gd name="T78" fmla="*/ 163 w 1821"/>
              <a:gd name="T79" fmla="*/ 768 h 715"/>
              <a:gd name="T80" fmla="*/ 238 w 1821"/>
              <a:gd name="T81" fmla="*/ 815 h 715"/>
              <a:gd name="T82" fmla="*/ 319 w 1821"/>
              <a:gd name="T83" fmla="*/ 857 h 715"/>
              <a:gd name="T84" fmla="*/ 313 w 1821"/>
              <a:gd name="T85" fmla="*/ 766 h 715"/>
              <a:gd name="T86" fmla="*/ 295 w 1821"/>
              <a:gd name="T87" fmla="*/ 722 h 715"/>
              <a:gd name="T88" fmla="*/ 316 w 1821"/>
              <a:gd name="T89" fmla="*/ 673 h 715"/>
              <a:gd name="T90" fmla="*/ 377 w 1821"/>
              <a:gd name="T91" fmla="*/ 643 h 715"/>
              <a:gd name="T92" fmla="*/ 454 w 1821"/>
              <a:gd name="T93" fmla="*/ 660 h 715"/>
              <a:gd name="T94" fmla="*/ 492 w 1821"/>
              <a:gd name="T95" fmla="*/ 610 h 715"/>
              <a:gd name="T96" fmla="*/ 582 w 1821"/>
              <a:gd name="T97" fmla="*/ 563 h 715"/>
              <a:gd name="T98" fmla="*/ 648 w 1821"/>
              <a:gd name="T99" fmla="*/ 593 h 715"/>
              <a:gd name="T100" fmla="*/ 762 w 1821"/>
              <a:gd name="T101" fmla="*/ 660 h 715"/>
              <a:gd name="T102" fmla="*/ 836 w 1821"/>
              <a:gd name="T103" fmla="*/ 674 h 715"/>
              <a:gd name="T104" fmla="*/ 926 w 1821"/>
              <a:gd name="T105" fmla="*/ 668 h 715"/>
              <a:gd name="T106" fmla="*/ 1007 w 1821"/>
              <a:gd name="T107" fmla="*/ 679 h 715"/>
              <a:gd name="T108" fmla="*/ 1071 w 1821"/>
              <a:gd name="T109" fmla="*/ 644 h 715"/>
              <a:gd name="T110" fmla="*/ 1167 w 1821"/>
              <a:gd name="T111" fmla="*/ 685 h 715"/>
              <a:gd name="T112" fmla="*/ 1286 w 1821"/>
              <a:gd name="T113" fmla="*/ 679 h 715"/>
              <a:gd name="T114" fmla="*/ 1341 w 1821"/>
              <a:gd name="T115" fmla="*/ 613 h 715"/>
              <a:gd name="T116" fmla="*/ 1431 w 1821"/>
              <a:gd name="T117" fmla="*/ 658 h 715"/>
              <a:gd name="T118" fmla="*/ 1502 w 1821"/>
              <a:gd name="T119" fmla="*/ 726 h 715"/>
              <a:gd name="T120" fmla="*/ 1541 w 1821"/>
              <a:gd name="T121" fmla="*/ 780 h 7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21"/>
              <a:gd name="T184" fmla="*/ 0 h 715"/>
              <a:gd name="T185" fmla="*/ 1821 w 1821"/>
              <a:gd name="T186" fmla="*/ 715 h 7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21" h="715">
                <a:moveTo>
                  <a:pt x="1266" y="694"/>
                </a:moveTo>
                <a:cubicBezTo>
                  <a:pt x="1272" y="691"/>
                  <a:pt x="1278" y="683"/>
                  <a:pt x="1283" y="682"/>
                </a:cubicBezTo>
                <a:cubicBezTo>
                  <a:pt x="1285" y="681"/>
                  <a:pt x="1286" y="685"/>
                  <a:pt x="1288" y="686"/>
                </a:cubicBezTo>
                <a:cubicBezTo>
                  <a:pt x="1292" y="687"/>
                  <a:pt x="1297" y="688"/>
                  <a:pt x="1301" y="686"/>
                </a:cubicBezTo>
                <a:cubicBezTo>
                  <a:pt x="1307" y="684"/>
                  <a:pt x="1314" y="682"/>
                  <a:pt x="1318" y="676"/>
                </a:cubicBezTo>
                <a:cubicBezTo>
                  <a:pt x="1328" y="663"/>
                  <a:pt x="1334" y="646"/>
                  <a:pt x="1342" y="631"/>
                </a:cubicBezTo>
                <a:cubicBezTo>
                  <a:pt x="1348" y="618"/>
                  <a:pt x="1354" y="606"/>
                  <a:pt x="1361" y="593"/>
                </a:cubicBezTo>
                <a:cubicBezTo>
                  <a:pt x="1358" y="580"/>
                  <a:pt x="1359" y="566"/>
                  <a:pt x="1354" y="553"/>
                </a:cubicBezTo>
                <a:cubicBezTo>
                  <a:pt x="1350" y="544"/>
                  <a:pt x="1355" y="536"/>
                  <a:pt x="1356" y="529"/>
                </a:cubicBezTo>
                <a:cubicBezTo>
                  <a:pt x="1355" y="523"/>
                  <a:pt x="1353" y="516"/>
                  <a:pt x="1352" y="510"/>
                </a:cubicBezTo>
                <a:cubicBezTo>
                  <a:pt x="1342" y="504"/>
                  <a:pt x="1334" y="494"/>
                  <a:pt x="1323" y="490"/>
                </a:cubicBezTo>
                <a:cubicBezTo>
                  <a:pt x="1314" y="487"/>
                  <a:pt x="1319" y="498"/>
                  <a:pt x="1315" y="499"/>
                </a:cubicBezTo>
                <a:cubicBezTo>
                  <a:pt x="1312" y="500"/>
                  <a:pt x="1308" y="501"/>
                  <a:pt x="1304" y="500"/>
                </a:cubicBezTo>
                <a:cubicBezTo>
                  <a:pt x="1302" y="500"/>
                  <a:pt x="1301" y="487"/>
                  <a:pt x="1300" y="486"/>
                </a:cubicBezTo>
                <a:cubicBezTo>
                  <a:pt x="1299" y="486"/>
                  <a:pt x="1297" y="499"/>
                  <a:pt x="1296" y="498"/>
                </a:cubicBezTo>
                <a:cubicBezTo>
                  <a:pt x="1291" y="494"/>
                  <a:pt x="1296" y="481"/>
                  <a:pt x="1290" y="481"/>
                </a:cubicBezTo>
                <a:cubicBezTo>
                  <a:pt x="1286" y="481"/>
                  <a:pt x="1273" y="486"/>
                  <a:pt x="1271" y="478"/>
                </a:cubicBezTo>
                <a:cubicBezTo>
                  <a:pt x="1269" y="470"/>
                  <a:pt x="1281" y="467"/>
                  <a:pt x="1286" y="461"/>
                </a:cubicBezTo>
                <a:cubicBezTo>
                  <a:pt x="1294" y="451"/>
                  <a:pt x="1302" y="441"/>
                  <a:pt x="1309" y="431"/>
                </a:cubicBezTo>
                <a:cubicBezTo>
                  <a:pt x="1314" y="423"/>
                  <a:pt x="1317" y="412"/>
                  <a:pt x="1325" y="405"/>
                </a:cubicBezTo>
                <a:cubicBezTo>
                  <a:pt x="1333" y="399"/>
                  <a:pt x="1344" y="398"/>
                  <a:pt x="1354" y="396"/>
                </a:cubicBezTo>
                <a:cubicBezTo>
                  <a:pt x="1364" y="395"/>
                  <a:pt x="1375" y="399"/>
                  <a:pt x="1385" y="398"/>
                </a:cubicBezTo>
                <a:cubicBezTo>
                  <a:pt x="1392" y="398"/>
                  <a:pt x="1399" y="394"/>
                  <a:pt x="1406" y="393"/>
                </a:cubicBezTo>
                <a:cubicBezTo>
                  <a:pt x="1405" y="387"/>
                  <a:pt x="1417" y="393"/>
                  <a:pt x="1423" y="393"/>
                </a:cubicBezTo>
                <a:cubicBezTo>
                  <a:pt x="1430" y="394"/>
                  <a:pt x="1438" y="394"/>
                  <a:pt x="1445" y="397"/>
                </a:cubicBezTo>
                <a:cubicBezTo>
                  <a:pt x="1447" y="398"/>
                  <a:pt x="1436" y="400"/>
                  <a:pt x="1434" y="402"/>
                </a:cubicBezTo>
                <a:cubicBezTo>
                  <a:pt x="1433" y="403"/>
                  <a:pt x="1434" y="406"/>
                  <a:pt x="1435" y="407"/>
                </a:cubicBezTo>
                <a:cubicBezTo>
                  <a:pt x="1440" y="407"/>
                  <a:pt x="1449" y="404"/>
                  <a:pt x="1454" y="403"/>
                </a:cubicBezTo>
                <a:cubicBezTo>
                  <a:pt x="1460" y="399"/>
                  <a:pt x="1469" y="402"/>
                  <a:pt x="1477" y="401"/>
                </a:cubicBezTo>
                <a:cubicBezTo>
                  <a:pt x="1480" y="397"/>
                  <a:pt x="1472" y="394"/>
                  <a:pt x="1470" y="395"/>
                </a:cubicBezTo>
                <a:cubicBezTo>
                  <a:pt x="1467" y="393"/>
                  <a:pt x="1463" y="391"/>
                  <a:pt x="1464" y="387"/>
                </a:cubicBezTo>
                <a:cubicBezTo>
                  <a:pt x="1468" y="376"/>
                  <a:pt x="1475" y="365"/>
                  <a:pt x="1483" y="357"/>
                </a:cubicBezTo>
                <a:cubicBezTo>
                  <a:pt x="1489" y="352"/>
                  <a:pt x="1498" y="351"/>
                  <a:pt x="1505" y="349"/>
                </a:cubicBezTo>
                <a:cubicBezTo>
                  <a:pt x="1509" y="348"/>
                  <a:pt x="1515" y="344"/>
                  <a:pt x="1519" y="347"/>
                </a:cubicBezTo>
                <a:cubicBezTo>
                  <a:pt x="1523" y="351"/>
                  <a:pt x="1517" y="361"/>
                  <a:pt x="1520" y="366"/>
                </a:cubicBezTo>
                <a:cubicBezTo>
                  <a:pt x="1524" y="365"/>
                  <a:pt x="1524" y="373"/>
                  <a:pt x="1527" y="372"/>
                </a:cubicBezTo>
                <a:cubicBezTo>
                  <a:pt x="1534" y="365"/>
                  <a:pt x="1543" y="355"/>
                  <a:pt x="1555" y="353"/>
                </a:cubicBezTo>
                <a:cubicBezTo>
                  <a:pt x="1551" y="349"/>
                  <a:pt x="1545" y="339"/>
                  <a:pt x="1549" y="334"/>
                </a:cubicBezTo>
                <a:cubicBezTo>
                  <a:pt x="1553" y="329"/>
                  <a:pt x="1562" y="332"/>
                  <a:pt x="1568" y="335"/>
                </a:cubicBezTo>
                <a:cubicBezTo>
                  <a:pt x="1570" y="337"/>
                  <a:pt x="1562" y="338"/>
                  <a:pt x="1561" y="341"/>
                </a:cubicBezTo>
                <a:cubicBezTo>
                  <a:pt x="1559" y="346"/>
                  <a:pt x="1561" y="351"/>
                  <a:pt x="1561" y="356"/>
                </a:cubicBezTo>
                <a:cubicBezTo>
                  <a:pt x="1561" y="360"/>
                  <a:pt x="1563" y="364"/>
                  <a:pt x="1561" y="367"/>
                </a:cubicBezTo>
                <a:cubicBezTo>
                  <a:pt x="1558" y="371"/>
                  <a:pt x="1551" y="369"/>
                  <a:pt x="1547" y="373"/>
                </a:cubicBezTo>
                <a:cubicBezTo>
                  <a:pt x="1545" y="375"/>
                  <a:pt x="1549" y="379"/>
                  <a:pt x="1547" y="381"/>
                </a:cubicBezTo>
                <a:cubicBezTo>
                  <a:pt x="1544" y="387"/>
                  <a:pt x="1539" y="392"/>
                  <a:pt x="1535" y="398"/>
                </a:cubicBezTo>
                <a:cubicBezTo>
                  <a:pt x="1531" y="405"/>
                  <a:pt x="1530" y="415"/>
                  <a:pt x="1524" y="421"/>
                </a:cubicBezTo>
                <a:cubicBezTo>
                  <a:pt x="1519" y="425"/>
                  <a:pt x="1510" y="420"/>
                  <a:pt x="1506" y="425"/>
                </a:cubicBezTo>
                <a:cubicBezTo>
                  <a:pt x="1503" y="428"/>
                  <a:pt x="1510" y="432"/>
                  <a:pt x="1510" y="436"/>
                </a:cubicBezTo>
                <a:cubicBezTo>
                  <a:pt x="1509" y="441"/>
                  <a:pt x="1504" y="445"/>
                  <a:pt x="1504" y="449"/>
                </a:cubicBezTo>
                <a:cubicBezTo>
                  <a:pt x="1504" y="459"/>
                  <a:pt x="1505" y="469"/>
                  <a:pt x="1509" y="478"/>
                </a:cubicBezTo>
                <a:cubicBezTo>
                  <a:pt x="1515" y="493"/>
                  <a:pt x="1526" y="506"/>
                  <a:pt x="1533" y="521"/>
                </a:cubicBezTo>
                <a:cubicBezTo>
                  <a:pt x="1536" y="527"/>
                  <a:pt x="1537" y="534"/>
                  <a:pt x="1540" y="541"/>
                </a:cubicBezTo>
                <a:cubicBezTo>
                  <a:pt x="1541" y="543"/>
                  <a:pt x="1543" y="549"/>
                  <a:pt x="1545" y="547"/>
                </a:cubicBezTo>
                <a:cubicBezTo>
                  <a:pt x="1550" y="541"/>
                  <a:pt x="1557" y="534"/>
                  <a:pt x="1559" y="527"/>
                </a:cubicBezTo>
                <a:cubicBezTo>
                  <a:pt x="1561" y="522"/>
                  <a:pt x="1554" y="518"/>
                  <a:pt x="1556" y="513"/>
                </a:cubicBezTo>
                <a:cubicBezTo>
                  <a:pt x="1559" y="510"/>
                  <a:pt x="1568" y="516"/>
                  <a:pt x="1570" y="512"/>
                </a:cubicBezTo>
                <a:cubicBezTo>
                  <a:pt x="1573" y="505"/>
                  <a:pt x="1562" y="496"/>
                  <a:pt x="1566" y="490"/>
                </a:cubicBezTo>
                <a:cubicBezTo>
                  <a:pt x="1570" y="484"/>
                  <a:pt x="1583" y="491"/>
                  <a:pt x="1586" y="485"/>
                </a:cubicBezTo>
                <a:cubicBezTo>
                  <a:pt x="1589" y="480"/>
                  <a:pt x="1577" y="476"/>
                  <a:pt x="1578" y="470"/>
                </a:cubicBezTo>
                <a:cubicBezTo>
                  <a:pt x="1578" y="466"/>
                  <a:pt x="1580" y="448"/>
                  <a:pt x="1587" y="456"/>
                </a:cubicBezTo>
                <a:cubicBezTo>
                  <a:pt x="1589" y="454"/>
                  <a:pt x="1587" y="450"/>
                  <a:pt x="1587" y="448"/>
                </a:cubicBezTo>
                <a:cubicBezTo>
                  <a:pt x="1588" y="443"/>
                  <a:pt x="1580" y="447"/>
                  <a:pt x="1579" y="442"/>
                </a:cubicBezTo>
                <a:cubicBezTo>
                  <a:pt x="1577" y="437"/>
                  <a:pt x="1577" y="430"/>
                  <a:pt x="1580" y="424"/>
                </a:cubicBezTo>
                <a:cubicBezTo>
                  <a:pt x="1577" y="420"/>
                  <a:pt x="1569" y="428"/>
                  <a:pt x="1565" y="424"/>
                </a:cubicBezTo>
                <a:cubicBezTo>
                  <a:pt x="1562" y="421"/>
                  <a:pt x="1564" y="415"/>
                  <a:pt x="1565" y="410"/>
                </a:cubicBezTo>
                <a:cubicBezTo>
                  <a:pt x="1570" y="403"/>
                  <a:pt x="1565" y="393"/>
                  <a:pt x="1571" y="387"/>
                </a:cubicBezTo>
                <a:cubicBezTo>
                  <a:pt x="1574" y="384"/>
                  <a:pt x="1580" y="392"/>
                  <a:pt x="1585" y="391"/>
                </a:cubicBezTo>
                <a:cubicBezTo>
                  <a:pt x="1587" y="391"/>
                  <a:pt x="1583" y="386"/>
                  <a:pt x="1584" y="384"/>
                </a:cubicBezTo>
                <a:cubicBezTo>
                  <a:pt x="1587" y="380"/>
                  <a:pt x="1592" y="374"/>
                  <a:pt x="1597" y="375"/>
                </a:cubicBezTo>
                <a:cubicBezTo>
                  <a:pt x="1601" y="376"/>
                  <a:pt x="1596" y="384"/>
                  <a:pt x="1598" y="387"/>
                </a:cubicBezTo>
                <a:cubicBezTo>
                  <a:pt x="1599" y="389"/>
                  <a:pt x="1601" y="385"/>
                  <a:pt x="1603" y="384"/>
                </a:cubicBezTo>
                <a:cubicBezTo>
                  <a:pt x="1609" y="380"/>
                  <a:pt x="1612" y="372"/>
                  <a:pt x="1619" y="371"/>
                </a:cubicBezTo>
                <a:cubicBezTo>
                  <a:pt x="1626" y="371"/>
                  <a:pt x="1633" y="377"/>
                  <a:pt x="1640" y="379"/>
                </a:cubicBezTo>
                <a:cubicBezTo>
                  <a:pt x="1642" y="380"/>
                  <a:pt x="1645" y="383"/>
                  <a:pt x="1646" y="381"/>
                </a:cubicBezTo>
                <a:cubicBezTo>
                  <a:pt x="1648" y="380"/>
                  <a:pt x="1646" y="375"/>
                  <a:pt x="1648" y="373"/>
                </a:cubicBezTo>
                <a:cubicBezTo>
                  <a:pt x="1654" y="365"/>
                  <a:pt x="1662" y="359"/>
                  <a:pt x="1670" y="353"/>
                </a:cubicBezTo>
                <a:cubicBezTo>
                  <a:pt x="1678" y="348"/>
                  <a:pt x="1686" y="342"/>
                  <a:pt x="1695" y="339"/>
                </a:cubicBezTo>
                <a:cubicBezTo>
                  <a:pt x="1705" y="333"/>
                  <a:pt x="1717" y="338"/>
                  <a:pt x="1727" y="337"/>
                </a:cubicBezTo>
                <a:cubicBezTo>
                  <a:pt x="1731" y="335"/>
                  <a:pt x="1729" y="328"/>
                  <a:pt x="1727" y="325"/>
                </a:cubicBezTo>
                <a:cubicBezTo>
                  <a:pt x="1721" y="315"/>
                  <a:pt x="1713" y="308"/>
                  <a:pt x="1704" y="301"/>
                </a:cubicBezTo>
                <a:cubicBezTo>
                  <a:pt x="1698" y="297"/>
                  <a:pt x="1690" y="298"/>
                  <a:pt x="1685" y="294"/>
                </a:cubicBezTo>
                <a:cubicBezTo>
                  <a:pt x="1682" y="293"/>
                  <a:pt x="1679" y="288"/>
                  <a:pt x="1682" y="286"/>
                </a:cubicBezTo>
                <a:cubicBezTo>
                  <a:pt x="1686" y="284"/>
                  <a:pt x="1690" y="290"/>
                  <a:pt x="1695" y="289"/>
                </a:cubicBezTo>
                <a:cubicBezTo>
                  <a:pt x="1701" y="289"/>
                  <a:pt x="1710" y="289"/>
                  <a:pt x="1714" y="284"/>
                </a:cubicBezTo>
                <a:cubicBezTo>
                  <a:pt x="1717" y="280"/>
                  <a:pt x="1712" y="274"/>
                  <a:pt x="1712" y="270"/>
                </a:cubicBezTo>
                <a:cubicBezTo>
                  <a:pt x="1712" y="266"/>
                  <a:pt x="1711" y="259"/>
                  <a:pt x="1714" y="258"/>
                </a:cubicBezTo>
                <a:cubicBezTo>
                  <a:pt x="1718" y="257"/>
                  <a:pt x="1722" y="263"/>
                  <a:pt x="1724" y="266"/>
                </a:cubicBezTo>
                <a:cubicBezTo>
                  <a:pt x="1727" y="270"/>
                  <a:pt x="1726" y="279"/>
                  <a:pt x="1731" y="280"/>
                </a:cubicBezTo>
                <a:cubicBezTo>
                  <a:pt x="1737" y="282"/>
                  <a:pt x="1744" y="272"/>
                  <a:pt x="1750" y="274"/>
                </a:cubicBezTo>
                <a:cubicBezTo>
                  <a:pt x="1759" y="276"/>
                  <a:pt x="1765" y="288"/>
                  <a:pt x="1772" y="293"/>
                </a:cubicBezTo>
                <a:cubicBezTo>
                  <a:pt x="1779" y="293"/>
                  <a:pt x="1785" y="300"/>
                  <a:pt x="1793" y="302"/>
                </a:cubicBezTo>
                <a:cubicBezTo>
                  <a:pt x="1796" y="302"/>
                  <a:pt x="1811" y="299"/>
                  <a:pt x="1801" y="295"/>
                </a:cubicBezTo>
                <a:cubicBezTo>
                  <a:pt x="1802" y="289"/>
                  <a:pt x="1797" y="281"/>
                  <a:pt x="1800" y="276"/>
                </a:cubicBezTo>
                <a:cubicBezTo>
                  <a:pt x="1804" y="278"/>
                  <a:pt x="1811" y="279"/>
                  <a:pt x="1816" y="276"/>
                </a:cubicBezTo>
                <a:cubicBezTo>
                  <a:pt x="1819" y="275"/>
                  <a:pt x="1819" y="267"/>
                  <a:pt x="1821" y="264"/>
                </a:cubicBezTo>
                <a:cubicBezTo>
                  <a:pt x="1813" y="260"/>
                  <a:pt x="1809" y="257"/>
                  <a:pt x="1803" y="254"/>
                </a:cubicBezTo>
                <a:cubicBezTo>
                  <a:pt x="1792" y="251"/>
                  <a:pt x="1781" y="245"/>
                  <a:pt x="1769" y="245"/>
                </a:cubicBezTo>
                <a:cubicBezTo>
                  <a:pt x="1766" y="246"/>
                  <a:pt x="1773" y="253"/>
                  <a:pt x="1771" y="255"/>
                </a:cubicBezTo>
                <a:cubicBezTo>
                  <a:pt x="1768" y="258"/>
                  <a:pt x="1763" y="257"/>
                  <a:pt x="1760" y="254"/>
                </a:cubicBezTo>
                <a:cubicBezTo>
                  <a:pt x="1754" y="248"/>
                  <a:pt x="1754" y="235"/>
                  <a:pt x="1746" y="230"/>
                </a:cubicBezTo>
                <a:cubicBezTo>
                  <a:pt x="1725" y="221"/>
                  <a:pt x="1710" y="214"/>
                  <a:pt x="1692" y="207"/>
                </a:cubicBezTo>
                <a:cubicBezTo>
                  <a:pt x="1670" y="199"/>
                  <a:pt x="1649" y="187"/>
                  <a:pt x="1626" y="182"/>
                </a:cubicBezTo>
                <a:cubicBezTo>
                  <a:pt x="1617" y="180"/>
                  <a:pt x="1607" y="186"/>
                  <a:pt x="1598" y="185"/>
                </a:cubicBezTo>
                <a:cubicBezTo>
                  <a:pt x="1589" y="184"/>
                  <a:pt x="1580" y="179"/>
                  <a:pt x="1571" y="177"/>
                </a:cubicBezTo>
                <a:cubicBezTo>
                  <a:pt x="1569" y="177"/>
                  <a:pt x="1564" y="177"/>
                  <a:pt x="1568" y="183"/>
                </a:cubicBezTo>
                <a:cubicBezTo>
                  <a:pt x="1570" y="189"/>
                  <a:pt x="1578" y="192"/>
                  <a:pt x="1579" y="199"/>
                </a:cubicBezTo>
                <a:cubicBezTo>
                  <a:pt x="1580" y="202"/>
                  <a:pt x="1577" y="206"/>
                  <a:pt x="1574" y="207"/>
                </a:cubicBezTo>
                <a:cubicBezTo>
                  <a:pt x="1569" y="209"/>
                  <a:pt x="1564" y="206"/>
                  <a:pt x="1561" y="200"/>
                </a:cubicBezTo>
                <a:cubicBezTo>
                  <a:pt x="1557" y="199"/>
                  <a:pt x="1552" y="200"/>
                  <a:pt x="1548" y="197"/>
                </a:cubicBezTo>
                <a:cubicBezTo>
                  <a:pt x="1544" y="195"/>
                  <a:pt x="1544" y="187"/>
                  <a:pt x="1540" y="185"/>
                </a:cubicBezTo>
                <a:cubicBezTo>
                  <a:pt x="1537" y="184"/>
                  <a:pt x="1533" y="191"/>
                  <a:pt x="1530" y="192"/>
                </a:cubicBezTo>
                <a:cubicBezTo>
                  <a:pt x="1517" y="192"/>
                  <a:pt x="1503" y="185"/>
                  <a:pt x="1490" y="187"/>
                </a:cubicBezTo>
                <a:cubicBezTo>
                  <a:pt x="1484" y="188"/>
                  <a:pt x="1475" y="191"/>
                  <a:pt x="1474" y="199"/>
                </a:cubicBezTo>
                <a:cubicBezTo>
                  <a:pt x="1470" y="199"/>
                  <a:pt x="1470" y="191"/>
                  <a:pt x="1467" y="190"/>
                </a:cubicBezTo>
                <a:cubicBezTo>
                  <a:pt x="1462" y="187"/>
                  <a:pt x="1456" y="189"/>
                  <a:pt x="1451" y="187"/>
                </a:cubicBezTo>
                <a:cubicBezTo>
                  <a:pt x="1450" y="187"/>
                  <a:pt x="1451" y="184"/>
                  <a:pt x="1451" y="183"/>
                </a:cubicBezTo>
                <a:cubicBezTo>
                  <a:pt x="1451" y="176"/>
                  <a:pt x="1448" y="168"/>
                  <a:pt x="1438" y="163"/>
                </a:cubicBezTo>
                <a:cubicBezTo>
                  <a:pt x="1428" y="159"/>
                  <a:pt x="1415" y="159"/>
                  <a:pt x="1404" y="159"/>
                </a:cubicBezTo>
                <a:cubicBezTo>
                  <a:pt x="1389" y="160"/>
                  <a:pt x="1374" y="163"/>
                  <a:pt x="1359" y="162"/>
                </a:cubicBezTo>
                <a:cubicBezTo>
                  <a:pt x="1357" y="161"/>
                  <a:pt x="1361" y="156"/>
                  <a:pt x="1359" y="155"/>
                </a:cubicBezTo>
                <a:cubicBezTo>
                  <a:pt x="1354" y="150"/>
                  <a:pt x="1351" y="148"/>
                  <a:pt x="1344" y="147"/>
                </a:cubicBezTo>
                <a:cubicBezTo>
                  <a:pt x="1337" y="150"/>
                  <a:pt x="1323" y="147"/>
                  <a:pt x="1316" y="145"/>
                </a:cubicBezTo>
                <a:cubicBezTo>
                  <a:pt x="1312" y="143"/>
                  <a:pt x="1325" y="143"/>
                  <a:pt x="1327" y="139"/>
                </a:cubicBezTo>
                <a:cubicBezTo>
                  <a:pt x="1319" y="132"/>
                  <a:pt x="1304" y="129"/>
                  <a:pt x="1293" y="130"/>
                </a:cubicBezTo>
                <a:cubicBezTo>
                  <a:pt x="1287" y="130"/>
                  <a:pt x="1289" y="135"/>
                  <a:pt x="1285" y="138"/>
                </a:cubicBezTo>
                <a:cubicBezTo>
                  <a:pt x="1282" y="141"/>
                  <a:pt x="1280" y="148"/>
                  <a:pt x="1276" y="147"/>
                </a:cubicBezTo>
                <a:cubicBezTo>
                  <a:pt x="1275" y="146"/>
                  <a:pt x="1272" y="143"/>
                  <a:pt x="1273" y="141"/>
                </a:cubicBezTo>
                <a:cubicBezTo>
                  <a:pt x="1277" y="140"/>
                  <a:pt x="1276" y="134"/>
                  <a:pt x="1280" y="134"/>
                </a:cubicBezTo>
                <a:cubicBezTo>
                  <a:pt x="1280" y="133"/>
                  <a:pt x="1281" y="140"/>
                  <a:pt x="1282" y="139"/>
                </a:cubicBezTo>
                <a:cubicBezTo>
                  <a:pt x="1284" y="138"/>
                  <a:pt x="1287" y="131"/>
                  <a:pt x="1286" y="131"/>
                </a:cubicBezTo>
                <a:cubicBezTo>
                  <a:pt x="1282" y="127"/>
                  <a:pt x="1257" y="136"/>
                  <a:pt x="1258" y="131"/>
                </a:cubicBezTo>
                <a:cubicBezTo>
                  <a:pt x="1259" y="129"/>
                  <a:pt x="1262" y="126"/>
                  <a:pt x="1266" y="126"/>
                </a:cubicBezTo>
                <a:cubicBezTo>
                  <a:pt x="1272" y="126"/>
                  <a:pt x="1280" y="129"/>
                  <a:pt x="1283" y="127"/>
                </a:cubicBezTo>
                <a:cubicBezTo>
                  <a:pt x="1276" y="122"/>
                  <a:pt x="1267" y="125"/>
                  <a:pt x="1262" y="124"/>
                </a:cubicBezTo>
                <a:cubicBezTo>
                  <a:pt x="1248" y="121"/>
                  <a:pt x="1230" y="118"/>
                  <a:pt x="1218" y="114"/>
                </a:cubicBezTo>
                <a:cubicBezTo>
                  <a:pt x="1216" y="116"/>
                  <a:pt x="1222" y="120"/>
                  <a:pt x="1221" y="121"/>
                </a:cubicBezTo>
                <a:cubicBezTo>
                  <a:pt x="1219" y="125"/>
                  <a:pt x="1211" y="122"/>
                  <a:pt x="1207" y="124"/>
                </a:cubicBezTo>
                <a:cubicBezTo>
                  <a:pt x="1207" y="125"/>
                  <a:pt x="1205" y="130"/>
                  <a:pt x="1206" y="132"/>
                </a:cubicBezTo>
                <a:cubicBezTo>
                  <a:pt x="1208" y="134"/>
                  <a:pt x="1215" y="128"/>
                  <a:pt x="1215" y="130"/>
                </a:cubicBezTo>
                <a:cubicBezTo>
                  <a:pt x="1210" y="135"/>
                  <a:pt x="1214" y="140"/>
                  <a:pt x="1219" y="149"/>
                </a:cubicBezTo>
                <a:cubicBezTo>
                  <a:pt x="1215" y="149"/>
                  <a:pt x="1208" y="144"/>
                  <a:pt x="1203" y="144"/>
                </a:cubicBezTo>
                <a:cubicBezTo>
                  <a:pt x="1201" y="144"/>
                  <a:pt x="1191" y="146"/>
                  <a:pt x="1203" y="151"/>
                </a:cubicBezTo>
                <a:cubicBezTo>
                  <a:pt x="1202" y="153"/>
                  <a:pt x="1201" y="155"/>
                  <a:pt x="1199" y="155"/>
                </a:cubicBezTo>
                <a:cubicBezTo>
                  <a:pt x="1189" y="152"/>
                  <a:pt x="1180" y="144"/>
                  <a:pt x="1170" y="142"/>
                </a:cubicBezTo>
                <a:cubicBezTo>
                  <a:pt x="1166" y="141"/>
                  <a:pt x="1165" y="148"/>
                  <a:pt x="1162" y="149"/>
                </a:cubicBezTo>
                <a:cubicBezTo>
                  <a:pt x="1158" y="150"/>
                  <a:pt x="1152" y="151"/>
                  <a:pt x="1148" y="149"/>
                </a:cubicBezTo>
                <a:cubicBezTo>
                  <a:pt x="1143" y="143"/>
                  <a:pt x="1136" y="144"/>
                  <a:pt x="1134" y="137"/>
                </a:cubicBezTo>
                <a:cubicBezTo>
                  <a:pt x="1130" y="138"/>
                  <a:pt x="1133" y="147"/>
                  <a:pt x="1133" y="152"/>
                </a:cubicBezTo>
                <a:cubicBezTo>
                  <a:pt x="1133" y="157"/>
                  <a:pt x="1131" y="164"/>
                  <a:pt x="1127" y="164"/>
                </a:cubicBezTo>
                <a:cubicBezTo>
                  <a:pt x="1118" y="164"/>
                  <a:pt x="1114" y="156"/>
                  <a:pt x="1106" y="151"/>
                </a:cubicBezTo>
                <a:cubicBezTo>
                  <a:pt x="1101" y="147"/>
                  <a:pt x="1092" y="142"/>
                  <a:pt x="1089" y="136"/>
                </a:cubicBezTo>
                <a:cubicBezTo>
                  <a:pt x="1091" y="134"/>
                  <a:pt x="1096" y="135"/>
                  <a:pt x="1096" y="133"/>
                </a:cubicBezTo>
                <a:cubicBezTo>
                  <a:pt x="1096" y="129"/>
                  <a:pt x="1095" y="126"/>
                  <a:pt x="1093" y="122"/>
                </a:cubicBezTo>
                <a:cubicBezTo>
                  <a:pt x="1092" y="108"/>
                  <a:pt x="1082" y="104"/>
                  <a:pt x="1073" y="100"/>
                </a:cubicBezTo>
                <a:cubicBezTo>
                  <a:pt x="1065" y="96"/>
                  <a:pt x="1056" y="97"/>
                  <a:pt x="1047" y="97"/>
                </a:cubicBezTo>
                <a:cubicBezTo>
                  <a:pt x="1034" y="97"/>
                  <a:pt x="1032" y="89"/>
                  <a:pt x="1024" y="100"/>
                </a:cubicBezTo>
                <a:cubicBezTo>
                  <a:pt x="1020" y="103"/>
                  <a:pt x="1030" y="112"/>
                  <a:pt x="1026" y="112"/>
                </a:cubicBezTo>
                <a:cubicBezTo>
                  <a:pt x="1009" y="114"/>
                  <a:pt x="985" y="110"/>
                  <a:pt x="969" y="106"/>
                </a:cubicBezTo>
                <a:cubicBezTo>
                  <a:pt x="973" y="103"/>
                  <a:pt x="976" y="99"/>
                  <a:pt x="973" y="99"/>
                </a:cubicBezTo>
                <a:cubicBezTo>
                  <a:pt x="956" y="97"/>
                  <a:pt x="938" y="96"/>
                  <a:pt x="921" y="100"/>
                </a:cubicBezTo>
                <a:cubicBezTo>
                  <a:pt x="917" y="101"/>
                  <a:pt x="924" y="113"/>
                  <a:pt x="921" y="113"/>
                </a:cubicBezTo>
                <a:cubicBezTo>
                  <a:pt x="915" y="108"/>
                  <a:pt x="916" y="96"/>
                  <a:pt x="909" y="93"/>
                </a:cubicBezTo>
                <a:cubicBezTo>
                  <a:pt x="907" y="92"/>
                  <a:pt x="910" y="99"/>
                  <a:pt x="908" y="100"/>
                </a:cubicBezTo>
                <a:cubicBezTo>
                  <a:pt x="904" y="101"/>
                  <a:pt x="899" y="101"/>
                  <a:pt x="895" y="100"/>
                </a:cubicBezTo>
                <a:cubicBezTo>
                  <a:pt x="891" y="98"/>
                  <a:pt x="892" y="92"/>
                  <a:pt x="888" y="91"/>
                </a:cubicBezTo>
                <a:cubicBezTo>
                  <a:pt x="885" y="95"/>
                  <a:pt x="876" y="87"/>
                  <a:pt x="874" y="90"/>
                </a:cubicBezTo>
                <a:cubicBezTo>
                  <a:pt x="873" y="92"/>
                  <a:pt x="871" y="96"/>
                  <a:pt x="873" y="97"/>
                </a:cubicBezTo>
                <a:cubicBezTo>
                  <a:pt x="878" y="97"/>
                  <a:pt x="883" y="95"/>
                  <a:pt x="884" y="98"/>
                </a:cubicBezTo>
                <a:cubicBezTo>
                  <a:pt x="880" y="101"/>
                  <a:pt x="875" y="101"/>
                  <a:pt x="870" y="103"/>
                </a:cubicBezTo>
                <a:cubicBezTo>
                  <a:pt x="865" y="108"/>
                  <a:pt x="857" y="108"/>
                  <a:pt x="851" y="110"/>
                </a:cubicBezTo>
                <a:cubicBezTo>
                  <a:pt x="848" y="112"/>
                  <a:pt x="845" y="107"/>
                  <a:pt x="841" y="109"/>
                </a:cubicBezTo>
                <a:cubicBezTo>
                  <a:pt x="841" y="114"/>
                  <a:pt x="833" y="119"/>
                  <a:pt x="828" y="121"/>
                </a:cubicBezTo>
                <a:cubicBezTo>
                  <a:pt x="828" y="121"/>
                  <a:pt x="827" y="119"/>
                  <a:pt x="828" y="119"/>
                </a:cubicBezTo>
                <a:cubicBezTo>
                  <a:pt x="836" y="112"/>
                  <a:pt x="845" y="95"/>
                  <a:pt x="848" y="99"/>
                </a:cubicBezTo>
                <a:cubicBezTo>
                  <a:pt x="859" y="91"/>
                  <a:pt x="873" y="86"/>
                  <a:pt x="884" y="78"/>
                </a:cubicBezTo>
                <a:cubicBezTo>
                  <a:pt x="892" y="73"/>
                  <a:pt x="901" y="68"/>
                  <a:pt x="905" y="60"/>
                </a:cubicBezTo>
                <a:cubicBezTo>
                  <a:pt x="907" y="57"/>
                  <a:pt x="899" y="59"/>
                  <a:pt x="897" y="57"/>
                </a:cubicBezTo>
                <a:cubicBezTo>
                  <a:pt x="895" y="55"/>
                  <a:pt x="889" y="50"/>
                  <a:pt x="892" y="48"/>
                </a:cubicBezTo>
                <a:cubicBezTo>
                  <a:pt x="896" y="46"/>
                  <a:pt x="904" y="57"/>
                  <a:pt x="905" y="52"/>
                </a:cubicBezTo>
                <a:cubicBezTo>
                  <a:pt x="903" y="47"/>
                  <a:pt x="900" y="42"/>
                  <a:pt x="895" y="38"/>
                </a:cubicBezTo>
                <a:cubicBezTo>
                  <a:pt x="893" y="37"/>
                  <a:pt x="893" y="44"/>
                  <a:pt x="891" y="43"/>
                </a:cubicBezTo>
                <a:cubicBezTo>
                  <a:pt x="888" y="40"/>
                  <a:pt x="885" y="34"/>
                  <a:pt x="881" y="33"/>
                </a:cubicBezTo>
                <a:cubicBezTo>
                  <a:pt x="870" y="29"/>
                  <a:pt x="859" y="27"/>
                  <a:pt x="847" y="26"/>
                </a:cubicBezTo>
                <a:cubicBezTo>
                  <a:pt x="839" y="26"/>
                  <a:pt x="828" y="34"/>
                  <a:pt x="820" y="32"/>
                </a:cubicBezTo>
                <a:cubicBezTo>
                  <a:pt x="821" y="27"/>
                  <a:pt x="831" y="23"/>
                  <a:pt x="828" y="21"/>
                </a:cubicBezTo>
                <a:cubicBezTo>
                  <a:pt x="821" y="18"/>
                  <a:pt x="816" y="20"/>
                  <a:pt x="808" y="21"/>
                </a:cubicBezTo>
                <a:cubicBezTo>
                  <a:pt x="813" y="15"/>
                  <a:pt x="807" y="17"/>
                  <a:pt x="802" y="19"/>
                </a:cubicBezTo>
                <a:cubicBezTo>
                  <a:pt x="798" y="19"/>
                  <a:pt x="794" y="20"/>
                  <a:pt x="793" y="19"/>
                </a:cubicBezTo>
                <a:cubicBezTo>
                  <a:pt x="795" y="16"/>
                  <a:pt x="807" y="13"/>
                  <a:pt x="810" y="9"/>
                </a:cubicBezTo>
                <a:cubicBezTo>
                  <a:pt x="809" y="6"/>
                  <a:pt x="807" y="4"/>
                  <a:pt x="805" y="3"/>
                </a:cubicBezTo>
                <a:cubicBezTo>
                  <a:pt x="807" y="13"/>
                  <a:pt x="793" y="0"/>
                  <a:pt x="788" y="1"/>
                </a:cubicBezTo>
                <a:cubicBezTo>
                  <a:pt x="781" y="5"/>
                  <a:pt x="770" y="11"/>
                  <a:pt x="764" y="19"/>
                </a:cubicBezTo>
                <a:cubicBezTo>
                  <a:pt x="762" y="22"/>
                  <a:pt x="763" y="27"/>
                  <a:pt x="764" y="31"/>
                </a:cubicBezTo>
                <a:cubicBezTo>
                  <a:pt x="766" y="35"/>
                  <a:pt x="780" y="37"/>
                  <a:pt x="776" y="40"/>
                </a:cubicBezTo>
                <a:cubicBezTo>
                  <a:pt x="772" y="43"/>
                  <a:pt x="764" y="36"/>
                  <a:pt x="758" y="35"/>
                </a:cubicBezTo>
                <a:cubicBezTo>
                  <a:pt x="752" y="34"/>
                  <a:pt x="746" y="35"/>
                  <a:pt x="739" y="34"/>
                </a:cubicBezTo>
                <a:cubicBezTo>
                  <a:pt x="736" y="38"/>
                  <a:pt x="751" y="39"/>
                  <a:pt x="754" y="44"/>
                </a:cubicBezTo>
                <a:cubicBezTo>
                  <a:pt x="755" y="46"/>
                  <a:pt x="753" y="51"/>
                  <a:pt x="751" y="51"/>
                </a:cubicBezTo>
                <a:cubicBezTo>
                  <a:pt x="753" y="43"/>
                  <a:pt x="744" y="42"/>
                  <a:pt x="740" y="42"/>
                </a:cubicBezTo>
                <a:cubicBezTo>
                  <a:pt x="730" y="41"/>
                  <a:pt x="720" y="47"/>
                  <a:pt x="710" y="47"/>
                </a:cubicBezTo>
                <a:cubicBezTo>
                  <a:pt x="709" y="47"/>
                  <a:pt x="712" y="40"/>
                  <a:pt x="710" y="40"/>
                </a:cubicBezTo>
                <a:cubicBezTo>
                  <a:pt x="700" y="40"/>
                  <a:pt x="691" y="41"/>
                  <a:pt x="682" y="45"/>
                </a:cubicBezTo>
                <a:cubicBezTo>
                  <a:pt x="679" y="46"/>
                  <a:pt x="693" y="45"/>
                  <a:pt x="691" y="48"/>
                </a:cubicBezTo>
                <a:cubicBezTo>
                  <a:pt x="688" y="51"/>
                  <a:pt x="682" y="50"/>
                  <a:pt x="677" y="51"/>
                </a:cubicBezTo>
                <a:cubicBezTo>
                  <a:pt x="664" y="53"/>
                  <a:pt x="650" y="53"/>
                  <a:pt x="637" y="57"/>
                </a:cubicBezTo>
                <a:cubicBezTo>
                  <a:pt x="634" y="58"/>
                  <a:pt x="632" y="61"/>
                  <a:pt x="629" y="63"/>
                </a:cubicBezTo>
                <a:cubicBezTo>
                  <a:pt x="618" y="62"/>
                  <a:pt x="618" y="63"/>
                  <a:pt x="626" y="68"/>
                </a:cubicBezTo>
                <a:cubicBezTo>
                  <a:pt x="625" y="70"/>
                  <a:pt x="621" y="74"/>
                  <a:pt x="620" y="77"/>
                </a:cubicBezTo>
                <a:cubicBezTo>
                  <a:pt x="620" y="77"/>
                  <a:pt x="617" y="72"/>
                  <a:pt x="615" y="71"/>
                </a:cubicBezTo>
                <a:cubicBezTo>
                  <a:pt x="611" y="71"/>
                  <a:pt x="609" y="74"/>
                  <a:pt x="612" y="76"/>
                </a:cubicBezTo>
                <a:cubicBezTo>
                  <a:pt x="613" y="76"/>
                  <a:pt x="625" y="81"/>
                  <a:pt x="623" y="82"/>
                </a:cubicBezTo>
                <a:cubicBezTo>
                  <a:pt x="614" y="79"/>
                  <a:pt x="612" y="81"/>
                  <a:pt x="612" y="83"/>
                </a:cubicBezTo>
                <a:cubicBezTo>
                  <a:pt x="612" y="84"/>
                  <a:pt x="620" y="86"/>
                  <a:pt x="621" y="87"/>
                </a:cubicBezTo>
                <a:cubicBezTo>
                  <a:pt x="623" y="90"/>
                  <a:pt x="631" y="94"/>
                  <a:pt x="628" y="97"/>
                </a:cubicBezTo>
                <a:cubicBezTo>
                  <a:pt x="627" y="98"/>
                  <a:pt x="625" y="99"/>
                  <a:pt x="624" y="99"/>
                </a:cubicBezTo>
                <a:cubicBezTo>
                  <a:pt x="631" y="87"/>
                  <a:pt x="613" y="97"/>
                  <a:pt x="609" y="97"/>
                </a:cubicBezTo>
                <a:cubicBezTo>
                  <a:pt x="607" y="96"/>
                  <a:pt x="604" y="94"/>
                  <a:pt x="602" y="94"/>
                </a:cubicBezTo>
                <a:cubicBezTo>
                  <a:pt x="597" y="94"/>
                  <a:pt x="593" y="97"/>
                  <a:pt x="589" y="97"/>
                </a:cubicBezTo>
                <a:cubicBezTo>
                  <a:pt x="579" y="99"/>
                  <a:pt x="567" y="99"/>
                  <a:pt x="558" y="100"/>
                </a:cubicBezTo>
                <a:cubicBezTo>
                  <a:pt x="559" y="103"/>
                  <a:pt x="562" y="108"/>
                  <a:pt x="563" y="113"/>
                </a:cubicBezTo>
                <a:cubicBezTo>
                  <a:pt x="565" y="116"/>
                  <a:pt x="563" y="124"/>
                  <a:pt x="566" y="127"/>
                </a:cubicBezTo>
                <a:cubicBezTo>
                  <a:pt x="569" y="131"/>
                  <a:pt x="575" y="128"/>
                  <a:pt x="579" y="130"/>
                </a:cubicBezTo>
                <a:cubicBezTo>
                  <a:pt x="582" y="132"/>
                  <a:pt x="583" y="136"/>
                  <a:pt x="586" y="138"/>
                </a:cubicBezTo>
                <a:cubicBezTo>
                  <a:pt x="590" y="140"/>
                  <a:pt x="594" y="138"/>
                  <a:pt x="597" y="142"/>
                </a:cubicBezTo>
                <a:cubicBezTo>
                  <a:pt x="599" y="145"/>
                  <a:pt x="597" y="150"/>
                  <a:pt x="599" y="153"/>
                </a:cubicBezTo>
                <a:cubicBezTo>
                  <a:pt x="601" y="159"/>
                  <a:pt x="608" y="162"/>
                  <a:pt x="609" y="168"/>
                </a:cubicBezTo>
                <a:cubicBezTo>
                  <a:pt x="609" y="172"/>
                  <a:pt x="605" y="174"/>
                  <a:pt x="602" y="175"/>
                </a:cubicBezTo>
                <a:cubicBezTo>
                  <a:pt x="600" y="176"/>
                  <a:pt x="597" y="174"/>
                  <a:pt x="595" y="173"/>
                </a:cubicBezTo>
                <a:cubicBezTo>
                  <a:pt x="594" y="172"/>
                  <a:pt x="600" y="163"/>
                  <a:pt x="598" y="160"/>
                </a:cubicBezTo>
                <a:cubicBezTo>
                  <a:pt x="596" y="158"/>
                  <a:pt x="592" y="168"/>
                  <a:pt x="589" y="169"/>
                </a:cubicBezTo>
                <a:cubicBezTo>
                  <a:pt x="590" y="161"/>
                  <a:pt x="586" y="156"/>
                  <a:pt x="587" y="151"/>
                </a:cubicBezTo>
                <a:cubicBezTo>
                  <a:pt x="588" y="148"/>
                  <a:pt x="593" y="149"/>
                  <a:pt x="593" y="147"/>
                </a:cubicBezTo>
                <a:cubicBezTo>
                  <a:pt x="593" y="146"/>
                  <a:pt x="594" y="142"/>
                  <a:pt x="590" y="142"/>
                </a:cubicBezTo>
                <a:cubicBezTo>
                  <a:pt x="586" y="143"/>
                  <a:pt x="581" y="144"/>
                  <a:pt x="577" y="142"/>
                </a:cubicBezTo>
                <a:cubicBezTo>
                  <a:pt x="572" y="140"/>
                  <a:pt x="567" y="136"/>
                  <a:pt x="565" y="131"/>
                </a:cubicBezTo>
                <a:cubicBezTo>
                  <a:pt x="559" y="131"/>
                  <a:pt x="550" y="126"/>
                  <a:pt x="542" y="125"/>
                </a:cubicBezTo>
                <a:cubicBezTo>
                  <a:pt x="538" y="125"/>
                  <a:pt x="532" y="128"/>
                  <a:pt x="532" y="132"/>
                </a:cubicBezTo>
                <a:cubicBezTo>
                  <a:pt x="537" y="132"/>
                  <a:pt x="540" y="133"/>
                  <a:pt x="541" y="137"/>
                </a:cubicBezTo>
                <a:cubicBezTo>
                  <a:pt x="542" y="139"/>
                  <a:pt x="538" y="143"/>
                  <a:pt x="535" y="142"/>
                </a:cubicBezTo>
                <a:cubicBezTo>
                  <a:pt x="531" y="140"/>
                  <a:pt x="529" y="133"/>
                  <a:pt x="524" y="131"/>
                </a:cubicBezTo>
                <a:cubicBezTo>
                  <a:pt x="523" y="132"/>
                  <a:pt x="518" y="136"/>
                  <a:pt x="516" y="137"/>
                </a:cubicBezTo>
                <a:cubicBezTo>
                  <a:pt x="515" y="141"/>
                  <a:pt x="519" y="143"/>
                  <a:pt x="522" y="145"/>
                </a:cubicBezTo>
                <a:cubicBezTo>
                  <a:pt x="527" y="148"/>
                  <a:pt x="533" y="151"/>
                  <a:pt x="539" y="150"/>
                </a:cubicBezTo>
                <a:cubicBezTo>
                  <a:pt x="543" y="152"/>
                  <a:pt x="546" y="156"/>
                  <a:pt x="549" y="158"/>
                </a:cubicBezTo>
                <a:cubicBezTo>
                  <a:pt x="550" y="159"/>
                  <a:pt x="547" y="159"/>
                  <a:pt x="546" y="159"/>
                </a:cubicBezTo>
                <a:cubicBezTo>
                  <a:pt x="541" y="158"/>
                  <a:pt x="538" y="153"/>
                  <a:pt x="531" y="154"/>
                </a:cubicBezTo>
                <a:cubicBezTo>
                  <a:pt x="524" y="152"/>
                  <a:pt x="515" y="154"/>
                  <a:pt x="511" y="148"/>
                </a:cubicBezTo>
                <a:cubicBezTo>
                  <a:pt x="509" y="146"/>
                  <a:pt x="511" y="141"/>
                  <a:pt x="508" y="140"/>
                </a:cubicBezTo>
                <a:cubicBezTo>
                  <a:pt x="507" y="134"/>
                  <a:pt x="508" y="129"/>
                  <a:pt x="507" y="124"/>
                </a:cubicBezTo>
                <a:cubicBezTo>
                  <a:pt x="506" y="120"/>
                  <a:pt x="503" y="116"/>
                  <a:pt x="500" y="114"/>
                </a:cubicBezTo>
                <a:cubicBezTo>
                  <a:pt x="499" y="113"/>
                  <a:pt x="500" y="117"/>
                  <a:pt x="501" y="119"/>
                </a:cubicBezTo>
                <a:cubicBezTo>
                  <a:pt x="502" y="125"/>
                  <a:pt x="503" y="131"/>
                  <a:pt x="498" y="136"/>
                </a:cubicBezTo>
                <a:cubicBezTo>
                  <a:pt x="497" y="138"/>
                  <a:pt x="494" y="139"/>
                  <a:pt x="491" y="140"/>
                </a:cubicBezTo>
                <a:cubicBezTo>
                  <a:pt x="491" y="142"/>
                  <a:pt x="488" y="146"/>
                  <a:pt x="484" y="149"/>
                </a:cubicBezTo>
                <a:cubicBezTo>
                  <a:pt x="490" y="154"/>
                  <a:pt x="498" y="157"/>
                  <a:pt x="501" y="164"/>
                </a:cubicBezTo>
                <a:cubicBezTo>
                  <a:pt x="503" y="167"/>
                  <a:pt x="499" y="173"/>
                  <a:pt x="499" y="177"/>
                </a:cubicBezTo>
                <a:cubicBezTo>
                  <a:pt x="500" y="184"/>
                  <a:pt x="499" y="191"/>
                  <a:pt x="503" y="196"/>
                </a:cubicBezTo>
                <a:cubicBezTo>
                  <a:pt x="505" y="198"/>
                  <a:pt x="510" y="197"/>
                  <a:pt x="514" y="198"/>
                </a:cubicBezTo>
                <a:cubicBezTo>
                  <a:pt x="519" y="195"/>
                  <a:pt x="522" y="191"/>
                  <a:pt x="526" y="192"/>
                </a:cubicBezTo>
                <a:cubicBezTo>
                  <a:pt x="534" y="194"/>
                  <a:pt x="538" y="199"/>
                  <a:pt x="546" y="203"/>
                </a:cubicBezTo>
                <a:cubicBezTo>
                  <a:pt x="550" y="207"/>
                  <a:pt x="554" y="211"/>
                  <a:pt x="555" y="216"/>
                </a:cubicBezTo>
                <a:cubicBezTo>
                  <a:pt x="556" y="218"/>
                  <a:pt x="549" y="217"/>
                  <a:pt x="549" y="219"/>
                </a:cubicBezTo>
                <a:cubicBezTo>
                  <a:pt x="549" y="222"/>
                  <a:pt x="551" y="226"/>
                  <a:pt x="553" y="227"/>
                </a:cubicBezTo>
                <a:cubicBezTo>
                  <a:pt x="558" y="228"/>
                  <a:pt x="563" y="226"/>
                  <a:pt x="567" y="229"/>
                </a:cubicBezTo>
                <a:cubicBezTo>
                  <a:pt x="570" y="230"/>
                  <a:pt x="573" y="233"/>
                  <a:pt x="572" y="236"/>
                </a:cubicBezTo>
                <a:cubicBezTo>
                  <a:pt x="571" y="238"/>
                  <a:pt x="569" y="232"/>
                  <a:pt x="567" y="231"/>
                </a:cubicBezTo>
                <a:cubicBezTo>
                  <a:pt x="562" y="230"/>
                  <a:pt x="555" y="234"/>
                  <a:pt x="550" y="231"/>
                </a:cubicBezTo>
                <a:cubicBezTo>
                  <a:pt x="545" y="228"/>
                  <a:pt x="546" y="220"/>
                  <a:pt x="543" y="214"/>
                </a:cubicBezTo>
                <a:cubicBezTo>
                  <a:pt x="541" y="210"/>
                  <a:pt x="539" y="205"/>
                  <a:pt x="535" y="203"/>
                </a:cubicBezTo>
                <a:cubicBezTo>
                  <a:pt x="530" y="201"/>
                  <a:pt x="525" y="202"/>
                  <a:pt x="520" y="203"/>
                </a:cubicBezTo>
                <a:cubicBezTo>
                  <a:pt x="517" y="204"/>
                  <a:pt x="513" y="206"/>
                  <a:pt x="513" y="209"/>
                </a:cubicBezTo>
                <a:cubicBezTo>
                  <a:pt x="513" y="217"/>
                  <a:pt x="520" y="217"/>
                  <a:pt x="520" y="222"/>
                </a:cubicBezTo>
                <a:cubicBezTo>
                  <a:pt x="521" y="226"/>
                  <a:pt x="516" y="229"/>
                  <a:pt x="514" y="232"/>
                </a:cubicBezTo>
                <a:cubicBezTo>
                  <a:pt x="513" y="235"/>
                  <a:pt x="513" y="240"/>
                  <a:pt x="511" y="242"/>
                </a:cubicBezTo>
                <a:cubicBezTo>
                  <a:pt x="508" y="246"/>
                  <a:pt x="502" y="247"/>
                  <a:pt x="499" y="251"/>
                </a:cubicBezTo>
                <a:cubicBezTo>
                  <a:pt x="497" y="253"/>
                  <a:pt x="501" y="255"/>
                  <a:pt x="498" y="257"/>
                </a:cubicBezTo>
                <a:cubicBezTo>
                  <a:pt x="493" y="259"/>
                  <a:pt x="487" y="258"/>
                  <a:pt x="482" y="258"/>
                </a:cubicBezTo>
                <a:cubicBezTo>
                  <a:pt x="477" y="257"/>
                  <a:pt x="468" y="257"/>
                  <a:pt x="468" y="251"/>
                </a:cubicBezTo>
                <a:cubicBezTo>
                  <a:pt x="472" y="250"/>
                  <a:pt x="476" y="254"/>
                  <a:pt x="481" y="252"/>
                </a:cubicBezTo>
                <a:cubicBezTo>
                  <a:pt x="484" y="251"/>
                  <a:pt x="487" y="247"/>
                  <a:pt x="489" y="245"/>
                </a:cubicBezTo>
                <a:cubicBezTo>
                  <a:pt x="493" y="239"/>
                  <a:pt x="495" y="232"/>
                  <a:pt x="499" y="227"/>
                </a:cubicBezTo>
                <a:cubicBezTo>
                  <a:pt x="501" y="222"/>
                  <a:pt x="498" y="214"/>
                  <a:pt x="501" y="211"/>
                </a:cubicBezTo>
                <a:cubicBezTo>
                  <a:pt x="500" y="206"/>
                  <a:pt x="492" y="206"/>
                  <a:pt x="491" y="201"/>
                </a:cubicBezTo>
                <a:cubicBezTo>
                  <a:pt x="489" y="187"/>
                  <a:pt x="487" y="171"/>
                  <a:pt x="483" y="157"/>
                </a:cubicBezTo>
                <a:cubicBezTo>
                  <a:pt x="481" y="154"/>
                  <a:pt x="472" y="150"/>
                  <a:pt x="471" y="144"/>
                </a:cubicBezTo>
                <a:cubicBezTo>
                  <a:pt x="473" y="139"/>
                  <a:pt x="476" y="134"/>
                  <a:pt x="476" y="128"/>
                </a:cubicBezTo>
                <a:cubicBezTo>
                  <a:pt x="476" y="123"/>
                  <a:pt x="477" y="116"/>
                  <a:pt x="472" y="114"/>
                </a:cubicBezTo>
                <a:cubicBezTo>
                  <a:pt x="463" y="115"/>
                  <a:pt x="447" y="115"/>
                  <a:pt x="440" y="113"/>
                </a:cubicBezTo>
                <a:cubicBezTo>
                  <a:pt x="433" y="118"/>
                  <a:pt x="437" y="131"/>
                  <a:pt x="433" y="139"/>
                </a:cubicBezTo>
                <a:cubicBezTo>
                  <a:pt x="432" y="149"/>
                  <a:pt x="417" y="147"/>
                  <a:pt x="416" y="155"/>
                </a:cubicBezTo>
                <a:cubicBezTo>
                  <a:pt x="416" y="157"/>
                  <a:pt x="416" y="160"/>
                  <a:pt x="416" y="162"/>
                </a:cubicBezTo>
                <a:cubicBezTo>
                  <a:pt x="421" y="159"/>
                  <a:pt x="423" y="168"/>
                  <a:pt x="424" y="176"/>
                </a:cubicBezTo>
                <a:cubicBezTo>
                  <a:pt x="424" y="181"/>
                  <a:pt x="420" y="184"/>
                  <a:pt x="424" y="187"/>
                </a:cubicBezTo>
                <a:cubicBezTo>
                  <a:pt x="428" y="188"/>
                  <a:pt x="434" y="190"/>
                  <a:pt x="439" y="191"/>
                </a:cubicBezTo>
                <a:cubicBezTo>
                  <a:pt x="438" y="198"/>
                  <a:pt x="445" y="205"/>
                  <a:pt x="450" y="205"/>
                </a:cubicBezTo>
                <a:cubicBezTo>
                  <a:pt x="451" y="209"/>
                  <a:pt x="446" y="214"/>
                  <a:pt x="444" y="218"/>
                </a:cubicBezTo>
                <a:cubicBezTo>
                  <a:pt x="427" y="205"/>
                  <a:pt x="413" y="191"/>
                  <a:pt x="393" y="186"/>
                </a:cubicBezTo>
                <a:cubicBezTo>
                  <a:pt x="382" y="183"/>
                  <a:pt x="371" y="181"/>
                  <a:pt x="360" y="181"/>
                </a:cubicBezTo>
                <a:cubicBezTo>
                  <a:pt x="356" y="181"/>
                  <a:pt x="349" y="183"/>
                  <a:pt x="350" y="187"/>
                </a:cubicBezTo>
                <a:cubicBezTo>
                  <a:pt x="350" y="194"/>
                  <a:pt x="363" y="196"/>
                  <a:pt x="361" y="204"/>
                </a:cubicBezTo>
                <a:cubicBezTo>
                  <a:pt x="357" y="209"/>
                  <a:pt x="349" y="215"/>
                  <a:pt x="341" y="213"/>
                </a:cubicBezTo>
                <a:cubicBezTo>
                  <a:pt x="337" y="211"/>
                  <a:pt x="343" y="201"/>
                  <a:pt x="339" y="200"/>
                </a:cubicBezTo>
                <a:cubicBezTo>
                  <a:pt x="327" y="199"/>
                  <a:pt x="319" y="214"/>
                  <a:pt x="315" y="207"/>
                </a:cubicBezTo>
                <a:cubicBezTo>
                  <a:pt x="307" y="204"/>
                  <a:pt x="300" y="206"/>
                  <a:pt x="295" y="209"/>
                </a:cubicBezTo>
                <a:cubicBezTo>
                  <a:pt x="296" y="216"/>
                  <a:pt x="295" y="217"/>
                  <a:pt x="291" y="214"/>
                </a:cubicBezTo>
                <a:cubicBezTo>
                  <a:pt x="287" y="216"/>
                  <a:pt x="277" y="217"/>
                  <a:pt x="275" y="214"/>
                </a:cubicBezTo>
                <a:cubicBezTo>
                  <a:pt x="281" y="212"/>
                  <a:pt x="282" y="207"/>
                  <a:pt x="281" y="203"/>
                </a:cubicBezTo>
                <a:cubicBezTo>
                  <a:pt x="280" y="200"/>
                  <a:pt x="276" y="201"/>
                  <a:pt x="273" y="203"/>
                </a:cubicBezTo>
                <a:cubicBezTo>
                  <a:pt x="271" y="205"/>
                  <a:pt x="264" y="206"/>
                  <a:pt x="271" y="211"/>
                </a:cubicBezTo>
                <a:cubicBezTo>
                  <a:pt x="270" y="212"/>
                  <a:pt x="268" y="216"/>
                  <a:pt x="267" y="216"/>
                </a:cubicBezTo>
                <a:cubicBezTo>
                  <a:pt x="265" y="215"/>
                  <a:pt x="267" y="210"/>
                  <a:pt x="264" y="210"/>
                </a:cubicBezTo>
                <a:cubicBezTo>
                  <a:pt x="256" y="212"/>
                  <a:pt x="250" y="216"/>
                  <a:pt x="242" y="218"/>
                </a:cubicBezTo>
                <a:cubicBezTo>
                  <a:pt x="240" y="219"/>
                  <a:pt x="237" y="223"/>
                  <a:pt x="234" y="225"/>
                </a:cubicBezTo>
                <a:cubicBezTo>
                  <a:pt x="227" y="224"/>
                  <a:pt x="227" y="228"/>
                  <a:pt x="228" y="231"/>
                </a:cubicBezTo>
                <a:cubicBezTo>
                  <a:pt x="225" y="233"/>
                  <a:pt x="220" y="232"/>
                  <a:pt x="219" y="234"/>
                </a:cubicBezTo>
                <a:cubicBezTo>
                  <a:pt x="217" y="236"/>
                  <a:pt x="220" y="242"/>
                  <a:pt x="218" y="243"/>
                </a:cubicBezTo>
                <a:cubicBezTo>
                  <a:pt x="212" y="246"/>
                  <a:pt x="205" y="249"/>
                  <a:pt x="198" y="246"/>
                </a:cubicBezTo>
                <a:cubicBezTo>
                  <a:pt x="192" y="244"/>
                  <a:pt x="187" y="236"/>
                  <a:pt x="187" y="230"/>
                </a:cubicBezTo>
                <a:cubicBezTo>
                  <a:pt x="188" y="225"/>
                  <a:pt x="196" y="224"/>
                  <a:pt x="201" y="224"/>
                </a:cubicBezTo>
                <a:cubicBezTo>
                  <a:pt x="202" y="223"/>
                  <a:pt x="201" y="220"/>
                  <a:pt x="199" y="218"/>
                </a:cubicBezTo>
                <a:cubicBezTo>
                  <a:pt x="197" y="214"/>
                  <a:pt x="194" y="208"/>
                  <a:pt x="189" y="208"/>
                </a:cubicBezTo>
                <a:cubicBezTo>
                  <a:pt x="181" y="205"/>
                  <a:pt x="172" y="205"/>
                  <a:pt x="164" y="203"/>
                </a:cubicBezTo>
                <a:cubicBezTo>
                  <a:pt x="163" y="203"/>
                  <a:pt x="164" y="207"/>
                  <a:pt x="165" y="208"/>
                </a:cubicBezTo>
                <a:cubicBezTo>
                  <a:pt x="168" y="212"/>
                  <a:pt x="175" y="214"/>
                  <a:pt x="176" y="220"/>
                </a:cubicBezTo>
                <a:cubicBezTo>
                  <a:pt x="177" y="225"/>
                  <a:pt x="172" y="235"/>
                  <a:pt x="173" y="241"/>
                </a:cubicBezTo>
                <a:cubicBezTo>
                  <a:pt x="178" y="240"/>
                  <a:pt x="178" y="243"/>
                  <a:pt x="180" y="248"/>
                </a:cubicBezTo>
                <a:cubicBezTo>
                  <a:pt x="181" y="252"/>
                  <a:pt x="178" y="257"/>
                  <a:pt x="180" y="262"/>
                </a:cubicBezTo>
                <a:cubicBezTo>
                  <a:pt x="175" y="259"/>
                  <a:pt x="170" y="256"/>
                  <a:pt x="164" y="254"/>
                </a:cubicBezTo>
                <a:cubicBezTo>
                  <a:pt x="162" y="253"/>
                  <a:pt x="158" y="252"/>
                  <a:pt x="156" y="253"/>
                </a:cubicBezTo>
                <a:cubicBezTo>
                  <a:pt x="150" y="259"/>
                  <a:pt x="142" y="264"/>
                  <a:pt x="135" y="270"/>
                </a:cubicBezTo>
                <a:cubicBezTo>
                  <a:pt x="133" y="271"/>
                  <a:pt x="133" y="275"/>
                  <a:pt x="134" y="277"/>
                </a:cubicBezTo>
                <a:cubicBezTo>
                  <a:pt x="139" y="281"/>
                  <a:pt x="143" y="288"/>
                  <a:pt x="146" y="294"/>
                </a:cubicBezTo>
                <a:cubicBezTo>
                  <a:pt x="144" y="295"/>
                  <a:pt x="141" y="293"/>
                  <a:pt x="139" y="293"/>
                </a:cubicBezTo>
                <a:cubicBezTo>
                  <a:pt x="134" y="291"/>
                  <a:pt x="131" y="289"/>
                  <a:pt x="125" y="288"/>
                </a:cubicBezTo>
                <a:cubicBezTo>
                  <a:pt x="121" y="287"/>
                  <a:pt x="117" y="291"/>
                  <a:pt x="113" y="289"/>
                </a:cubicBezTo>
                <a:cubicBezTo>
                  <a:pt x="112" y="289"/>
                  <a:pt x="120" y="286"/>
                  <a:pt x="110" y="285"/>
                </a:cubicBezTo>
                <a:cubicBezTo>
                  <a:pt x="110" y="283"/>
                  <a:pt x="109" y="281"/>
                  <a:pt x="107" y="280"/>
                </a:cubicBezTo>
                <a:cubicBezTo>
                  <a:pt x="105" y="279"/>
                  <a:pt x="101" y="279"/>
                  <a:pt x="100" y="281"/>
                </a:cubicBezTo>
                <a:cubicBezTo>
                  <a:pt x="96" y="286"/>
                  <a:pt x="99" y="292"/>
                  <a:pt x="104" y="294"/>
                </a:cubicBezTo>
                <a:cubicBezTo>
                  <a:pt x="106" y="296"/>
                  <a:pt x="110" y="293"/>
                  <a:pt x="113" y="295"/>
                </a:cubicBezTo>
                <a:cubicBezTo>
                  <a:pt x="115" y="297"/>
                  <a:pt x="116" y="302"/>
                  <a:pt x="113" y="304"/>
                </a:cubicBezTo>
                <a:cubicBezTo>
                  <a:pt x="110" y="306"/>
                  <a:pt x="105" y="306"/>
                  <a:pt x="101" y="304"/>
                </a:cubicBezTo>
                <a:cubicBezTo>
                  <a:pt x="97" y="303"/>
                  <a:pt x="93" y="300"/>
                  <a:pt x="89" y="298"/>
                </a:cubicBezTo>
                <a:cubicBezTo>
                  <a:pt x="85" y="295"/>
                  <a:pt x="82" y="293"/>
                  <a:pt x="79" y="290"/>
                </a:cubicBezTo>
                <a:cubicBezTo>
                  <a:pt x="77" y="286"/>
                  <a:pt x="76" y="281"/>
                  <a:pt x="75" y="276"/>
                </a:cubicBezTo>
                <a:cubicBezTo>
                  <a:pt x="75" y="273"/>
                  <a:pt x="78" y="269"/>
                  <a:pt x="76" y="266"/>
                </a:cubicBezTo>
                <a:cubicBezTo>
                  <a:pt x="73" y="261"/>
                  <a:pt x="67" y="256"/>
                  <a:pt x="61" y="256"/>
                </a:cubicBezTo>
                <a:cubicBezTo>
                  <a:pt x="62" y="249"/>
                  <a:pt x="51" y="248"/>
                  <a:pt x="47" y="243"/>
                </a:cubicBezTo>
                <a:cubicBezTo>
                  <a:pt x="46" y="242"/>
                  <a:pt x="50" y="240"/>
                  <a:pt x="51" y="241"/>
                </a:cubicBezTo>
                <a:cubicBezTo>
                  <a:pt x="61" y="244"/>
                  <a:pt x="69" y="250"/>
                  <a:pt x="79" y="253"/>
                </a:cubicBezTo>
                <a:cubicBezTo>
                  <a:pt x="84" y="255"/>
                  <a:pt x="92" y="255"/>
                  <a:pt x="98" y="257"/>
                </a:cubicBezTo>
                <a:cubicBezTo>
                  <a:pt x="104" y="258"/>
                  <a:pt x="107" y="260"/>
                  <a:pt x="113" y="261"/>
                </a:cubicBezTo>
                <a:cubicBezTo>
                  <a:pt x="123" y="261"/>
                  <a:pt x="134" y="256"/>
                  <a:pt x="142" y="250"/>
                </a:cubicBezTo>
                <a:cubicBezTo>
                  <a:pt x="146" y="247"/>
                  <a:pt x="148" y="240"/>
                  <a:pt x="146" y="235"/>
                </a:cubicBezTo>
                <a:cubicBezTo>
                  <a:pt x="143" y="228"/>
                  <a:pt x="135" y="225"/>
                  <a:pt x="129" y="221"/>
                </a:cubicBezTo>
                <a:cubicBezTo>
                  <a:pt x="119" y="218"/>
                  <a:pt x="112" y="211"/>
                  <a:pt x="104" y="207"/>
                </a:cubicBezTo>
                <a:cubicBezTo>
                  <a:pt x="94" y="202"/>
                  <a:pt x="85" y="198"/>
                  <a:pt x="74" y="196"/>
                </a:cubicBezTo>
                <a:cubicBezTo>
                  <a:pt x="69" y="194"/>
                  <a:pt x="58" y="190"/>
                  <a:pt x="56" y="194"/>
                </a:cubicBezTo>
                <a:cubicBezTo>
                  <a:pt x="50" y="193"/>
                  <a:pt x="45" y="191"/>
                  <a:pt x="40" y="188"/>
                </a:cubicBezTo>
                <a:cubicBezTo>
                  <a:pt x="39" y="188"/>
                  <a:pt x="39" y="185"/>
                  <a:pt x="40" y="185"/>
                </a:cubicBezTo>
                <a:cubicBezTo>
                  <a:pt x="43" y="184"/>
                  <a:pt x="48" y="188"/>
                  <a:pt x="50" y="185"/>
                </a:cubicBezTo>
                <a:cubicBezTo>
                  <a:pt x="48" y="182"/>
                  <a:pt x="45" y="181"/>
                  <a:pt x="42" y="181"/>
                </a:cubicBezTo>
                <a:cubicBezTo>
                  <a:pt x="37" y="181"/>
                  <a:pt x="32" y="183"/>
                  <a:pt x="27" y="185"/>
                </a:cubicBezTo>
                <a:cubicBezTo>
                  <a:pt x="26" y="186"/>
                  <a:pt x="26" y="188"/>
                  <a:pt x="24" y="188"/>
                </a:cubicBezTo>
                <a:cubicBezTo>
                  <a:pt x="22" y="188"/>
                  <a:pt x="20" y="185"/>
                  <a:pt x="18" y="185"/>
                </a:cubicBezTo>
                <a:cubicBezTo>
                  <a:pt x="16" y="185"/>
                  <a:pt x="17" y="190"/>
                  <a:pt x="16" y="190"/>
                </a:cubicBezTo>
                <a:cubicBezTo>
                  <a:pt x="13" y="191"/>
                  <a:pt x="11" y="192"/>
                  <a:pt x="9" y="193"/>
                </a:cubicBezTo>
                <a:cubicBezTo>
                  <a:pt x="8" y="195"/>
                  <a:pt x="9" y="198"/>
                  <a:pt x="8" y="199"/>
                </a:cubicBezTo>
                <a:cubicBezTo>
                  <a:pt x="7" y="200"/>
                  <a:pt x="5" y="198"/>
                  <a:pt x="4" y="198"/>
                </a:cubicBezTo>
                <a:cubicBezTo>
                  <a:pt x="3" y="199"/>
                  <a:pt x="0" y="200"/>
                  <a:pt x="0" y="202"/>
                </a:cubicBezTo>
                <a:cubicBezTo>
                  <a:pt x="0" y="203"/>
                  <a:pt x="3" y="202"/>
                  <a:pt x="3" y="203"/>
                </a:cubicBezTo>
                <a:cubicBezTo>
                  <a:pt x="3" y="206"/>
                  <a:pt x="1" y="207"/>
                  <a:pt x="1" y="210"/>
                </a:cubicBezTo>
                <a:cubicBezTo>
                  <a:pt x="1" y="212"/>
                  <a:pt x="1" y="215"/>
                  <a:pt x="3" y="217"/>
                </a:cubicBezTo>
                <a:cubicBezTo>
                  <a:pt x="5" y="219"/>
                  <a:pt x="10" y="217"/>
                  <a:pt x="11" y="219"/>
                </a:cubicBezTo>
                <a:cubicBezTo>
                  <a:pt x="12" y="221"/>
                  <a:pt x="15" y="224"/>
                  <a:pt x="19" y="228"/>
                </a:cubicBezTo>
                <a:lnTo>
                  <a:pt x="9" y="240"/>
                </a:lnTo>
                <a:lnTo>
                  <a:pt x="24" y="263"/>
                </a:lnTo>
                <a:lnTo>
                  <a:pt x="21" y="267"/>
                </a:lnTo>
                <a:cubicBezTo>
                  <a:pt x="20" y="269"/>
                  <a:pt x="18" y="271"/>
                  <a:pt x="18" y="274"/>
                </a:cubicBezTo>
                <a:cubicBezTo>
                  <a:pt x="18" y="276"/>
                  <a:pt x="22" y="274"/>
                  <a:pt x="22" y="276"/>
                </a:cubicBezTo>
                <a:cubicBezTo>
                  <a:pt x="23" y="277"/>
                  <a:pt x="20" y="278"/>
                  <a:pt x="20" y="280"/>
                </a:cubicBezTo>
                <a:cubicBezTo>
                  <a:pt x="19" y="282"/>
                  <a:pt x="19" y="285"/>
                  <a:pt x="20" y="287"/>
                </a:cubicBezTo>
                <a:cubicBezTo>
                  <a:pt x="21" y="288"/>
                  <a:pt x="23" y="286"/>
                  <a:pt x="24" y="287"/>
                </a:cubicBezTo>
                <a:cubicBezTo>
                  <a:pt x="25" y="289"/>
                  <a:pt x="23" y="291"/>
                  <a:pt x="24" y="293"/>
                </a:cubicBezTo>
                <a:cubicBezTo>
                  <a:pt x="25" y="295"/>
                  <a:pt x="27" y="295"/>
                  <a:pt x="28" y="296"/>
                </a:cubicBezTo>
                <a:cubicBezTo>
                  <a:pt x="29" y="297"/>
                  <a:pt x="30" y="299"/>
                  <a:pt x="30" y="301"/>
                </a:cubicBezTo>
                <a:cubicBezTo>
                  <a:pt x="29" y="303"/>
                  <a:pt x="25" y="305"/>
                  <a:pt x="26" y="307"/>
                </a:cubicBezTo>
                <a:cubicBezTo>
                  <a:pt x="28" y="310"/>
                  <a:pt x="32" y="312"/>
                  <a:pt x="35" y="315"/>
                </a:cubicBezTo>
                <a:cubicBezTo>
                  <a:pt x="37" y="318"/>
                  <a:pt x="42" y="320"/>
                  <a:pt x="42" y="324"/>
                </a:cubicBezTo>
                <a:cubicBezTo>
                  <a:pt x="42" y="328"/>
                  <a:pt x="37" y="330"/>
                  <a:pt x="35" y="333"/>
                </a:cubicBezTo>
                <a:cubicBezTo>
                  <a:pt x="32" y="337"/>
                  <a:pt x="30" y="342"/>
                  <a:pt x="27" y="347"/>
                </a:cubicBezTo>
                <a:cubicBezTo>
                  <a:pt x="25" y="351"/>
                  <a:pt x="23" y="355"/>
                  <a:pt x="20" y="358"/>
                </a:cubicBezTo>
                <a:cubicBezTo>
                  <a:pt x="17" y="361"/>
                  <a:pt x="12" y="362"/>
                  <a:pt x="9" y="365"/>
                </a:cubicBezTo>
                <a:cubicBezTo>
                  <a:pt x="7" y="367"/>
                  <a:pt x="7" y="370"/>
                  <a:pt x="5" y="373"/>
                </a:cubicBezTo>
                <a:cubicBezTo>
                  <a:pt x="8" y="372"/>
                  <a:pt x="11" y="368"/>
                  <a:pt x="13" y="369"/>
                </a:cubicBezTo>
                <a:cubicBezTo>
                  <a:pt x="15" y="370"/>
                  <a:pt x="14" y="374"/>
                  <a:pt x="15" y="375"/>
                </a:cubicBezTo>
                <a:cubicBezTo>
                  <a:pt x="16" y="377"/>
                  <a:pt x="18" y="379"/>
                  <a:pt x="20" y="379"/>
                </a:cubicBezTo>
                <a:cubicBezTo>
                  <a:pt x="22" y="380"/>
                  <a:pt x="25" y="378"/>
                  <a:pt x="27" y="378"/>
                </a:cubicBezTo>
                <a:cubicBezTo>
                  <a:pt x="29" y="379"/>
                  <a:pt x="30" y="381"/>
                  <a:pt x="31" y="382"/>
                </a:cubicBezTo>
                <a:cubicBezTo>
                  <a:pt x="32" y="384"/>
                  <a:pt x="37" y="384"/>
                  <a:pt x="35" y="385"/>
                </a:cubicBezTo>
                <a:cubicBezTo>
                  <a:pt x="33" y="387"/>
                  <a:pt x="30" y="386"/>
                  <a:pt x="27" y="386"/>
                </a:cubicBezTo>
                <a:cubicBezTo>
                  <a:pt x="25" y="386"/>
                  <a:pt x="23" y="385"/>
                  <a:pt x="21" y="386"/>
                </a:cubicBezTo>
                <a:cubicBezTo>
                  <a:pt x="20" y="386"/>
                  <a:pt x="20" y="388"/>
                  <a:pt x="18" y="388"/>
                </a:cubicBezTo>
                <a:cubicBezTo>
                  <a:pt x="17" y="388"/>
                  <a:pt x="16" y="386"/>
                  <a:pt x="14" y="386"/>
                </a:cubicBezTo>
                <a:cubicBezTo>
                  <a:pt x="13" y="386"/>
                  <a:pt x="11" y="387"/>
                  <a:pt x="10" y="387"/>
                </a:cubicBezTo>
                <a:cubicBezTo>
                  <a:pt x="9" y="387"/>
                  <a:pt x="7" y="387"/>
                  <a:pt x="7" y="388"/>
                </a:cubicBezTo>
                <a:cubicBezTo>
                  <a:pt x="7" y="390"/>
                  <a:pt x="8" y="391"/>
                  <a:pt x="8" y="393"/>
                </a:cubicBezTo>
                <a:cubicBezTo>
                  <a:pt x="8" y="394"/>
                  <a:pt x="7" y="396"/>
                  <a:pt x="7" y="398"/>
                </a:cubicBezTo>
                <a:cubicBezTo>
                  <a:pt x="6" y="399"/>
                  <a:pt x="6" y="400"/>
                  <a:pt x="6" y="401"/>
                </a:cubicBezTo>
                <a:cubicBezTo>
                  <a:pt x="6" y="404"/>
                  <a:pt x="7" y="408"/>
                  <a:pt x="7" y="410"/>
                </a:cubicBezTo>
                <a:cubicBezTo>
                  <a:pt x="7" y="413"/>
                  <a:pt x="4" y="415"/>
                  <a:pt x="5" y="417"/>
                </a:cubicBezTo>
                <a:cubicBezTo>
                  <a:pt x="6" y="419"/>
                  <a:pt x="11" y="419"/>
                  <a:pt x="13" y="421"/>
                </a:cubicBezTo>
                <a:cubicBezTo>
                  <a:pt x="13" y="423"/>
                  <a:pt x="12" y="425"/>
                  <a:pt x="10" y="425"/>
                </a:cubicBezTo>
                <a:cubicBezTo>
                  <a:pt x="8" y="425"/>
                  <a:pt x="6" y="422"/>
                  <a:pt x="3" y="421"/>
                </a:cubicBezTo>
                <a:cubicBezTo>
                  <a:pt x="3" y="421"/>
                  <a:pt x="3" y="422"/>
                  <a:pt x="2" y="423"/>
                </a:cubicBezTo>
                <a:cubicBezTo>
                  <a:pt x="2" y="424"/>
                  <a:pt x="1" y="424"/>
                  <a:pt x="1" y="425"/>
                </a:cubicBezTo>
                <a:cubicBezTo>
                  <a:pt x="2" y="426"/>
                  <a:pt x="3" y="428"/>
                  <a:pt x="5" y="429"/>
                </a:cubicBezTo>
                <a:cubicBezTo>
                  <a:pt x="6" y="431"/>
                  <a:pt x="8" y="431"/>
                  <a:pt x="8" y="433"/>
                </a:cubicBezTo>
                <a:cubicBezTo>
                  <a:pt x="9" y="435"/>
                  <a:pt x="8" y="438"/>
                  <a:pt x="8" y="440"/>
                </a:cubicBezTo>
                <a:cubicBezTo>
                  <a:pt x="10" y="444"/>
                  <a:pt x="13" y="446"/>
                  <a:pt x="14" y="450"/>
                </a:cubicBezTo>
                <a:cubicBezTo>
                  <a:pt x="14" y="451"/>
                  <a:pt x="13" y="453"/>
                  <a:pt x="13" y="454"/>
                </a:cubicBezTo>
                <a:cubicBezTo>
                  <a:pt x="15" y="454"/>
                  <a:pt x="17" y="453"/>
                  <a:pt x="19" y="454"/>
                </a:cubicBezTo>
                <a:cubicBezTo>
                  <a:pt x="20" y="454"/>
                  <a:pt x="20" y="457"/>
                  <a:pt x="21" y="457"/>
                </a:cubicBezTo>
                <a:cubicBezTo>
                  <a:pt x="23" y="458"/>
                  <a:pt x="25" y="456"/>
                  <a:pt x="27" y="457"/>
                </a:cubicBezTo>
                <a:cubicBezTo>
                  <a:pt x="28" y="458"/>
                  <a:pt x="26" y="461"/>
                  <a:pt x="28" y="462"/>
                </a:cubicBezTo>
                <a:cubicBezTo>
                  <a:pt x="30" y="463"/>
                  <a:pt x="33" y="460"/>
                  <a:pt x="36" y="460"/>
                </a:cubicBezTo>
                <a:cubicBezTo>
                  <a:pt x="40" y="461"/>
                  <a:pt x="46" y="461"/>
                  <a:pt x="48" y="464"/>
                </a:cubicBezTo>
                <a:cubicBezTo>
                  <a:pt x="50" y="468"/>
                  <a:pt x="46" y="473"/>
                  <a:pt x="47" y="478"/>
                </a:cubicBezTo>
                <a:cubicBezTo>
                  <a:pt x="47" y="480"/>
                  <a:pt x="49" y="480"/>
                  <a:pt x="50" y="482"/>
                </a:cubicBezTo>
                <a:cubicBezTo>
                  <a:pt x="51" y="483"/>
                  <a:pt x="50" y="485"/>
                  <a:pt x="51" y="486"/>
                </a:cubicBezTo>
                <a:cubicBezTo>
                  <a:pt x="53" y="488"/>
                  <a:pt x="57" y="488"/>
                  <a:pt x="59" y="491"/>
                </a:cubicBezTo>
                <a:cubicBezTo>
                  <a:pt x="60" y="493"/>
                  <a:pt x="57" y="496"/>
                  <a:pt x="59" y="497"/>
                </a:cubicBezTo>
                <a:cubicBezTo>
                  <a:pt x="60" y="499"/>
                  <a:pt x="63" y="497"/>
                  <a:pt x="65" y="499"/>
                </a:cubicBezTo>
                <a:cubicBezTo>
                  <a:pt x="67" y="500"/>
                  <a:pt x="70" y="502"/>
                  <a:pt x="70" y="505"/>
                </a:cubicBezTo>
                <a:cubicBezTo>
                  <a:pt x="70" y="508"/>
                  <a:pt x="67" y="508"/>
                  <a:pt x="64" y="509"/>
                </a:cubicBezTo>
                <a:cubicBezTo>
                  <a:pt x="63" y="510"/>
                  <a:pt x="61" y="510"/>
                  <a:pt x="60" y="509"/>
                </a:cubicBezTo>
                <a:cubicBezTo>
                  <a:pt x="58" y="509"/>
                  <a:pt x="58" y="506"/>
                  <a:pt x="56" y="506"/>
                </a:cubicBezTo>
                <a:cubicBezTo>
                  <a:pt x="55" y="506"/>
                  <a:pt x="52" y="508"/>
                  <a:pt x="52" y="510"/>
                </a:cubicBezTo>
                <a:cubicBezTo>
                  <a:pt x="52" y="512"/>
                  <a:pt x="56" y="514"/>
                  <a:pt x="56" y="516"/>
                </a:cubicBezTo>
                <a:cubicBezTo>
                  <a:pt x="58" y="519"/>
                  <a:pt x="58" y="522"/>
                  <a:pt x="58" y="525"/>
                </a:cubicBezTo>
                <a:cubicBezTo>
                  <a:pt x="61" y="526"/>
                  <a:pt x="62" y="528"/>
                  <a:pt x="65" y="527"/>
                </a:cubicBezTo>
                <a:cubicBezTo>
                  <a:pt x="66" y="527"/>
                  <a:pt x="66" y="524"/>
                  <a:pt x="67" y="523"/>
                </a:cubicBezTo>
                <a:cubicBezTo>
                  <a:pt x="71" y="522"/>
                  <a:pt x="74" y="522"/>
                  <a:pt x="78" y="522"/>
                </a:cubicBezTo>
                <a:cubicBezTo>
                  <a:pt x="81" y="522"/>
                  <a:pt x="85" y="520"/>
                  <a:pt x="87" y="522"/>
                </a:cubicBezTo>
                <a:cubicBezTo>
                  <a:pt x="89" y="523"/>
                  <a:pt x="87" y="526"/>
                  <a:pt x="88" y="528"/>
                </a:cubicBezTo>
                <a:cubicBezTo>
                  <a:pt x="89" y="530"/>
                  <a:pt x="93" y="532"/>
                  <a:pt x="93" y="534"/>
                </a:cubicBezTo>
                <a:cubicBezTo>
                  <a:pt x="93" y="536"/>
                  <a:pt x="90" y="536"/>
                  <a:pt x="89" y="537"/>
                </a:cubicBezTo>
                <a:cubicBezTo>
                  <a:pt x="89" y="538"/>
                  <a:pt x="88" y="541"/>
                  <a:pt x="89" y="541"/>
                </a:cubicBezTo>
                <a:cubicBezTo>
                  <a:pt x="93" y="543"/>
                  <a:pt x="99" y="540"/>
                  <a:pt x="103" y="543"/>
                </a:cubicBezTo>
                <a:cubicBezTo>
                  <a:pt x="106" y="546"/>
                  <a:pt x="104" y="553"/>
                  <a:pt x="107" y="557"/>
                </a:cubicBezTo>
                <a:cubicBezTo>
                  <a:pt x="109" y="559"/>
                  <a:pt x="113" y="557"/>
                  <a:pt x="116" y="557"/>
                </a:cubicBezTo>
                <a:cubicBezTo>
                  <a:pt x="119" y="557"/>
                  <a:pt x="123" y="557"/>
                  <a:pt x="126" y="556"/>
                </a:cubicBezTo>
                <a:cubicBezTo>
                  <a:pt x="127" y="555"/>
                  <a:pt x="127" y="551"/>
                  <a:pt x="128" y="552"/>
                </a:cubicBezTo>
                <a:cubicBezTo>
                  <a:pt x="131" y="554"/>
                  <a:pt x="131" y="558"/>
                  <a:pt x="133" y="560"/>
                </a:cubicBezTo>
                <a:cubicBezTo>
                  <a:pt x="135" y="562"/>
                  <a:pt x="137" y="564"/>
                  <a:pt x="140" y="564"/>
                </a:cubicBezTo>
                <a:cubicBezTo>
                  <a:pt x="141" y="564"/>
                  <a:pt x="141" y="561"/>
                  <a:pt x="142" y="562"/>
                </a:cubicBezTo>
                <a:cubicBezTo>
                  <a:pt x="146" y="563"/>
                  <a:pt x="148" y="565"/>
                  <a:pt x="152" y="567"/>
                </a:cubicBezTo>
                <a:cubicBezTo>
                  <a:pt x="154" y="568"/>
                  <a:pt x="156" y="571"/>
                  <a:pt x="159" y="571"/>
                </a:cubicBezTo>
                <a:cubicBezTo>
                  <a:pt x="160" y="572"/>
                  <a:pt x="162" y="569"/>
                  <a:pt x="162" y="570"/>
                </a:cubicBezTo>
                <a:cubicBezTo>
                  <a:pt x="163" y="573"/>
                  <a:pt x="163" y="576"/>
                  <a:pt x="162" y="578"/>
                </a:cubicBezTo>
                <a:cubicBezTo>
                  <a:pt x="161" y="580"/>
                  <a:pt x="158" y="579"/>
                  <a:pt x="157" y="581"/>
                </a:cubicBezTo>
                <a:cubicBezTo>
                  <a:pt x="157" y="583"/>
                  <a:pt x="161" y="583"/>
                  <a:pt x="161" y="584"/>
                </a:cubicBezTo>
                <a:cubicBezTo>
                  <a:pt x="161" y="586"/>
                  <a:pt x="158" y="584"/>
                  <a:pt x="157" y="585"/>
                </a:cubicBezTo>
                <a:cubicBezTo>
                  <a:pt x="156" y="586"/>
                  <a:pt x="156" y="589"/>
                  <a:pt x="157" y="590"/>
                </a:cubicBezTo>
                <a:cubicBezTo>
                  <a:pt x="158" y="591"/>
                  <a:pt x="160" y="589"/>
                  <a:pt x="160" y="590"/>
                </a:cubicBezTo>
                <a:cubicBezTo>
                  <a:pt x="162" y="592"/>
                  <a:pt x="162" y="595"/>
                  <a:pt x="161" y="597"/>
                </a:cubicBezTo>
                <a:cubicBezTo>
                  <a:pt x="161" y="599"/>
                  <a:pt x="160" y="601"/>
                  <a:pt x="158" y="601"/>
                </a:cubicBezTo>
                <a:cubicBezTo>
                  <a:pt x="154" y="602"/>
                  <a:pt x="150" y="600"/>
                  <a:pt x="147" y="601"/>
                </a:cubicBezTo>
                <a:cubicBezTo>
                  <a:pt x="144" y="602"/>
                  <a:pt x="142" y="605"/>
                  <a:pt x="142" y="608"/>
                </a:cubicBezTo>
                <a:cubicBezTo>
                  <a:pt x="141" y="610"/>
                  <a:pt x="143" y="611"/>
                  <a:pt x="144" y="613"/>
                </a:cubicBezTo>
                <a:cubicBezTo>
                  <a:pt x="144" y="614"/>
                  <a:pt x="144" y="615"/>
                  <a:pt x="144" y="615"/>
                </a:cubicBezTo>
                <a:cubicBezTo>
                  <a:pt x="145" y="613"/>
                  <a:pt x="147" y="611"/>
                  <a:pt x="150" y="610"/>
                </a:cubicBezTo>
                <a:cubicBezTo>
                  <a:pt x="151" y="609"/>
                  <a:pt x="152" y="611"/>
                  <a:pt x="153" y="612"/>
                </a:cubicBezTo>
                <a:cubicBezTo>
                  <a:pt x="154" y="613"/>
                  <a:pt x="154" y="615"/>
                  <a:pt x="153" y="615"/>
                </a:cubicBezTo>
                <a:cubicBezTo>
                  <a:pt x="151" y="617"/>
                  <a:pt x="148" y="617"/>
                  <a:pt x="147" y="619"/>
                </a:cubicBezTo>
                <a:cubicBezTo>
                  <a:pt x="146" y="620"/>
                  <a:pt x="148" y="622"/>
                  <a:pt x="147" y="623"/>
                </a:cubicBezTo>
                <a:cubicBezTo>
                  <a:pt x="144" y="625"/>
                  <a:pt x="137" y="622"/>
                  <a:pt x="137" y="625"/>
                </a:cubicBezTo>
                <a:cubicBezTo>
                  <a:pt x="138" y="629"/>
                  <a:pt x="146" y="627"/>
                  <a:pt x="147" y="630"/>
                </a:cubicBezTo>
                <a:cubicBezTo>
                  <a:pt x="148" y="633"/>
                  <a:pt x="142" y="630"/>
                  <a:pt x="140" y="632"/>
                </a:cubicBezTo>
                <a:cubicBezTo>
                  <a:pt x="138" y="634"/>
                  <a:pt x="136" y="637"/>
                  <a:pt x="136" y="640"/>
                </a:cubicBezTo>
                <a:cubicBezTo>
                  <a:pt x="135" y="641"/>
                  <a:pt x="138" y="643"/>
                  <a:pt x="137" y="644"/>
                </a:cubicBezTo>
                <a:cubicBezTo>
                  <a:pt x="136" y="645"/>
                  <a:pt x="133" y="644"/>
                  <a:pt x="131" y="644"/>
                </a:cubicBezTo>
                <a:cubicBezTo>
                  <a:pt x="130" y="644"/>
                  <a:pt x="128" y="643"/>
                  <a:pt x="127" y="644"/>
                </a:cubicBezTo>
                <a:cubicBezTo>
                  <a:pt x="126" y="645"/>
                  <a:pt x="126" y="647"/>
                  <a:pt x="126" y="648"/>
                </a:cubicBezTo>
                <a:cubicBezTo>
                  <a:pt x="127" y="650"/>
                  <a:pt x="130" y="650"/>
                  <a:pt x="132" y="652"/>
                </a:cubicBezTo>
                <a:cubicBezTo>
                  <a:pt x="133" y="653"/>
                  <a:pt x="135" y="655"/>
                  <a:pt x="137" y="656"/>
                </a:cubicBezTo>
                <a:cubicBezTo>
                  <a:pt x="138" y="656"/>
                  <a:pt x="139" y="655"/>
                  <a:pt x="140" y="656"/>
                </a:cubicBezTo>
                <a:cubicBezTo>
                  <a:pt x="146" y="658"/>
                  <a:pt x="152" y="661"/>
                  <a:pt x="157" y="665"/>
                </a:cubicBezTo>
                <a:cubicBezTo>
                  <a:pt x="162" y="668"/>
                  <a:pt x="165" y="672"/>
                  <a:pt x="169" y="676"/>
                </a:cubicBezTo>
                <a:cubicBezTo>
                  <a:pt x="172" y="675"/>
                  <a:pt x="176" y="675"/>
                  <a:pt x="180" y="676"/>
                </a:cubicBezTo>
                <a:cubicBezTo>
                  <a:pt x="183" y="677"/>
                  <a:pt x="185" y="680"/>
                  <a:pt x="188" y="680"/>
                </a:cubicBezTo>
                <a:cubicBezTo>
                  <a:pt x="191" y="681"/>
                  <a:pt x="195" y="678"/>
                  <a:pt x="198" y="679"/>
                </a:cubicBezTo>
                <a:cubicBezTo>
                  <a:pt x="201" y="680"/>
                  <a:pt x="203" y="683"/>
                  <a:pt x="206" y="684"/>
                </a:cubicBezTo>
                <a:cubicBezTo>
                  <a:pt x="209" y="686"/>
                  <a:pt x="211" y="686"/>
                  <a:pt x="214" y="688"/>
                </a:cubicBezTo>
                <a:cubicBezTo>
                  <a:pt x="215" y="689"/>
                  <a:pt x="215" y="691"/>
                  <a:pt x="217" y="691"/>
                </a:cubicBezTo>
                <a:cubicBezTo>
                  <a:pt x="219" y="691"/>
                  <a:pt x="221" y="689"/>
                  <a:pt x="223" y="689"/>
                </a:cubicBezTo>
                <a:cubicBezTo>
                  <a:pt x="224" y="688"/>
                  <a:pt x="226" y="688"/>
                  <a:pt x="227" y="688"/>
                </a:cubicBezTo>
                <a:cubicBezTo>
                  <a:pt x="228" y="688"/>
                  <a:pt x="229" y="688"/>
                  <a:pt x="230" y="688"/>
                </a:cubicBezTo>
                <a:cubicBezTo>
                  <a:pt x="233" y="689"/>
                  <a:pt x="236" y="690"/>
                  <a:pt x="237" y="692"/>
                </a:cubicBezTo>
                <a:cubicBezTo>
                  <a:pt x="238" y="693"/>
                  <a:pt x="236" y="695"/>
                  <a:pt x="237" y="696"/>
                </a:cubicBezTo>
                <a:cubicBezTo>
                  <a:pt x="240" y="699"/>
                  <a:pt x="244" y="700"/>
                  <a:pt x="248" y="702"/>
                </a:cubicBezTo>
                <a:cubicBezTo>
                  <a:pt x="250" y="703"/>
                  <a:pt x="253" y="704"/>
                  <a:pt x="255" y="706"/>
                </a:cubicBezTo>
                <a:cubicBezTo>
                  <a:pt x="256" y="707"/>
                  <a:pt x="257" y="711"/>
                  <a:pt x="258" y="712"/>
                </a:cubicBezTo>
                <a:cubicBezTo>
                  <a:pt x="260" y="714"/>
                  <a:pt x="263" y="715"/>
                  <a:pt x="266" y="714"/>
                </a:cubicBezTo>
                <a:cubicBezTo>
                  <a:pt x="267" y="713"/>
                  <a:pt x="266" y="710"/>
                  <a:pt x="267" y="709"/>
                </a:cubicBezTo>
                <a:cubicBezTo>
                  <a:pt x="268" y="708"/>
                  <a:pt x="270" y="709"/>
                  <a:pt x="271" y="708"/>
                </a:cubicBezTo>
                <a:cubicBezTo>
                  <a:pt x="272" y="707"/>
                  <a:pt x="272" y="706"/>
                  <a:pt x="273" y="704"/>
                </a:cubicBezTo>
                <a:cubicBezTo>
                  <a:pt x="271" y="702"/>
                  <a:pt x="270" y="699"/>
                  <a:pt x="268" y="696"/>
                </a:cubicBezTo>
                <a:cubicBezTo>
                  <a:pt x="266" y="692"/>
                  <a:pt x="263" y="689"/>
                  <a:pt x="261" y="685"/>
                </a:cubicBezTo>
                <a:cubicBezTo>
                  <a:pt x="259" y="683"/>
                  <a:pt x="257" y="682"/>
                  <a:pt x="257" y="679"/>
                </a:cubicBezTo>
                <a:cubicBezTo>
                  <a:pt x="256" y="677"/>
                  <a:pt x="259" y="674"/>
                  <a:pt x="258" y="672"/>
                </a:cubicBezTo>
                <a:cubicBezTo>
                  <a:pt x="257" y="668"/>
                  <a:pt x="256" y="665"/>
                  <a:pt x="254" y="662"/>
                </a:cubicBezTo>
                <a:cubicBezTo>
                  <a:pt x="252" y="660"/>
                  <a:pt x="247" y="660"/>
                  <a:pt x="247" y="657"/>
                </a:cubicBezTo>
                <a:cubicBezTo>
                  <a:pt x="246" y="653"/>
                  <a:pt x="250" y="650"/>
                  <a:pt x="252" y="647"/>
                </a:cubicBezTo>
                <a:cubicBezTo>
                  <a:pt x="253" y="645"/>
                  <a:pt x="253" y="641"/>
                  <a:pt x="255" y="640"/>
                </a:cubicBezTo>
                <a:cubicBezTo>
                  <a:pt x="256" y="638"/>
                  <a:pt x="259" y="638"/>
                  <a:pt x="261" y="638"/>
                </a:cubicBezTo>
                <a:cubicBezTo>
                  <a:pt x="262" y="638"/>
                  <a:pt x="263" y="640"/>
                  <a:pt x="264" y="639"/>
                </a:cubicBezTo>
                <a:cubicBezTo>
                  <a:pt x="265" y="637"/>
                  <a:pt x="264" y="634"/>
                  <a:pt x="266" y="633"/>
                </a:cubicBezTo>
                <a:cubicBezTo>
                  <a:pt x="267" y="633"/>
                  <a:pt x="269" y="637"/>
                  <a:pt x="270" y="636"/>
                </a:cubicBezTo>
                <a:cubicBezTo>
                  <a:pt x="272" y="634"/>
                  <a:pt x="271" y="630"/>
                  <a:pt x="272" y="628"/>
                </a:cubicBezTo>
                <a:cubicBezTo>
                  <a:pt x="271" y="627"/>
                  <a:pt x="270" y="626"/>
                  <a:pt x="269" y="626"/>
                </a:cubicBezTo>
                <a:cubicBezTo>
                  <a:pt x="267" y="626"/>
                  <a:pt x="264" y="626"/>
                  <a:pt x="263" y="624"/>
                </a:cubicBezTo>
                <a:cubicBezTo>
                  <a:pt x="264" y="623"/>
                  <a:pt x="263" y="621"/>
                  <a:pt x="264" y="621"/>
                </a:cubicBezTo>
                <a:cubicBezTo>
                  <a:pt x="265" y="619"/>
                  <a:pt x="270" y="621"/>
                  <a:pt x="269" y="619"/>
                </a:cubicBezTo>
                <a:cubicBezTo>
                  <a:pt x="268" y="613"/>
                  <a:pt x="263" y="608"/>
                  <a:pt x="258" y="604"/>
                </a:cubicBezTo>
                <a:cubicBezTo>
                  <a:pt x="257" y="603"/>
                  <a:pt x="254" y="603"/>
                  <a:pt x="252" y="603"/>
                </a:cubicBezTo>
                <a:cubicBezTo>
                  <a:pt x="251" y="603"/>
                  <a:pt x="252" y="605"/>
                  <a:pt x="252" y="605"/>
                </a:cubicBezTo>
                <a:cubicBezTo>
                  <a:pt x="250" y="604"/>
                  <a:pt x="247" y="603"/>
                  <a:pt x="246" y="602"/>
                </a:cubicBezTo>
                <a:cubicBezTo>
                  <a:pt x="245" y="600"/>
                  <a:pt x="247" y="596"/>
                  <a:pt x="246" y="595"/>
                </a:cubicBezTo>
                <a:cubicBezTo>
                  <a:pt x="244" y="593"/>
                  <a:pt x="239" y="595"/>
                  <a:pt x="238" y="593"/>
                </a:cubicBezTo>
                <a:cubicBezTo>
                  <a:pt x="237" y="589"/>
                  <a:pt x="240" y="585"/>
                  <a:pt x="241" y="581"/>
                </a:cubicBezTo>
                <a:cubicBezTo>
                  <a:pt x="242" y="580"/>
                  <a:pt x="244" y="580"/>
                  <a:pt x="244" y="579"/>
                </a:cubicBezTo>
                <a:cubicBezTo>
                  <a:pt x="244" y="577"/>
                  <a:pt x="241" y="576"/>
                  <a:pt x="240" y="573"/>
                </a:cubicBezTo>
                <a:cubicBezTo>
                  <a:pt x="239" y="571"/>
                  <a:pt x="240" y="568"/>
                  <a:pt x="241" y="565"/>
                </a:cubicBezTo>
                <a:cubicBezTo>
                  <a:pt x="242" y="563"/>
                  <a:pt x="245" y="562"/>
                  <a:pt x="246" y="560"/>
                </a:cubicBezTo>
                <a:cubicBezTo>
                  <a:pt x="247" y="558"/>
                  <a:pt x="245" y="556"/>
                  <a:pt x="246" y="554"/>
                </a:cubicBezTo>
                <a:cubicBezTo>
                  <a:pt x="247" y="553"/>
                  <a:pt x="250" y="553"/>
                  <a:pt x="251" y="554"/>
                </a:cubicBezTo>
                <a:cubicBezTo>
                  <a:pt x="255" y="557"/>
                  <a:pt x="255" y="562"/>
                  <a:pt x="259" y="565"/>
                </a:cubicBezTo>
                <a:cubicBezTo>
                  <a:pt x="260" y="567"/>
                  <a:pt x="262" y="567"/>
                  <a:pt x="263" y="565"/>
                </a:cubicBezTo>
                <a:cubicBezTo>
                  <a:pt x="264" y="564"/>
                  <a:pt x="264" y="562"/>
                  <a:pt x="263" y="561"/>
                </a:cubicBezTo>
                <a:cubicBezTo>
                  <a:pt x="262" y="557"/>
                  <a:pt x="258" y="555"/>
                  <a:pt x="259" y="551"/>
                </a:cubicBezTo>
                <a:cubicBezTo>
                  <a:pt x="259" y="549"/>
                  <a:pt x="262" y="552"/>
                  <a:pt x="264" y="551"/>
                </a:cubicBezTo>
                <a:cubicBezTo>
                  <a:pt x="266" y="551"/>
                  <a:pt x="268" y="550"/>
                  <a:pt x="269" y="548"/>
                </a:cubicBezTo>
                <a:cubicBezTo>
                  <a:pt x="270" y="547"/>
                  <a:pt x="267" y="544"/>
                  <a:pt x="269" y="543"/>
                </a:cubicBezTo>
                <a:cubicBezTo>
                  <a:pt x="272" y="541"/>
                  <a:pt x="276" y="542"/>
                  <a:pt x="280" y="539"/>
                </a:cubicBezTo>
                <a:cubicBezTo>
                  <a:pt x="282" y="538"/>
                  <a:pt x="282" y="534"/>
                  <a:pt x="284" y="533"/>
                </a:cubicBezTo>
                <a:cubicBezTo>
                  <a:pt x="286" y="532"/>
                  <a:pt x="289" y="533"/>
                  <a:pt x="291" y="534"/>
                </a:cubicBezTo>
                <a:cubicBezTo>
                  <a:pt x="292" y="535"/>
                  <a:pt x="290" y="536"/>
                  <a:pt x="290" y="537"/>
                </a:cubicBezTo>
                <a:cubicBezTo>
                  <a:pt x="292" y="538"/>
                  <a:pt x="294" y="538"/>
                  <a:pt x="295" y="537"/>
                </a:cubicBezTo>
                <a:cubicBezTo>
                  <a:pt x="297" y="536"/>
                  <a:pt x="298" y="534"/>
                  <a:pt x="301" y="533"/>
                </a:cubicBezTo>
                <a:cubicBezTo>
                  <a:pt x="302" y="533"/>
                  <a:pt x="303" y="535"/>
                  <a:pt x="304" y="536"/>
                </a:cubicBezTo>
                <a:cubicBezTo>
                  <a:pt x="307" y="536"/>
                  <a:pt x="311" y="535"/>
                  <a:pt x="314" y="536"/>
                </a:cubicBezTo>
                <a:cubicBezTo>
                  <a:pt x="316" y="536"/>
                  <a:pt x="317" y="539"/>
                  <a:pt x="319" y="541"/>
                </a:cubicBezTo>
                <a:cubicBezTo>
                  <a:pt x="322" y="543"/>
                  <a:pt x="326" y="543"/>
                  <a:pt x="328" y="546"/>
                </a:cubicBezTo>
                <a:cubicBezTo>
                  <a:pt x="330" y="548"/>
                  <a:pt x="328" y="551"/>
                  <a:pt x="330" y="553"/>
                </a:cubicBezTo>
                <a:cubicBezTo>
                  <a:pt x="330" y="554"/>
                  <a:pt x="333" y="554"/>
                  <a:pt x="333" y="553"/>
                </a:cubicBezTo>
                <a:cubicBezTo>
                  <a:pt x="334" y="551"/>
                  <a:pt x="331" y="546"/>
                  <a:pt x="333" y="546"/>
                </a:cubicBezTo>
                <a:cubicBezTo>
                  <a:pt x="338" y="546"/>
                  <a:pt x="340" y="553"/>
                  <a:pt x="345" y="553"/>
                </a:cubicBezTo>
                <a:cubicBezTo>
                  <a:pt x="348" y="553"/>
                  <a:pt x="349" y="547"/>
                  <a:pt x="352" y="546"/>
                </a:cubicBezTo>
                <a:cubicBezTo>
                  <a:pt x="354" y="544"/>
                  <a:pt x="357" y="544"/>
                  <a:pt x="360" y="544"/>
                </a:cubicBezTo>
                <a:cubicBezTo>
                  <a:pt x="362" y="544"/>
                  <a:pt x="364" y="547"/>
                  <a:pt x="366" y="546"/>
                </a:cubicBezTo>
                <a:cubicBezTo>
                  <a:pt x="367" y="546"/>
                  <a:pt x="366" y="543"/>
                  <a:pt x="368" y="542"/>
                </a:cubicBezTo>
                <a:cubicBezTo>
                  <a:pt x="370" y="541"/>
                  <a:pt x="373" y="542"/>
                  <a:pt x="375" y="543"/>
                </a:cubicBezTo>
                <a:cubicBezTo>
                  <a:pt x="377" y="544"/>
                  <a:pt x="376" y="548"/>
                  <a:pt x="378" y="550"/>
                </a:cubicBezTo>
                <a:cubicBezTo>
                  <a:pt x="382" y="552"/>
                  <a:pt x="387" y="553"/>
                  <a:pt x="392" y="553"/>
                </a:cubicBezTo>
                <a:cubicBezTo>
                  <a:pt x="394" y="552"/>
                  <a:pt x="393" y="547"/>
                  <a:pt x="395" y="547"/>
                </a:cubicBezTo>
                <a:cubicBezTo>
                  <a:pt x="399" y="547"/>
                  <a:pt x="402" y="552"/>
                  <a:pt x="406" y="551"/>
                </a:cubicBezTo>
                <a:cubicBezTo>
                  <a:pt x="409" y="551"/>
                  <a:pt x="410" y="547"/>
                  <a:pt x="411" y="545"/>
                </a:cubicBezTo>
                <a:cubicBezTo>
                  <a:pt x="412" y="542"/>
                  <a:pt x="413" y="539"/>
                  <a:pt x="411" y="537"/>
                </a:cubicBezTo>
                <a:cubicBezTo>
                  <a:pt x="410" y="535"/>
                  <a:pt x="406" y="537"/>
                  <a:pt x="404" y="536"/>
                </a:cubicBezTo>
                <a:cubicBezTo>
                  <a:pt x="400" y="534"/>
                  <a:pt x="396" y="530"/>
                  <a:pt x="394" y="527"/>
                </a:cubicBezTo>
                <a:cubicBezTo>
                  <a:pt x="397" y="525"/>
                  <a:pt x="401" y="526"/>
                  <a:pt x="403" y="523"/>
                </a:cubicBezTo>
                <a:cubicBezTo>
                  <a:pt x="404" y="521"/>
                  <a:pt x="400" y="520"/>
                  <a:pt x="400" y="517"/>
                </a:cubicBezTo>
                <a:cubicBezTo>
                  <a:pt x="400" y="514"/>
                  <a:pt x="402" y="511"/>
                  <a:pt x="405" y="510"/>
                </a:cubicBezTo>
                <a:cubicBezTo>
                  <a:pt x="408" y="509"/>
                  <a:pt x="411" y="513"/>
                  <a:pt x="414" y="512"/>
                </a:cubicBezTo>
                <a:cubicBezTo>
                  <a:pt x="416" y="511"/>
                  <a:pt x="412" y="509"/>
                  <a:pt x="410" y="508"/>
                </a:cubicBezTo>
                <a:cubicBezTo>
                  <a:pt x="409" y="507"/>
                  <a:pt x="406" y="508"/>
                  <a:pt x="405" y="506"/>
                </a:cubicBezTo>
                <a:cubicBezTo>
                  <a:pt x="404" y="505"/>
                  <a:pt x="407" y="504"/>
                  <a:pt x="406" y="503"/>
                </a:cubicBezTo>
                <a:cubicBezTo>
                  <a:pt x="405" y="502"/>
                  <a:pt x="402" y="504"/>
                  <a:pt x="401" y="503"/>
                </a:cubicBezTo>
                <a:cubicBezTo>
                  <a:pt x="399" y="501"/>
                  <a:pt x="399" y="497"/>
                  <a:pt x="401" y="495"/>
                </a:cubicBezTo>
                <a:cubicBezTo>
                  <a:pt x="403" y="493"/>
                  <a:pt x="408" y="496"/>
                  <a:pt x="412" y="494"/>
                </a:cubicBezTo>
                <a:cubicBezTo>
                  <a:pt x="414" y="494"/>
                  <a:pt x="416" y="492"/>
                  <a:pt x="419" y="494"/>
                </a:cubicBezTo>
                <a:cubicBezTo>
                  <a:pt x="425" y="494"/>
                  <a:pt x="430" y="492"/>
                  <a:pt x="435" y="491"/>
                </a:cubicBezTo>
                <a:cubicBezTo>
                  <a:pt x="439" y="487"/>
                  <a:pt x="445" y="487"/>
                  <a:pt x="451" y="488"/>
                </a:cubicBezTo>
                <a:cubicBezTo>
                  <a:pt x="451" y="485"/>
                  <a:pt x="453" y="482"/>
                  <a:pt x="455" y="480"/>
                </a:cubicBezTo>
                <a:cubicBezTo>
                  <a:pt x="456" y="479"/>
                  <a:pt x="458" y="481"/>
                  <a:pt x="459" y="481"/>
                </a:cubicBezTo>
                <a:cubicBezTo>
                  <a:pt x="468" y="479"/>
                  <a:pt x="476" y="478"/>
                  <a:pt x="484" y="475"/>
                </a:cubicBezTo>
                <a:cubicBezTo>
                  <a:pt x="486" y="474"/>
                  <a:pt x="483" y="470"/>
                  <a:pt x="485" y="469"/>
                </a:cubicBezTo>
                <a:cubicBezTo>
                  <a:pt x="486" y="467"/>
                  <a:pt x="489" y="466"/>
                  <a:pt x="492" y="466"/>
                </a:cubicBezTo>
                <a:cubicBezTo>
                  <a:pt x="498" y="467"/>
                  <a:pt x="503" y="470"/>
                  <a:pt x="509" y="471"/>
                </a:cubicBezTo>
                <a:cubicBezTo>
                  <a:pt x="511" y="472"/>
                  <a:pt x="513" y="469"/>
                  <a:pt x="515" y="470"/>
                </a:cubicBezTo>
                <a:cubicBezTo>
                  <a:pt x="517" y="473"/>
                  <a:pt x="517" y="477"/>
                  <a:pt x="518" y="480"/>
                </a:cubicBezTo>
                <a:cubicBezTo>
                  <a:pt x="519" y="481"/>
                  <a:pt x="521" y="482"/>
                  <a:pt x="521" y="483"/>
                </a:cubicBezTo>
                <a:cubicBezTo>
                  <a:pt x="522" y="485"/>
                  <a:pt x="519" y="488"/>
                  <a:pt x="520" y="490"/>
                </a:cubicBezTo>
                <a:cubicBezTo>
                  <a:pt x="522" y="489"/>
                  <a:pt x="524" y="490"/>
                  <a:pt x="526" y="490"/>
                </a:cubicBezTo>
                <a:cubicBezTo>
                  <a:pt x="527" y="490"/>
                  <a:pt x="528" y="488"/>
                  <a:pt x="529" y="488"/>
                </a:cubicBezTo>
                <a:cubicBezTo>
                  <a:pt x="530" y="488"/>
                  <a:pt x="531" y="489"/>
                  <a:pt x="532" y="489"/>
                </a:cubicBezTo>
                <a:cubicBezTo>
                  <a:pt x="533" y="488"/>
                  <a:pt x="533" y="484"/>
                  <a:pt x="534" y="485"/>
                </a:cubicBezTo>
                <a:cubicBezTo>
                  <a:pt x="536" y="488"/>
                  <a:pt x="535" y="492"/>
                  <a:pt x="537" y="495"/>
                </a:cubicBezTo>
                <a:cubicBezTo>
                  <a:pt x="538" y="496"/>
                  <a:pt x="540" y="495"/>
                  <a:pt x="540" y="494"/>
                </a:cubicBezTo>
                <a:cubicBezTo>
                  <a:pt x="541" y="493"/>
                  <a:pt x="539" y="491"/>
                  <a:pt x="540" y="491"/>
                </a:cubicBezTo>
                <a:cubicBezTo>
                  <a:pt x="543" y="490"/>
                  <a:pt x="547" y="493"/>
                  <a:pt x="550" y="493"/>
                </a:cubicBezTo>
                <a:cubicBezTo>
                  <a:pt x="552" y="494"/>
                  <a:pt x="548" y="497"/>
                  <a:pt x="549" y="499"/>
                </a:cubicBezTo>
                <a:cubicBezTo>
                  <a:pt x="549" y="500"/>
                  <a:pt x="550" y="501"/>
                  <a:pt x="551" y="501"/>
                </a:cubicBezTo>
                <a:cubicBezTo>
                  <a:pt x="553" y="500"/>
                  <a:pt x="555" y="497"/>
                  <a:pt x="557" y="497"/>
                </a:cubicBezTo>
                <a:cubicBezTo>
                  <a:pt x="559" y="497"/>
                  <a:pt x="560" y="500"/>
                  <a:pt x="561" y="500"/>
                </a:cubicBezTo>
                <a:cubicBezTo>
                  <a:pt x="561" y="495"/>
                  <a:pt x="570" y="495"/>
                  <a:pt x="572" y="492"/>
                </a:cubicBezTo>
                <a:cubicBezTo>
                  <a:pt x="579" y="491"/>
                  <a:pt x="581" y="486"/>
                  <a:pt x="587" y="487"/>
                </a:cubicBezTo>
                <a:cubicBezTo>
                  <a:pt x="589" y="487"/>
                  <a:pt x="584" y="491"/>
                  <a:pt x="585" y="493"/>
                </a:cubicBezTo>
                <a:cubicBezTo>
                  <a:pt x="586" y="495"/>
                  <a:pt x="588" y="497"/>
                  <a:pt x="591" y="499"/>
                </a:cubicBezTo>
                <a:cubicBezTo>
                  <a:pt x="594" y="501"/>
                  <a:pt x="598" y="501"/>
                  <a:pt x="600" y="504"/>
                </a:cubicBezTo>
                <a:cubicBezTo>
                  <a:pt x="613" y="519"/>
                  <a:pt x="622" y="536"/>
                  <a:pt x="635" y="550"/>
                </a:cubicBezTo>
                <a:cubicBezTo>
                  <a:pt x="636" y="552"/>
                  <a:pt x="638" y="548"/>
                  <a:pt x="639" y="546"/>
                </a:cubicBezTo>
                <a:cubicBezTo>
                  <a:pt x="639" y="545"/>
                  <a:pt x="637" y="544"/>
                  <a:pt x="638" y="543"/>
                </a:cubicBezTo>
                <a:cubicBezTo>
                  <a:pt x="640" y="542"/>
                  <a:pt x="642" y="542"/>
                  <a:pt x="643" y="543"/>
                </a:cubicBezTo>
                <a:cubicBezTo>
                  <a:pt x="645" y="543"/>
                  <a:pt x="647" y="545"/>
                  <a:pt x="648" y="547"/>
                </a:cubicBezTo>
                <a:cubicBezTo>
                  <a:pt x="649" y="548"/>
                  <a:pt x="646" y="549"/>
                  <a:pt x="647" y="550"/>
                </a:cubicBezTo>
                <a:cubicBezTo>
                  <a:pt x="648" y="550"/>
                  <a:pt x="650" y="549"/>
                  <a:pt x="651" y="550"/>
                </a:cubicBezTo>
                <a:cubicBezTo>
                  <a:pt x="652" y="550"/>
                  <a:pt x="651" y="552"/>
                  <a:pt x="651" y="552"/>
                </a:cubicBezTo>
                <a:cubicBezTo>
                  <a:pt x="656" y="553"/>
                  <a:pt x="661" y="552"/>
                  <a:pt x="666" y="552"/>
                </a:cubicBezTo>
                <a:cubicBezTo>
                  <a:pt x="669" y="551"/>
                  <a:pt x="669" y="546"/>
                  <a:pt x="672" y="546"/>
                </a:cubicBezTo>
                <a:cubicBezTo>
                  <a:pt x="677" y="547"/>
                  <a:pt x="681" y="551"/>
                  <a:pt x="684" y="555"/>
                </a:cubicBezTo>
                <a:cubicBezTo>
                  <a:pt x="686" y="557"/>
                  <a:pt x="685" y="561"/>
                  <a:pt x="687" y="562"/>
                </a:cubicBezTo>
                <a:cubicBezTo>
                  <a:pt x="689" y="564"/>
                  <a:pt x="693" y="561"/>
                  <a:pt x="696" y="562"/>
                </a:cubicBezTo>
                <a:cubicBezTo>
                  <a:pt x="697" y="562"/>
                  <a:pt x="697" y="565"/>
                  <a:pt x="698" y="566"/>
                </a:cubicBezTo>
                <a:cubicBezTo>
                  <a:pt x="699" y="568"/>
                  <a:pt x="701" y="570"/>
                  <a:pt x="704" y="571"/>
                </a:cubicBezTo>
                <a:cubicBezTo>
                  <a:pt x="707" y="570"/>
                  <a:pt x="709" y="573"/>
                  <a:pt x="712" y="572"/>
                </a:cubicBezTo>
                <a:cubicBezTo>
                  <a:pt x="714" y="571"/>
                  <a:pt x="714" y="567"/>
                  <a:pt x="716" y="567"/>
                </a:cubicBezTo>
                <a:cubicBezTo>
                  <a:pt x="718" y="567"/>
                  <a:pt x="715" y="570"/>
                  <a:pt x="715" y="572"/>
                </a:cubicBezTo>
                <a:cubicBezTo>
                  <a:pt x="718" y="575"/>
                  <a:pt x="722" y="577"/>
                  <a:pt x="725" y="580"/>
                </a:cubicBezTo>
                <a:cubicBezTo>
                  <a:pt x="727" y="580"/>
                  <a:pt x="730" y="580"/>
                  <a:pt x="733" y="580"/>
                </a:cubicBezTo>
                <a:cubicBezTo>
                  <a:pt x="735" y="578"/>
                  <a:pt x="738" y="575"/>
                  <a:pt x="740" y="574"/>
                </a:cubicBezTo>
                <a:cubicBezTo>
                  <a:pt x="743" y="572"/>
                  <a:pt x="747" y="573"/>
                  <a:pt x="750" y="571"/>
                </a:cubicBezTo>
                <a:cubicBezTo>
                  <a:pt x="752" y="570"/>
                  <a:pt x="754" y="567"/>
                  <a:pt x="756" y="565"/>
                </a:cubicBezTo>
                <a:cubicBezTo>
                  <a:pt x="759" y="562"/>
                  <a:pt x="762" y="559"/>
                  <a:pt x="765" y="557"/>
                </a:cubicBezTo>
                <a:cubicBezTo>
                  <a:pt x="767" y="556"/>
                  <a:pt x="769" y="558"/>
                  <a:pt x="771" y="557"/>
                </a:cubicBezTo>
                <a:cubicBezTo>
                  <a:pt x="772" y="556"/>
                  <a:pt x="772" y="554"/>
                  <a:pt x="774" y="553"/>
                </a:cubicBezTo>
                <a:cubicBezTo>
                  <a:pt x="775" y="552"/>
                  <a:pt x="777" y="554"/>
                  <a:pt x="779" y="553"/>
                </a:cubicBezTo>
                <a:cubicBezTo>
                  <a:pt x="780" y="553"/>
                  <a:pt x="781" y="551"/>
                  <a:pt x="782" y="551"/>
                </a:cubicBezTo>
                <a:cubicBezTo>
                  <a:pt x="783" y="551"/>
                  <a:pt x="784" y="552"/>
                  <a:pt x="785" y="552"/>
                </a:cubicBezTo>
                <a:cubicBezTo>
                  <a:pt x="786" y="552"/>
                  <a:pt x="787" y="550"/>
                  <a:pt x="788" y="550"/>
                </a:cubicBezTo>
                <a:cubicBezTo>
                  <a:pt x="790" y="551"/>
                  <a:pt x="790" y="553"/>
                  <a:pt x="792" y="553"/>
                </a:cubicBezTo>
                <a:cubicBezTo>
                  <a:pt x="796" y="554"/>
                  <a:pt x="801" y="553"/>
                  <a:pt x="806" y="555"/>
                </a:cubicBezTo>
                <a:cubicBezTo>
                  <a:pt x="807" y="555"/>
                  <a:pt x="806" y="557"/>
                  <a:pt x="806" y="558"/>
                </a:cubicBezTo>
                <a:cubicBezTo>
                  <a:pt x="807" y="560"/>
                  <a:pt x="808" y="562"/>
                  <a:pt x="810" y="563"/>
                </a:cubicBezTo>
                <a:cubicBezTo>
                  <a:pt x="813" y="565"/>
                  <a:pt x="817" y="566"/>
                  <a:pt x="820" y="567"/>
                </a:cubicBezTo>
                <a:cubicBezTo>
                  <a:pt x="823" y="567"/>
                  <a:pt x="826" y="566"/>
                  <a:pt x="828" y="566"/>
                </a:cubicBezTo>
                <a:cubicBezTo>
                  <a:pt x="832" y="566"/>
                  <a:pt x="835" y="566"/>
                  <a:pt x="839" y="566"/>
                </a:cubicBezTo>
                <a:cubicBezTo>
                  <a:pt x="841" y="567"/>
                  <a:pt x="843" y="568"/>
                  <a:pt x="845" y="568"/>
                </a:cubicBezTo>
                <a:cubicBezTo>
                  <a:pt x="847" y="568"/>
                  <a:pt x="849" y="567"/>
                  <a:pt x="850" y="565"/>
                </a:cubicBezTo>
                <a:cubicBezTo>
                  <a:pt x="852" y="564"/>
                  <a:pt x="854" y="561"/>
                  <a:pt x="853" y="559"/>
                </a:cubicBezTo>
                <a:cubicBezTo>
                  <a:pt x="853" y="556"/>
                  <a:pt x="850" y="555"/>
                  <a:pt x="849" y="553"/>
                </a:cubicBezTo>
                <a:cubicBezTo>
                  <a:pt x="848" y="550"/>
                  <a:pt x="847" y="547"/>
                  <a:pt x="846" y="545"/>
                </a:cubicBezTo>
                <a:cubicBezTo>
                  <a:pt x="846" y="542"/>
                  <a:pt x="847" y="539"/>
                  <a:pt x="848" y="537"/>
                </a:cubicBezTo>
                <a:cubicBezTo>
                  <a:pt x="848" y="536"/>
                  <a:pt x="850" y="537"/>
                  <a:pt x="851" y="536"/>
                </a:cubicBezTo>
                <a:cubicBezTo>
                  <a:pt x="852" y="533"/>
                  <a:pt x="850" y="527"/>
                  <a:pt x="853" y="526"/>
                </a:cubicBezTo>
                <a:cubicBezTo>
                  <a:pt x="857" y="525"/>
                  <a:pt x="860" y="532"/>
                  <a:pt x="864" y="533"/>
                </a:cubicBezTo>
                <a:cubicBezTo>
                  <a:pt x="868" y="534"/>
                  <a:pt x="872" y="530"/>
                  <a:pt x="876" y="531"/>
                </a:cubicBezTo>
                <a:cubicBezTo>
                  <a:pt x="879" y="531"/>
                  <a:pt x="881" y="535"/>
                  <a:pt x="883" y="536"/>
                </a:cubicBezTo>
                <a:cubicBezTo>
                  <a:pt x="886" y="537"/>
                  <a:pt x="890" y="535"/>
                  <a:pt x="892" y="537"/>
                </a:cubicBezTo>
                <a:cubicBezTo>
                  <a:pt x="895" y="538"/>
                  <a:pt x="898" y="540"/>
                  <a:pt x="899" y="543"/>
                </a:cubicBezTo>
                <a:cubicBezTo>
                  <a:pt x="900" y="546"/>
                  <a:pt x="898" y="551"/>
                  <a:pt x="900" y="554"/>
                </a:cubicBezTo>
                <a:cubicBezTo>
                  <a:pt x="902" y="557"/>
                  <a:pt x="905" y="560"/>
                  <a:pt x="908" y="561"/>
                </a:cubicBezTo>
                <a:cubicBezTo>
                  <a:pt x="910" y="562"/>
                  <a:pt x="912" y="559"/>
                  <a:pt x="914" y="559"/>
                </a:cubicBezTo>
                <a:cubicBezTo>
                  <a:pt x="914" y="559"/>
                  <a:pt x="913" y="561"/>
                  <a:pt x="914" y="561"/>
                </a:cubicBezTo>
                <a:cubicBezTo>
                  <a:pt x="916" y="562"/>
                  <a:pt x="918" y="562"/>
                  <a:pt x="920" y="562"/>
                </a:cubicBezTo>
                <a:cubicBezTo>
                  <a:pt x="925" y="562"/>
                  <a:pt x="929" y="562"/>
                  <a:pt x="934" y="561"/>
                </a:cubicBezTo>
                <a:cubicBezTo>
                  <a:pt x="935" y="561"/>
                  <a:pt x="935" y="560"/>
                  <a:pt x="936" y="560"/>
                </a:cubicBezTo>
                <a:cubicBezTo>
                  <a:pt x="942" y="560"/>
                  <a:pt x="948" y="559"/>
                  <a:pt x="953" y="560"/>
                </a:cubicBezTo>
                <a:cubicBezTo>
                  <a:pt x="956" y="560"/>
                  <a:pt x="959" y="562"/>
                  <a:pt x="962" y="563"/>
                </a:cubicBezTo>
                <a:cubicBezTo>
                  <a:pt x="965" y="564"/>
                  <a:pt x="969" y="563"/>
                  <a:pt x="972" y="565"/>
                </a:cubicBezTo>
                <a:cubicBezTo>
                  <a:pt x="973" y="567"/>
                  <a:pt x="971" y="570"/>
                  <a:pt x="972" y="571"/>
                </a:cubicBezTo>
                <a:cubicBezTo>
                  <a:pt x="973" y="574"/>
                  <a:pt x="975" y="576"/>
                  <a:pt x="978" y="577"/>
                </a:cubicBezTo>
                <a:cubicBezTo>
                  <a:pt x="985" y="579"/>
                  <a:pt x="992" y="577"/>
                  <a:pt x="1000" y="578"/>
                </a:cubicBezTo>
                <a:cubicBezTo>
                  <a:pt x="1001" y="578"/>
                  <a:pt x="1003" y="580"/>
                  <a:pt x="1005" y="579"/>
                </a:cubicBezTo>
                <a:cubicBezTo>
                  <a:pt x="1008" y="578"/>
                  <a:pt x="1009" y="575"/>
                  <a:pt x="1011" y="575"/>
                </a:cubicBezTo>
                <a:cubicBezTo>
                  <a:pt x="1015" y="574"/>
                  <a:pt x="1019" y="575"/>
                  <a:pt x="1023" y="574"/>
                </a:cubicBezTo>
                <a:cubicBezTo>
                  <a:pt x="1025" y="574"/>
                  <a:pt x="1027" y="572"/>
                  <a:pt x="1029" y="571"/>
                </a:cubicBezTo>
                <a:cubicBezTo>
                  <a:pt x="1031" y="569"/>
                  <a:pt x="1032" y="568"/>
                  <a:pt x="1033" y="567"/>
                </a:cubicBezTo>
                <a:cubicBezTo>
                  <a:pt x="1036" y="565"/>
                  <a:pt x="1039" y="564"/>
                  <a:pt x="1042" y="563"/>
                </a:cubicBezTo>
                <a:cubicBezTo>
                  <a:pt x="1044" y="562"/>
                  <a:pt x="1047" y="560"/>
                  <a:pt x="1049" y="561"/>
                </a:cubicBezTo>
                <a:cubicBezTo>
                  <a:pt x="1052" y="561"/>
                  <a:pt x="1054" y="564"/>
                  <a:pt x="1057" y="565"/>
                </a:cubicBezTo>
                <a:cubicBezTo>
                  <a:pt x="1059" y="566"/>
                  <a:pt x="1061" y="567"/>
                  <a:pt x="1064" y="567"/>
                </a:cubicBezTo>
                <a:cubicBezTo>
                  <a:pt x="1066" y="567"/>
                  <a:pt x="1069" y="566"/>
                  <a:pt x="1071" y="566"/>
                </a:cubicBezTo>
                <a:cubicBezTo>
                  <a:pt x="1073" y="566"/>
                  <a:pt x="1074" y="568"/>
                  <a:pt x="1075" y="568"/>
                </a:cubicBezTo>
                <a:cubicBezTo>
                  <a:pt x="1080" y="570"/>
                  <a:pt x="1086" y="571"/>
                  <a:pt x="1091" y="572"/>
                </a:cubicBezTo>
                <a:cubicBezTo>
                  <a:pt x="1095" y="569"/>
                  <a:pt x="1101" y="567"/>
                  <a:pt x="1104" y="564"/>
                </a:cubicBezTo>
                <a:cubicBezTo>
                  <a:pt x="1105" y="563"/>
                  <a:pt x="1103" y="561"/>
                  <a:pt x="1103" y="560"/>
                </a:cubicBezTo>
                <a:cubicBezTo>
                  <a:pt x="1104" y="558"/>
                  <a:pt x="1106" y="556"/>
                  <a:pt x="1107" y="553"/>
                </a:cubicBezTo>
                <a:cubicBezTo>
                  <a:pt x="1107" y="549"/>
                  <a:pt x="1105" y="545"/>
                  <a:pt x="1107" y="540"/>
                </a:cubicBezTo>
                <a:cubicBezTo>
                  <a:pt x="1108" y="537"/>
                  <a:pt x="1112" y="536"/>
                  <a:pt x="1113" y="532"/>
                </a:cubicBezTo>
                <a:cubicBezTo>
                  <a:pt x="1114" y="528"/>
                  <a:pt x="1114" y="523"/>
                  <a:pt x="1112" y="520"/>
                </a:cubicBezTo>
                <a:cubicBezTo>
                  <a:pt x="1110" y="518"/>
                  <a:pt x="1108" y="523"/>
                  <a:pt x="1106" y="523"/>
                </a:cubicBezTo>
                <a:cubicBezTo>
                  <a:pt x="1104" y="522"/>
                  <a:pt x="1102" y="520"/>
                  <a:pt x="1103" y="519"/>
                </a:cubicBezTo>
                <a:cubicBezTo>
                  <a:pt x="1104" y="515"/>
                  <a:pt x="1107" y="512"/>
                  <a:pt x="1110" y="511"/>
                </a:cubicBezTo>
                <a:cubicBezTo>
                  <a:pt x="1112" y="509"/>
                  <a:pt x="1115" y="511"/>
                  <a:pt x="1117" y="511"/>
                </a:cubicBezTo>
                <a:cubicBezTo>
                  <a:pt x="1119" y="510"/>
                  <a:pt x="1121" y="508"/>
                  <a:pt x="1124" y="507"/>
                </a:cubicBezTo>
                <a:cubicBezTo>
                  <a:pt x="1129" y="506"/>
                  <a:pt x="1135" y="505"/>
                  <a:pt x="1141" y="505"/>
                </a:cubicBezTo>
                <a:cubicBezTo>
                  <a:pt x="1145" y="505"/>
                  <a:pt x="1148" y="507"/>
                  <a:pt x="1152" y="508"/>
                </a:cubicBezTo>
                <a:cubicBezTo>
                  <a:pt x="1153" y="509"/>
                  <a:pt x="1155" y="509"/>
                  <a:pt x="1156" y="509"/>
                </a:cubicBezTo>
                <a:cubicBezTo>
                  <a:pt x="1158" y="509"/>
                  <a:pt x="1159" y="508"/>
                  <a:pt x="1160" y="508"/>
                </a:cubicBezTo>
                <a:cubicBezTo>
                  <a:pt x="1164" y="510"/>
                  <a:pt x="1169" y="513"/>
                  <a:pt x="1173" y="516"/>
                </a:cubicBezTo>
                <a:cubicBezTo>
                  <a:pt x="1175" y="518"/>
                  <a:pt x="1175" y="522"/>
                  <a:pt x="1177" y="524"/>
                </a:cubicBezTo>
                <a:cubicBezTo>
                  <a:pt x="1177" y="525"/>
                  <a:pt x="1179" y="525"/>
                  <a:pt x="1179" y="526"/>
                </a:cubicBezTo>
                <a:cubicBezTo>
                  <a:pt x="1179" y="527"/>
                  <a:pt x="1177" y="528"/>
                  <a:pt x="1178" y="529"/>
                </a:cubicBezTo>
                <a:cubicBezTo>
                  <a:pt x="1180" y="533"/>
                  <a:pt x="1184" y="536"/>
                  <a:pt x="1187" y="540"/>
                </a:cubicBezTo>
                <a:cubicBezTo>
                  <a:pt x="1188" y="541"/>
                  <a:pt x="1187" y="543"/>
                  <a:pt x="1188" y="544"/>
                </a:cubicBezTo>
                <a:cubicBezTo>
                  <a:pt x="1189" y="546"/>
                  <a:pt x="1191" y="547"/>
                  <a:pt x="1192" y="548"/>
                </a:cubicBezTo>
                <a:cubicBezTo>
                  <a:pt x="1194" y="552"/>
                  <a:pt x="1196" y="555"/>
                  <a:pt x="1197" y="559"/>
                </a:cubicBezTo>
                <a:cubicBezTo>
                  <a:pt x="1198" y="561"/>
                  <a:pt x="1201" y="560"/>
                  <a:pt x="1202" y="561"/>
                </a:cubicBezTo>
                <a:cubicBezTo>
                  <a:pt x="1202" y="562"/>
                  <a:pt x="1200" y="563"/>
                  <a:pt x="1201" y="564"/>
                </a:cubicBezTo>
                <a:cubicBezTo>
                  <a:pt x="1201" y="566"/>
                  <a:pt x="1202" y="569"/>
                  <a:pt x="1204" y="570"/>
                </a:cubicBezTo>
                <a:cubicBezTo>
                  <a:pt x="1207" y="571"/>
                  <a:pt x="1211" y="570"/>
                  <a:pt x="1214" y="572"/>
                </a:cubicBezTo>
                <a:cubicBezTo>
                  <a:pt x="1217" y="572"/>
                  <a:pt x="1219" y="575"/>
                  <a:pt x="1222" y="575"/>
                </a:cubicBezTo>
                <a:cubicBezTo>
                  <a:pt x="1224" y="575"/>
                  <a:pt x="1225" y="572"/>
                  <a:pt x="1227" y="573"/>
                </a:cubicBezTo>
                <a:cubicBezTo>
                  <a:pt x="1231" y="575"/>
                  <a:pt x="1233" y="580"/>
                  <a:pt x="1237" y="583"/>
                </a:cubicBezTo>
                <a:cubicBezTo>
                  <a:pt x="1238" y="584"/>
                  <a:pt x="1241" y="583"/>
                  <a:pt x="1243" y="584"/>
                </a:cubicBezTo>
                <a:cubicBezTo>
                  <a:pt x="1244" y="586"/>
                  <a:pt x="1244" y="589"/>
                  <a:pt x="1245" y="592"/>
                </a:cubicBezTo>
                <a:cubicBezTo>
                  <a:pt x="1245" y="593"/>
                  <a:pt x="1244" y="595"/>
                  <a:pt x="1245" y="597"/>
                </a:cubicBezTo>
                <a:cubicBezTo>
                  <a:pt x="1246" y="600"/>
                  <a:pt x="1248" y="605"/>
                  <a:pt x="1251" y="605"/>
                </a:cubicBezTo>
                <a:cubicBezTo>
                  <a:pt x="1257" y="606"/>
                  <a:pt x="1264" y="605"/>
                  <a:pt x="1270" y="605"/>
                </a:cubicBezTo>
                <a:cubicBezTo>
                  <a:pt x="1272" y="605"/>
                  <a:pt x="1272" y="600"/>
                  <a:pt x="1274" y="599"/>
                </a:cubicBezTo>
                <a:cubicBezTo>
                  <a:pt x="1281" y="597"/>
                  <a:pt x="1287" y="594"/>
                  <a:pt x="1294" y="593"/>
                </a:cubicBezTo>
                <a:cubicBezTo>
                  <a:pt x="1296" y="593"/>
                  <a:pt x="1294" y="597"/>
                  <a:pt x="1295" y="598"/>
                </a:cubicBezTo>
                <a:cubicBezTo>
                  <a:pt x="1296" y="601"/>
                  <a:pt x="1298" y="604"/>
                  <a:pt x="1298" y="607"/>
                </a:cubicBezTo>
                <a:cubicBezTo>
                  <a:pt x="1298" y="610"/>
                  <a:pt x="1294" y="612"/>
                  <a:pt x="1294" y="614"/>
                </a:cubicBezTo>
                <a:cubicBezTo>
                  <a:pt x="1293" y="618"/>
                  <a:pt x="1294" y="622"/>
                  <a:pt x="1294" y="626"/>
                </a:cubicBezTo>
                <a:cubicBezTo>
                  <a:pt x="1294" y="629"/>
                  <a:pt x="1294" y="631"/>
                  <a:pt x="1293" y="634"/>
                </a:cubicBezTo>
                <a:cubicBezTo>
                  <a:pt x="1293" y="636"/>
                  <a:pt x="1293" y="639"/>
                  <a:pt x="1292" y="641"/>
                </a:cubicBezTo>
                <a:cubicBezTo>
                  <a:pt x="1292" y="642"/>
                  <a:pt x="1290" y="642"/>
                  <a:pt x="1289" y="644"/>
                </a:cubicBezTo>
                <a:cubicBezTo>
                  <a:pt x="1289" y="645"/>
                  <a:pt x="1290" y="648"/>
                  <a:pt x="1288" y="649"/>
                </a:cubicBezTo>
                <a:cubicBezTo>
                  <a:pt x="1287" y="650"/>
                  <a:pt x="1285" y="650"/>
                  <a:pt x="1284" y="650"/>
                </a:cubicBezTo>
                <a:cubicBezTo>
                  <a:pt x="1280" y="649"/>
                  <a:pt x="1277" y="646"/>
                  <a:pt x="1274" y="646"/>
                </a:cubicBezTo>
                <a:cubicBezTo>
                  <a:pt x="1272" y="647"/>
                  <a:pt x="1272" y="650"/>
                  <a:pt x="1271" y="652"/>
                </a:cubicBezTo>
                <a:cubicBezTo>
                  <a:pt x="1269" y="653"/>
                  <a:pt x="1266" y="653"/>
                  <a:pt x="1265" y="655"/>
                </a:cubicBezTo>
                <a:cubicBezTo>
                  <a:pt x="1264" y="655"/>
                  <a:pt x="1265" y="657"/>
                  <a:pt x="1266" y="657"/>
                </a:cubicBezTo>
                <a:cubicBezTo>
                  <a:pt x="1267" y="661"/>
                  <a:pt x="1271" y="665"/>
                  <a:pt x="1271" y="669"/>
                </a:cubicBezTo>
                <a:cubicBezTo>
                  <a:pt x="1273" y="674"/>
                  <a:pt x="1272" y="680"/>
                  <a:pt x="1271" y="686"/>
                </a:cubicBezTo>
                <a:cubicBezTo>
                  <a:pt x="1271" y="688"/>
                  <a:pt x="1268" y="687"/>
                  <a:pt x="1267" y="689"/>
                </a:cubicBezTo>
                <a:cubicBezTo>
                  <a:pt x="1266" y="690"/>
                  <a:pt x="1266" y="692"/>
                  <a:pt x="1266" y="694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3" name="Freeform 2887"/>
          <p:cNvSpPr>
            <a:spLocks noChangeAspect="1"/>
          </p:cNvSpPr>
          <p:nvPr/>
        </p:nvSpPr>
        <p:spPr bwMode="auto">
          <a:xfrm>
            <a:off x="7770813" y="3338726"/>
            <a:ext cx="134938" cy="128588"/>
          </a:xfrm>
          <a:custGeom>
            <a:avLst/>
            <a:gdLst>
              <a:gd name="T0" fmla="*/ 18 w 71"/>
              <a:gd name="T1" fmla="*/ 1 h 68"/>
              <a:gd name="T2" fmla="*/ 42 w 71"/>
              <a:gd name="T3" fmla="*/ 23 h 68"/>
              <a:gd name="T4" fmla="*/ 57 w 71"/>
              <a:gd name="T5" fmla="*/ 29 h 68"/>
              <a:gd name="T6" fmla="*/ 66 w 71"/>
              <a:gd name="T7" fmla="*/ 31 h 68"/>
              <a:gd name="T8" fmla="*/ 72 w 71"/>
              <a:gd name="T9" fmla="*/ 25 h 68"/>
              <a:gd name="T10" fmla="*/ 71 w 71"/>
              <a:gd name="T11" fmla="*/ 35 h 68"/>
              <a:gd name="T12" fmla="*/ 75 w 71"/>
              <a:gd name="T13" fmla="*/ 45 h 68"/>
              <a:gd name="T14" fmla="*/ 84 w 71"/>
              <a:gd name="T15" fmla="*/ 43 h 68"/>
              <a:gd name="T16" fmla="*/ 73 w 71"/>
              <a:gd name="T17" fmla="*/ 51 h 68"/>
              <a:gd name="T18" fmla="*/ 67 w 71"/>
              <a:gd name="T19" fmla="*/ 52 h 68"/>
              <a:gd name="T20" fmla="*/ 61 w 71"/>
              <a:gd name="T21" fmla="*/ 52 h 68"/>
              <a:gd name="T22" fmla="*/ 54 w 71"/>
              <a:gd name="T23" fmla="*/ 63 h 68"/>
              <a:gd name="T24" fmla="*/ 51 w 71"/>
              <a:gd name="T25" fmla="*/ 73 h 68"/>
              <a:gd name="T26" fmla="*/ 26 w 71"/>
              <a:gd name="T27" fmla="*/ 58 h 68"/>
              <a:gd name="T28" fmla="*/ 19 w 71"/>
              <a:gd name="T29" fmla="*/ 64 h 68"/>
              <a:gd name="T30" fmla="*/ 10 w 71"/>
              <a:gd name="T31" fmla="*/ 60 h 68"/>
              <a:gd name="T32" fmla="*/ 10 w 71"/>
              <a:gd name="T33" fmla="*/ 63 h 68"/>
              <a:gd name="T34" fmla="*/ 18 w 71"/>
              <a:gd name="T35" fmla="*/ 71 h 68"/>
              <a:gd name="T36" fmla="*/ 23 w 71"/>
              <a:gd name="T37" fmla="*/ 75 h 68"/>
              <a:gd name="T38" fmla="*/ 14 w 71"/>
              <a:gd name="T39" fmla="*/ 75 h 68"/>
              <a:gd name="T40" fmla="*/ 11 w 71"/>
              <a:gd name="T41" fmla="*/ 81 h 68"/>
              <a:gd name="T42" fmla="*/ 8 w 71"/>
              <a:gd name="T43" fmla="*/ 77 h 68"/>
              <a:gd name="T44" fmla="*/ 8 w 71"/>
              <a:gd name="T45" fmla="*/ 71 h 68"/>
              <a:gd name="T46" fmla="*/ 2 w 71"/>
              <a:gd name="T47" fmla="*/ 68 h 68"/>
              <a:gd name="T48" fmla="*/ 1 w 71"/>
              <a:gd name="T49" fmla="*/ 58 h 68"/>
              <a:gd name="T50" fmla="*/ 7 w 71"/>
              <a:gd name="T51" fmla="*/ 52 h 68"/>
              <a:gd name="T52" fmla="*/ 2 w 71"/>
              <a:gd name="T53" fmla="*/ 46 h 68"/>
              <a:gd name="T54" fmla="*/ 5 w 71"/>
              <a:gd name="T55" fmla="*/ 44 h 68"/>
              <a:gd name="T56" fmla="*/ 17 w 71"/>
              <a:gd name="T57" fmla="*/ 46 h 68"/>
              <a:gd name="T58" fmla="*/ 14 w 71"/>
              <a:gd name="T59" fmla="*/ 38 h 68"/>
              <a:gd name="T60" fmla="*/ 20 w 71"/>
              <a:gd name="T61" fmla="*/ 30 h 68"/>
              <a:gd name="T62" fmla="*/ 18 w 71"/>
              <a:gd name="T63" fmla="*/ 21 h 68"/>
              <a:gd name="T64" fmla="*/ 18 w 71"/>
              <a:gd name="T65" fmla="*/ 13 h 68"/>
              <a:gd name="T66" fmla="*/ 12 w 71"/>
              <a:gd name="T67" fmla="*/ 6 h 68"/>
              <a:gd name="T68" fmla="*/ 18 w 71"/>
              <a:gd name="T69" fmla="*/ 1 h 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"/>
              <a:gd name="T106" fmla="*/ 0 h 68"/>
              <a:gd name="T107" fmla="*/ 71 w 71"/>
              <a:gd name="T108" fmla="*/ 68 h 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" h="68">
                <a:moveTo>
                  <a:pt x="15" y="1"/>
                </a:moveTo>
                <a:cubicBezTo>
                  <a:pt x="23" y="6"/>
                  <a:pt x="28" y="14"/>
                  <a:pt x="35" y="19"/>
                </a:cubicBezTo>
                <a:cubicBezTo>
                  <a:pt x="39" y="22"/>
                  <a:pt x="44" y="23"/>
                  <a:pt x="48" y="24"/>
                </a:cubicBezTo>
                <a:cubicBezTo>
                  <a:pt x="50" y="25"/>
                  <a:pt x="52" y="27"/>
                  <a:pt x="55" y="26"/>
                </a:cubicBezTo>
                <a:cubicBezTo>
                  <a:pt x="57" y="26"/>
                  <a:pt x="58" y="20"/>
                  <a:pt x="60" y="21"/>
                </a:cubicBezTo>
                <a:cubicBezTo>
                  <a:pt x="62" y="23"/>
                  <a:pt x="59" y="27"/>
                  <a:pt x="59" y="29"/>
                </a:cubicBezTo>
                <a:cubicBezTo>
                  <a:pt x="60" y="32"/>
                  <a:pt x="61" y="36"/>
                  <a:pt x="63" y="38"/>
                </a:cubicBezTo>
                <a:cubicBezTo>
                  <a:pt x="65" y="39"/>
                  <a:pt x="71" y="34"/>
                  <a:pt x="70" y="36"/>
                </a:cubicBezTo>
                <a:cubicBezTo>
                  <a:pt x="68" y="39"/>
                  <a:pt x="64" y="41"/>
                  <a:pt x="61" y="43"/>
                </a:cubicBezTo>
                <a:cubicBezTo>
                  <a:pt x="59" y="43"/>
                  <a:pt x="57" y="43"/>
                  <a:pt x="56" y="44"/>
                </a:cubicBezTo>
                <a:cubicBezTo>
                  <a:pt x="54" y="44"/>
                  <a:pt x="52" y="43"/>
                  <a:pt x="51" y="44"/>
                </a:cubicBezTo>
                <a:cubicBezTo>
                  <a:pt x="48" y="46"/>
                  <a:pt x="46" y="50"/>
                  <a:pt x="45" y="53"/>
                </a:cubicBezTo>
                <a:cubicBezTo>
                  <a:pt x="44" y="56"/>
                  <a:pt x="46" y="61"/>
                  <a:pt x="43" y="61"/>
                </a:cubicBezTo>
                <a:cubicBezTo>
                  <a:pt x="35" y="59"/>
                  <a:pt x="30" y="51"/>
                  <a:pt x="22" y="49"/>
                </a:cubicBezTo>
                <a:cubicBezTo>
                  <a:pt x="19" y="49"/>
                  <a:pt x="18" y="54"/>
                  <a:pt x="16" y="54"/>
                </a:cubicBezTo>
                <a:cubicBezTo>
                  <a:pt x="13" y="54"/>
                  <a:pt x="11" y="51"/>
                  <a:pt x="8" y="50"/>
                </a:cubicBezTo>
                <a:cubicBezTo>
                  <a:pt x="7" y="50"/>
                  <a:pt x="7" y="52"/>
                  <a:pt x="8" y="53"/>
                </a:cubicBezTo>
                <a:cubicBezTo>
                  <a:pt x="10" y="56"/>
                  <a:pt x="13" y="58"/>
                  <a:pt x="15" y="60"/>
                </a:cubicBezTo>
                <a:cubicBezTo>
                  <a:pt x="17" y="61"/>
                  <a:pt x="20" y="62"/>
                  <a:pt x="19" y="63"/>
                </a:cubicBezTo>
                <a:cubicBezTo>
                  <a:pt x="17" y="65"/>
                  <a:pt x="14" y="62"/>
                  <a:pt x="12" y="63"/>
                </a:cubicBezTo>
                <a:cubicBezTo>
                  <a:pt x="10" y="64"/>
                  <a:pt x="11" y="67"/>
                  <a:pt x="9" y="68"/>
                </a:cubicBezTo>
                <a:cubicBezTo>
                  <a:pt x="8" y="68"/>
                  <a:pt x="7" y="66"/>
                  <a:pt x="7" y="65"/>
                </a:cubicBezTo>
                <a:cubicBezTo>
                  <a:pt x="6" y="63"/>
                  <a:pt x="7" y="61"/>
                  <a:pt x="7" y="60"/>
                </a:cubicBezTo>
                <a:cubicBezTo>
                  <a:pt x="6" y="58"/>
                  <a:pt x="3" y="58"/>
                  <a:pt x="2" y="57"/>
                </a:cubicBezTo>
                <a:cubicBezTo>
                  <a:pt x="0" y="54"/>
                  <a:pt x="0" y="51"/>
                  <a:pt x="1" y="49"/>
                </a:cubicBezTo>
                <a:cubicBezTo>
                  <a:pt x="1" y="46"/>
                  <a:pt x="5" y="46"/>
                  <a:pt x="6" y="44"/>
                </a:cubicBezTo>
                <a:cubicBezTo>
                  <a:pt x="6" y="42"/>
                  <a:pt x="3" y="41"/>
                  <a:pt x="2" y="39"/>
                </a:cubicBezTo>
                <a:cubicBezTo>
                  <a:pt x="2" y="38"/>
                  <a:pt x="3" y="37"/>
                  <a:pt x="4" y="37"/>
                </a:cubicBezTo>
                <a:cubicBezTo>
                  <a:pt x="7" y="37"/>
                  <a:pt x="11" y="41"/>
                  <a:pt x="14" y="39"/>
                </a:cubicBezTo>
                <a:cubicBezTo>
                  <a:pt x="16" y="38"/>
                  <a:pt x="11" y="34"/>
                  <a:pt x="12" y="32"/>
                </a:cubicBezTo>
                <a:cubicBezTo>
                  <a:pt x="12" y="29"/>
                  <a:pt x="16" y="28"/>
                  <a:pt x="17" y="25"/>
                </a:cubicBezTo>
                <a:cubicBezTo>
                  <a:pt x="17" y="23"/>
                  <a:pt x="15" y="20"/>
                  <a:pt x="15" y="18"/>
                </a:cubicBezTo>
                <a:cubicBezTo>
                  <a:pt x="14" y="16"/>
                  <a:pt x="15" y="13"/>
                  <a:pt x="15" y="11"/>
                </a:cubicBezTo>
                <a:cubicBezTo>
                  <a:pt x="14" y="9"/>
                  <a:pt x="10" y="8"/>
                  <a:pt x="10" y="5"/>
                </a:cubicBezTo>
                <a:cubicBezTo>
                  <a:pt x="10" y="3"/>
                  <a:pt x="13" y="0"/>
                  <a:pt x="15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4" name="Freeform 2888"/>
          <p:cNvSpPr>
            <a:spLocks noChangeAspect="1"/>
          </p:cNvSpPr>
          <p:nvPr/>
        </p:nvSpPr>
        <p:spPr bwMode="auto">
          <a:xfrm>
            <a:off x="7610475" y="3465728"/>
            <a:ext cx="234950" cy="252413"/>
          </a:xfrm>
          <a:custGeom>
            <a:avLst/>
            <a:gdLst>
              <a:gd name="T0" fmla="*/ 123 w 123"/>
              <a:gd name="T1" fmla="*/ 6 h 132"/>
              <a:gd name="T2" fmla="*/ 130 w 123"/>
              <a:gd name="T3" fmla="*/ 14 h 132"/>
              <a:gd name="T4" fmla="*/ 119 w 123"/>
              <a:gd name="T5" fmla="*/ 7 h 132"/>
              <a:gd name="T6" fmla="*/ 116 w 123"/>
              <a:gd name="T7" fmla="*/ 14 h 132"/>
              <a:gd name="T8" fmla="*/ 113 w 123"/>
              <a:gd name="T9" fmla="*/ 28 h 132"/>
              <a:gd name="T10" fmla="*/ 117 w 123"/>
              <a:gd name="T11" fmla="*/ 31 h 132"/>
              <a:gd name="T12" fmla="*/ 116 w 123"/>
              <a:gd name="T13" fmla="*/ 60 h 132"/>
              <a:gd name="T14" fmla="*/ 106 w 123"/>
              <a:gd name="T15" fmla="*/ 76 h 132"/>
              <a:gd name="T16" fmla="*/ 87 w 123"/>
              <a:gd name="T17" fmla="*/ 94 h 132"/>
              <a:gd name="T18" fmla="*/ 85 w 123"/>
              <a:gd name="T19" fmla="*/ 83 h 132"/>
              <a:gd name="T20" fmla="*/ 78 w 123"/>
              <a:gd name="T21" fmla="*/ 87 h 132"/>
              <a:gd name="T22" fmla="*/ 73 w 123"/>
              <a:gd name="T23" fmla="*/ 107 h 132"/>
              <a:gd name="T24" fmla="*/ 66 w 123"/>
              <a:gd name="T25" fmla="*/ 117 h 132"/>
              <a:gd name="T26" fmla="*/ 30 w 123"/>
              <a:gd name="T27" fmla="*/ 119 h 132"/>
              <a:gd name="T28" fmla="*/ 23 w 123"/>
              <a:gd name="T29" fmla="*/ 120 h 132"/>
              <a:gd name="T30" fmla="*/ 12 w 123"/>
              <a:gd name="T31" fmla="*/ 135 h 132"/>
              <a:gd name="T32" fmla="*/ 1 w 123"/>
              <a:gd name="T33" fmla="*/ 145 h 132"/>
              <a:gd name="T34" fmla="*/ 10 w 123"/>
              <a:gd name="T35" fmla="*/ 148 h 132"/>
              <a:gd name="T36" fmla="*/ 22 w 123"/>
              <a:gd name="T37" fmla="*/ 151 h 132"/>
              <a:gd name="T38" fmla="*/ 26 w 123"/>
              <a:gd name="T39" fmla="*/ 145 h 132"/>
              <a:gd name="T40" fmla="*/ 41 w 123"/>
              <a:gd name="T41" fmla="*/ 139 h 132"/>
              <a:gd name="T42" fmla="*/ 47 w 123"/>
              <a:gd name="T43" fmla="*/ 135 h 132"/>
              <a:gd name="T44" fmla="*/ 66 w 123"/>
              <a:gd name="T45" fmla="*/ 134 h 132"/>
              <a:gd name="T46" fmla="*/ 63 w 123"/>
              <a:gd name="T47" fmla="*/ 143 h 132"/>
              <a:gd name="T48" fmla="*/ 73 w 123"/>
              <a:gd name="T49" fmla="*/ 158 h 132"/>
              <a:gd name="T50" fmla="*/ 81 w 123"/>
              <a:gd name="T51" fmla="*/ 143 h 132"/>
              <a:gd name="T52" fmla="*/ 84 w 123"/>
              <a:gd name="T53" fmla="*/ 136 h 132"/>
              <a:gd name="T54" fmla="*/ 87 w 123"/>
              <a:gd name="T55" fmla="*/ 129 h 132"/>
              <a:gd name="T56" fmla="*/ 90 w 123"/>
              <a:gd name="T57" fmla="*/ 132 h 132"/>
              <a:gd name="T58" fmla="*/ 93 w 123"/>
              <a:gd name="T59" fmla="*/ 136 h 132"/>
              <a:gd name="T60" fmla="*/ 103 w 123"/>
              <a:gd name="T61" fmla="*/ 136 h 132"/>
              <a:gd name="T62" fmla="*/ 111 w 123"/>
              <a:gd name="T63" fmla="*/ 128 h 132"/>
              <a:gd name="T64" fmla="*/ 116 w 123"/>
              <a:gd name="T65" fmla="*/ 135 h 132"/>
              <a:gd name="T66" fmla="*/ 123 w 123"/>
              <a:gd name="T67" fmla="*/ 125 h 132"/>
              <a:gd name="T68" fmla="*/ 124 w 123"/>
              <a:gd name="T69" fmla="*/ 118 h 132"/>
              <a:gd name="T70" fmla="*/ 132 w 123"/>
              <a:gd name="T71" fmla="*/ 118 h 132"/>
              <a:gd name="T72" fmla="*/ 131 w 123"/>
              <a:gd name="T73" fmla="*/ 128 h 132"/>
              <a:gd name="T74" fmla="*/ 140 w 123"/>
              <a:gd name="T75" fmla="*/ 126 h 132"/>
              <a:gd name="T76" fmla="*/ 144 w 123"/>
              <a:gd name="T77" fmla="*/ 114 h 132"/>
              <a:gd name="T78" fmla="*/ 138 w 123"/>
              <a:gd name="T79" fmla="*/ 95 h 132"/>
              <a:gd name="T80" fmla="*/ 141 w 123"/>
              <a:gd name="T81" fmla="*/ 82 h 132"/>
              <a:gd name="T82" fmla="*/ 140 w 123"/>
              <a:gd name="T83" fmla="*/ 61 h 132"/>
              <a:gd name="T84" fmla="*/ 144 w 123"/>
              <a:gd name="T85" fmla="*/ 57 h 132"/>
              <a:gd name="T86" fmla="*/ 147 w 123"/>
              <a:gd name="T87" fmla="*/ 42 h 132"/>
              <a:gd name="T88" fmla="*/ 140 w 123"/>
              <a:gd name="T89" fmla="*/ 28 h 132"/>
              <a:gd name="T90" fmla="*/ 134 w 123"/>
              <a:gd name="T91" fmla="*/ 14 h 132"/>
              <a:gd name="T92" fmla="*/ 123 w 123"/>
              <a:gd name="T93" fmla="*/ 1 h 1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3"/>
              <a:gd name="T142" fmla="*/ 0 h 132"/>
              <a:gd name="T143" fmla="*/ 123 w 123"/>
              <a:gd name="T144" fmla="*/ 132 h 1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3" h="132">
                <a:moveTo>
                  <a:pt x="102" y="1"/>
                </a:moveTo>
                <a:cubicBezTo>
                  <a:pt x="101" y="2"/>
                  <a:pt x="100" y="4"/>
                  <a:pt x="102" y="5"/>
                </a:cubicBezTo>
                <a:cubicBezTo>
                  <a:pt x="103" y="6"/>
                  <a:pt x="106" y="3"/>
                  <a:pt x="107" y="4"/>
                </a:cubicBezTo>
                <a:cubicBezTo>
                  <a:pt x="109" y="6"/>
                  <a:pt x="108" y="9"/>
                  <a:pt x="108" y="12"/>
                </a:cubicBezTo>
                <a:cubicBezTo>
                  <a:pt x="106" y="13"/>
                  <a:pt x="103" y="12"/>
                  <a:pt x="101" y="12"/>
                </a:cubicBezTo>
                <a:cubicBezTo>
                  <a:pt x="99" y="11"/>
                  <a:pt x="100" y="7"/>
                  <a:pt x="99" y="6"/>
                </a:cubicBezTo>
                <a:cubicBezTo>
                  <a:pt x="98" y="5"/>
                  <a:pt x="96" y="5"/>
                  <a:pt x="95" y="6"/>
                </a:cubicBezTo>
                <a:cubicBezTo>
                  <a:pt x="94" y="8"/>
                  <a:pt x="96" y="10"/>
                  <a:pt x="96" y="12"/>
                </a:cubicBezTo>
                <a:cubicBezTo>
                  <a:pt x="95" y="13"/>
                  <a:pt x="93" y="13"/>
                  <a:pt x="93" y="14"/>
                </a:cubicBezTo>
                <a:cubicBezTo>
                  <a:pt x="92" y="17"/>
                  <a:pt x="94" y="20"/>
                  <a:pt x="94" y="23"/>
                </a:cubicBezTo>
                <a:cubicBezTo>
                  <a:pt x="94" y="25"/>
                  <a:pt x="91" y="27"/>
                  <a:pt x="92" y="29"/>
                </a:cubicBezTo>
                <a:cubicBezTo>
                  <a:pt x="93" y="30"/>
                  <a:pt x="96" y="24"/>
                  <a:pt x="97" y="26"/>
                </a:cubicBezTo>
                <a:cubicBezTo>
                  <a:pt x="99" y="30"/>
                  <a:pt x="99" y="35"/>
                  <a:pt x="99" y="40"/>
                </a:cubicBezTo>
                <a:cubicBezTo>
                  <a:pt x="99" y="44"/>
                  <a:pt x="97" y="47"/>
                  <a:pt x="96" y="50"/>
                </a:cubicBezTo>
                <a:cubicBezTo>
                  <a:pt x="95" y="54"/>
                  <a:pt x="94" y="57"/>
                  <a:pt x="92" y="60"/>
                </a:cubicBezTo>
                <a:cubicBezTo>
                  <a:pt x="92" y="62"/>
                  <a:pt x="89" y="62"/>
                  <a:pt x="88" y="63"/>
                </a:cubicBezTo>
                <a:cubicBezTo>
                  <a:pt x="86" y="66"/>
                  <a:pt x="86" y="69"/>
                  <a:pt x="83" y="72"/>
                </a:cubicBezTo>
                <a:cubicBezTo>
                  <a:pt x="80" y="75"/>
                  <a:pt x="76" y="78"/>
                  <a:pt x="72" y="78"/>
                </a:cubicBezTo>
                <a:cubicBezTo>
                  <a:pt x="69" y="79"/>
                  <a:pt x="67" y="76"/>
                  <a:pt x="67" y="74"/>
                </a:cubicBezTo>
                <a:cubicBezTo>
                  <a:pt x="66" y="72"/>
                  <a:pt x="70" y="71"/>
                  <a:pt x="71" y="69"/>
                </a:cubicBezTo>
                <a:cubicBezTo>
                  <a:pt x="71" y="68"/>
                  <a:pt x="70" y="67"/>
                  <a:pt x="69" y="67"/>
                </a:cubicBezTo>
                <a:cubicBezTo>
                  <a:pt x="67" y="68"/>
                  <a:pt x="65" y="70"/>
                  <a:pt x="65" y="72"/>
                </a:cubicBezTo>
                <a:cubicBezTo>
                  <a:pt x="64" y="75"/>
                  <a:pt x="66" y="78"/>
                  <a:pt x="65" y="81"/>
                </a:cubicBezTo>
                <a:cubicBezTo>
                  <a:pt x="64" y="84"/>
                  <a:pt x="62" y="86"/>
                  <a:pt x="61" y="89"/>
                </a:cubicBezTo>
                <a:cubicBezTo>
                  <a:pt x="60" y="91"/>
                  <a:pt x="61" y="94"/>
                  <a:pt x="60" y="95"/>
                </a:cubicBezTo>
                <a:cubicBezTo>
                  <a:pt x="59" y="97"/>
                  <a:pt x="57" y="97"/>
                  <a:pt x="55" y="97"/>
                </a:cubicBezTo>
                <a:cubicBezTo>
                  <a:pt x="49" y="98"/>
                  <a:pt x="42" y="97"/>
                  <a:pt x="35" y="98"/>
                </a:cubicBezTo>
                <a:cubicBezTo>
                  <a:pt x="32" y="98"/>
                  <a:pt x="29" y="99"/>
                  <a:pt x="25" y="99"/>
                </a:cubicBezTo>
                <a:cubicBezTo>
                  <a:pt x="25" y="99"/>
                  <a:pt x="26" y="97"/>
                  <a:pt x="26" y="97"/>
                </a:cubicBezTo>
                <a:cubicBezTo>
                  <a:pt x="23" y="97"/>
                  <a:pt x="21" y="98"/>
                  <a:pt x="19" y="100"/>
                </a:cubicBezTo>
                <a:cubicBezTo>
                  <a:pt x="18" y="100"/>
                  <a:pt x="20" y="102"/>
                  <a:pt x="19" y="103"/>
                </a:cubicBezTo>
                <a:cubicBezTo>
                  <a:pt x="16" y="106"/>
                  <a:pt x="13" y="108"/>
                  <a:pt x="10" y="112"/>
                </a:cubicBezTo>
                <a:cubicBezTo>
                  <a:pt x="8" y="113"/>
                  <a:pt x="7" y="116"/>
                  <a:pt x="5" y="117"/>
                </a:cubicBezTo>
                <a:cubicBezTo>
                  <a:pt x="4" y="118"/>
                  <a:pt x="1" y="118"/>
                  <a:pt x="1" y="120"/>
                </a:cubicBezTo>
                <a:cubicBezTo>
                  <a:pt x="0" y="122"/>
                  <a:pt x="1" y="124"/>
                  <a:pt x="3" y="125"/>
                </a:cubicBezTo>
                <a:cubicBezTo>
                  <a:pt x="4" y="123"/>
                  <a:pt x="6" y="123"/>
                  <a:pt x="8" y="123"/>
                </a:cubicBezTo>
                <a:cubicBezTo>
                  <a:pt x="9" y="123"/>
                  <a:pt x="11" y="123"/>
                  <a:pt x="12" y="123"/>
                </a:cubicBezTo>
                <a:cubicBezTo>
                  <a:pt x="14" y="123"/>
                  <a:pt x="16" y="126"/>
                  <a:pt x="18" y="125"/>
                </a:cubicBezTo>
                <a:cubicBezTo>
                  <a:pt x="19" y="124"/>
                  <a:pt x="17" y="121"/>
                  <a:pt x="18" y="120"/>
                </a:cubicBezTo>
                <a:cubicBezTo>
                  <a:pt x="18" y="118"/>
                  <a:pt x="20" y="120"/>
                  <a:pt x="22" y="120"/>
                </a:cubicBezTo>
                <a:cubicBezTo>
                  <a:pt x="24" y="119"/>
                  <a:pt x="26" y="119"/>
                  <a:pt x="28" y="118"/>
                </a:cubicBezTo>
                <a:cubicBezTo>
                  <a:pt x="30" y="117"/>
                  <a:pt x="32" y="115"/>
                  <a:pt x="34" y="115"/>
                </a:cubicBezTo>
                <a:cubicBezTo>
                  <a:pt x="35" y="115"/>
                  <a:pt x="36" y="116"/>
                  <a:pt x="37" y="116"/>
                </a:cubicBezTo>
                <a:cubicBezTo>
                  <a:pt x="38" y="115"/>
                  <a:pt x="38" y="113"/>
                  <a:pt x="39" y="112"/>
                </a:cubicBezTo>
                <a:cubicBezTo>
                  <a:pt x="41" y="111"/>
                  <a:pt x="44" y="111"/>
                  <a:pt x="47" y="111"/>
                </a:cubicBezTo>
                <a:cubicBezTo>
                  <a:pt x="50" y="110"/>
                  <a:pt x="53" y="109"/>
                  <a:pt x="55" y="111"/>
                </a:cubicBezTo>
                <a:cubicBezTo>
                  <a:pt x="57" y="112"/>
                  <a:pt x="55" y="114"/>
                  <a:pt x="54" y="116"/>
                </a:cubicBezTo>
                <a:cubicBezTo>
                  <a:pt x="54" y="117"/>
                  <a:pt x="52" y="118"/>
                  <a:pt x="52" y="119"/>
                </a:cubicBezTo>
                <a:cubicBezTo>
                  <a:pt x="54" y="120"/>
                  <a:pt x="53" y="125"/>
                  <a:pt x="55" y="127"/>
                </a:cubicBezTo>
                <a:cubicBezTo>
                  <a:pt x="56" y="129"/>
                  <a:pt x="58" y="132"/>
                  <a:pt x="61" y="131"/>
                </a:cubicBezTo>
                <a:cubicBezTo>
                  <a:pt x="63" y="131"/>
                  <a:pt x="64" y="128"/>
                  <a:pt x="65" y="126"/>
                </a:cubicBezTo>
                <a:cubicBezTo>
                  <a:pt x="66" y="123"/>
                  <a:pt x="65" y="120"/>
                  <a:pt x="67" y="119"/>
                </a:cubicBezTo>
                <a:cubicBezTo>
                  <a:pt x="69" y="117"/>
                  <a:pt x="73" y="119"/>
                  <a:pt x="74" y="117"/>
                </a:cubicBezTo>
                <a:cubicBezTo>
                  <a:pt x="75" y="116"/>
                  <a:pt x="71" y="115"/>
                  <a:pt x="70" y="113"/>
                </a:cubicBezTo>
                <a:cubicBezTo>
                  <a:pt x="69" y="111"/>
                  <a:pt x="69" y="108"/>
                  <a:pt x="69" y="105"/>
                </a:cubicBezTo>
                <a:cubicBezTo>
                  <a:pt x="70" y="104"/>
                  <a:pt x="71" y="106"/>
                  <a:pt x="72" y="107"/>
                </a:cubicBezTo>
                <a:cubicBezTo>
                  <a:pt x="72" y="108"/>
                  <a:pt x="72" y="110"/>
                  <a:pt x="73" y="111"/>
                </a:cubicBezTo>
                <a:cubicBezTo>
                  <a:pt x="74" y="112"/>
                  <a:pt x="75" y="110"/>
                  <a:pt x="75" y="110"/>
                </a:cubicBezTo>
                <a:cubicBezTo>
                  <a:pt x="77" y="110"/>
                  <a:pt x="79" y="110"/>
                  <a:pt x="79" y="111"/>
                </a:cubicBezTo>
                <a:cubicBezTo>
                  <a:pt x="80" y="112"/>
                  <a:pt x="77" y="112"/>
                  <a:pt x="77" y="113"/>
                </a:cubicBezTo>
                <a:cubicBezTo>
                  <a:pt x="78" y="114"/>
                  <a:pt x="80" y="113"/>
                  <a:pt x="82" y="113"/>
                </a:cubicBezTo>
                <a:cubicBezTo>
                  <a:pt x="83" y="113"/>
                  <a:pt x="85" y="113"/>
                  <a:pt x="86" y="113"/>
                </a:cubicBezTo>
                <a:cubicBezTo>
                  <a:pt x="88" y="113"/>
                  <a:pt x="89" y="114"/>
                  <a:pt x="90" y="113"/>
                </a:cubicBezTo>
                <a:cubicBezTo>
                  <a:pt x="92" y="111"/>
                  <a:pt x="91" y="108"/>
                  <a:pt x="92" y="106"/>
                </a:cubicBezTo>
                <a:cubicBezTo>
                  <a:pt x="94" y="105"/>
                  <a:pt x="97" y="105"/>
                  <a:pt x="97" y="106"/>
                </a:cubicBezTo>
                <a:cubicBezTo>
                  <a:pt x="99" y="108"/>
                  <a:pt x="95" y="110"/>
                  <a:pt x="96" y="112"/>
                </a:cubicBezTo>
                <a:cubicBezTo>
                  <a:pt x="96" y="114"/>
                  <a:pt x="99" y="114"/>
                  <a:pt x="100" y="113"/>
                </a:cubicBezTo>
                <a:cubicBezTo>
                  <a:pt x="101" y="111"/>
                  <a:pt x="100" y="107"/>
                  <a:pt x="102" y="104"/>
                </a:cubicBezTo>
                <a:cubicBezTo>
                  <a:pt x="102" y="103"/>
                  <a:pt x="104" y="105"/>
                  <a:pt x="105" y="104"/>
                </a:cubicBezTo>
                <a:cubicBezTo>
                  <a:pt x="105" y="102"/>
                  <a:pt x="103" y="100"/>
                  <a:pt x="103" y="98"/>
                </a:cubicBezTo>
                <a:cubicBezTo>
                  <a:pt x="104" y="96"/>
                  <a:pt x="105" y="95"/>
                  <a:pt x="106" y="95"/>
                </a:cubicBezTo>
                <a:cubicBezTo>
                  <a:pt x="108" y="95"/>
                  <a:pt x="110" y="96"/>
                  <a:pt x="110" y="98"/>
                </a:cubicBezTo>
                <a:cubicBezTo>
                  <a:pt x="111" y="99"/>
                  <a:pt x="108" y="100"/>
                  <a:pt x="108" y="102"/>
                </a:cubicBezTo>
                <a:cubicBezTo>
                  <a:pt x="107" y="103"/>
                  <a:pt x="108" y="105"/>
                  <a:pt x="109" y="106"/>
                </a:cubicBezTo>
                <a:cubicBezTo>
                  <a:pt x="109" y="107"/>
                  <a:pt x="108" y="109"/>
                  <a:pt x="109" y="109"/>
                </a:cubicBezTo>
                <a:cubicBezTo>
                  <a:pt x="111" y="108"/>
                  <a:pt x="114" y="106"/>
                  <a:pt x="116" y="105"/>
                </a:cubicBezTo>
                <a:cubicBezTo>
                  <a:pt x="118" y="103"/>
                  <a:pt x="115" y="100"/>
                  <a:pt x="116" y="97"/>
                </a:cubicBezTo>
                <a:cubicBezTo>
                  <a:pt x="117" y="96"/>
                  <a:pt x="120" y="96"/>
                  <a:pt x="120" y="95"/>
                </a:cubicBezTo>
                <a:cubicBezTo>
                  <a:pt x="120" y="92"/>
                  <a:pt x="117" y="91"/>
                  <a:pt x="116" y="89"/>
                </a:cubicBezTo>
                <a:cubicBezTo>
                  <a:pt x="115" y="86"/>
                  <a:pt x="115" y="82"/>
                  <a:pt x="115" y="79"/>
                </a:cubicBezTo>
                <a:cubicBezTo>
                  <a:pt x="115" y="78"/>
                  <a:pt x="116" y="77"/>
                  <a:pt x="117" y="76"/>
                </a:cubicBezTo>
                <a:cubicBezTo>
                  <a:pt x="117" y="73"/>
                  <a:pt x="117" y="70"/>
                  <a:pt x="117" y="68"/>
                </a:cubicBezTo>
                <a:cubicBezTo>
                  <a:pt x="116" y="65"/>
                  <a:pt x="113" y="63"/>
                  <a:pt x="113" y="60"/>
                </a:cubicBezTo>
                <a:cubicBezTo>
                  <a:pt x="113" y="57"/>
                  <a:pt x="114" y="53"/>
                  <a:pt x="116" y="51"/>
                </a:cubicBezTo>
                <a:cubicBezTo>
                  <a:pt x="117" y="50"/>
                  <a:pt x="120" y="52"/>
                  <a:pt x="121" y="51"/>
                </a:cubicBezTo>
                <a:cubicBezTo>
                  <a:pt x="122" y="50"/>
                  <a:pt x="119" y="48"/>
                  <a:pt x="120" y="47"/>
                </a:cubicBezTo>
                <a:cubicBezTo>
                  <a:pt x="120" y="45"/>
                  <a:pt x="122" y="44"/>
                  <a:pt x="123" y="42"/>
                </a:cubicBezTo>
                <a:cubicBezTo>
                  <a:pt x="123" y="40"/>
                  <a:pt x="122" y="38"/>
                  <a:pt x="122" y="35"/>
                </a:cubicBezTo>
                <a:cubicBezTo>
                  <a:pt x="121" y="32"/>
                  <a:pt x="120" y="29"/>
                  <a:pt x="119" y="27"/>
                </a:cubicBezTo>
                <a:cubicBezTo>
                  <a:pt x="118" y="25"/>
                  <a:pt x="116" y="24"/>
                  <a:pt x="116" y="23"/>
                </a:cubicBezTo>
                <a:cubicBezTo>
                  <a:pt x="115" y="21"/>
                  <a:pt x="114" y="18"/>
                  <a:pt x="113" y="16"/>
                </a:cubicBezTo>
                <a:cubicBezTo>
                  <a:pt x="113" y="15"/>
                  <a:pt x="111" y="13"/>
                  <a:pt x="111" y="12"/>
                </a:cubicBezTo>
                <a:cubicBezTo>
                  <a:pt x="110" y="8"/>
                  <a:pt x="111" y="3"/>
                  <a:pt x="109" y="1"/>
                </a:cubicBezTo>
                <a:cubicBezTo>
                  <a:pt x="107" y="1"/>
                  <a:pt x="104" y="0"/>
                  <a:pt x="102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5" name="Freeform 2889"/>
          <p:cNvSpPr>
            <a:spLocks noChangeAspect="1"/>
          </p:cNvSpPr>
          <p:nvPr/>
        </p:nvSpPr>
        <p:spPr bwMode="auto">
          <a:xfrm>
            <a:off x="7650164" y="3691153"/>
            <a:ext cx="53975" cy="47625"/>
          </a:xfrm>
          <a:custGeom>
            <a:avLst/>
            <a:gdLst>
              <a:gd name="T0" fmla="*/ 0 w 28"/>
              <a:gd name="T1" fmla="*/ 16 h 25"/>
              <a:gd name="T2" fmla="*/ 2 w 28"/>
              <a:gd name="T3" fmla="*/ 26 h 25"/>
              <a:gd name="T4" fmla="*/ 10 w 28"/>
              <a:gd name="T5" fmla="*/ 29 h 25"/>
              <a:gd name="T6" fmla="*/ 13 w 28"/>
              <a:gd name="T7" fmla="*/ 29 h 25"/>
              <a:gd name="T8" fmla="*/ 13 w 28"/>
              <a:gd name="T9" fmla="*/ 24 h 25"/>
              <a:gd name="T10" fmla="*/ 17 w 28"/>
              <a:gd name="T11" fmla="*/ 17 h 25"/>
              <a:gd name="T12" fmla="*/ 23 w 28"/>
              <a:gd name="T13" fmla="*/ 18 h 25"/>
              <a:gd name="T14" fmla="*/ 27 w 28"/>
              <a:gd name="T15" fmla="*/ 20 h 25"/>
              <a:gd name="T16" fmla="*/ 29 w 28"/>
              <a:gd name="T17" fmla="*/ 13 h 25"/>
              <a:gd name="T18" fmla="*/ 33 w 28"/>
              <a:gd name="T19" fmla="*/ 8 h 25"/>
              <a:gd name="T20" fmla="*/ 32 w 28"/>
              <a:gd name="T21" fmla="*/ 6 h 25"/>
              <a:gd name="T22" fmla="*/ 30 w 28"/>
              <a:gd name="T23" fmla="*/ 1 h 25"/>
              <a:gd name="T24" fmla="*/ 23 w 28"/>
              <a:gd name="T25" fmla="*/ 1 h 25"/>
              <a:gd name="T26" fmla="*/ 19 w 28"/>
              <a:gd name="T27" fmla="*/ 1 h 25"/>
              <a:gd name="T28" fmla="*/ 16 w 28"/>
              <a:gd name="T29" fmla="*/ 8 h 25"/>
              <a:gd name="T30" fmla="*/ 11 w 28"/>
              <a:gd name="T31" fmla="*/ 8 h 25"/>
              <a:gd name="T32" fmla="*/ 7 w 28"/>
              <a:gd name="T33" fmla="*/ 6 h 25"/>
              <a:gd name="T34" fmla="*/ 4 w 28"/>
              <a:gd name="T35" fmla="*/ 10 h 25"/>
              <a:gd name="T36" fmla="*/ 0 w 28"/>
              <a:gd name="T37" fmla="*/ 16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"/>
              <a:gd name="T58" fmla="*/ 0 h 25"/>
              <a:gd name="T59" fmla="*/ 28 w 28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" h="25">
                <a:moveTo>
                  <a:pt x="0" y="13"/>
                </a:moveTo>
                <a:cubicBezTo>
                  <a:pt x="0" y="16"/>
                  <a:pt x="0" y="19"/>
                  <a:pt x="2" y="22"/>
                </a:cubicBezTo>
                <a:cubicBezTo>
                  <a:pt x="3" y="23"/>
                  <a:pt x="6" y="24"/>
                  <a:pt x="8" y="24"/>
                </a:cubicBezTo>
                <a:cubicBezTo>
                  <a:pt x="9" y="25"/>
                  <a:pt x="10" y="25"/>
                  <a:pt x="11" y="24"/>
                </a:cubicBezTo>
                <a:cubicBezTo>
                  <a:pt x="12" y="23"/>
                  <a:pt x="11" y="22"/>
                  <a:pt x="11" y="20"/>
                </a:cubicBezTo>
                <a:cubicBezTo>
                  <a:pt x="12" y="18"/>
                  <a:pt x="12" y="16"/>
                  <a:pt x="14" y="14"/>
                </a:cubicBezTo>
                <a:cubicBezTo>
                  <a:pt x="15" y="13"/>
                  <a:pt x="17" y="15"/>
                  <a:pt x="19" y="15"/>
                </a:cubicBezTo>
                <a:cubicBezTo>
                  <a:pt x="20" y="15"/>
                  <a:pt x="21" y="18"/>
                  <a:pt x="22" y="17"/>
                </a:cubicBezTo>
                <a:cubicBezTo>
                  <a:pt x="24" y="16"/>
                  <a:pt x="23" y="13"/>
                  <a:pt x="24" y="11"/>
                </a:cubicBezTo>
                <a:cubicBezTo>
                  <a:pt x="25" y="9"/>
                  <a:pt x="27" y="9"/>
                  <a:pt x="27" y="7"/>
                </a:cubicBezTo>
                <a:cubicBezTo>
                  <a:pt x="28" y="6"/>
                  <a:pt x="27" y="6"/>
                  <a:pt x="26" y="5"/>
                </a:cubicBezTo>
                <a:cubicBezTo>
                  <a:pt x="26" y="4"/>
                  <a:pt x="26" y="2"/>
                  <a:pt x="25" y="1"/>
                </a:cubicBezTo>
                <a:cubicBezTo>
                  <a:pt x="23" y="0"/>
                  <a:pt x="21" y="1"/>
                  <a:pt x="19" y="1"/>
                </a:cubicBezTo>
                <a:cubicBezTo>
                  <a:pt x="18" y="1"/>
                  <a:pt x="16" y="1"/>
                  <a:pt x="16" y="1"/>
                </a:cubicBezTo>
                <a:cubicBezTo>
                  <a:pt x="14" y="3"/>
                  <a:pt x="14" y="5"/>
                  <a:pt x="13" y="7"/>
                </a:cubicBezTo>
                <a:cubicBezTo>
                  <a:pt x="12" y="7"/>
                  <a:pt x="10" y="7"/>
                  <a:pt x="9" y="7"/>
                </a:cubicBezTo>
                <a:cubicBezTo>
                  <a:pt x="8" y="6"/>
                  <a:pt x="8" y="4"/>
                  <a:pt x="6" y="5"/>
                </a:cubicBezTo>
                <a:cubicBezTo>
                  <a:pt x="5" y="5"/>
                  <a:pt x="4" y="7"/>
                  <a:pt x="3" y="8"/>
                </a:cubicBezTo>
                <a:cubicBezTo>
                  <a:pt x="2" y="10"/>
                  <a:pt x="0" y="11"/>
                  <a:pt x="0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6" name="Freeform 2890"/>
          <p:cNvSpPr>
            <a:spLocks noChangeAspect="1"/>
          </p:cNvSpPr>
          <p:nvPr/>
        </p:nvSpPr>
        <p:spPr bwMode="auto">
          <a:xfrm>
            <a:off x="7700964" y="3681628"/>
            <a:ext cx="4763" cy="9525"/>
          </a:xfrm>
          <a:custGeom>
            <a:avLst/>
            <a:gdLst>
              <a:gd name="T0" fmla="*/ 0 w 3"/>
              <a:gd name="T1" fmla="*/ 4 h 5"/>
              <a:gd name="T2" fmla="*/ 2 w 3"/>
              <a:gd name="T3" fmla="*/ 1 h 5"/>
              <a:gd name="T4" fmla="*/ 2 w 3"/>
              <a:gd name="T5" fmla="*/ 6 h 5"/>
              <a:gd name="T6" fmla="*/ 0 w 3"/>
              <a:gd name="T7" fmla="*/ 5 h 5"/>
              <a:gd name="T8" fmla="*/ 0 w 3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1" y="5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7" name="Freeform 2891"/>
          <p:cNvSpPr>
            <a:spLocks noChangeAspect="1"/>
          </p:cNvSpPr>
          <p:nvPr/>
        </p:nvSpPr>
        <p:spPr bwMode="auto">
          <a:xfrm>
            <a:off x="7656513" y="3632415"/>
            <a:ext cx="6350" cy="4763"/>
          </a:xfrm>
          <a:custGeom>
            <a:avLst/>
            <a:gdLst>
              <a:gd name="T0" fmla="*/ 0 w 3"/>
              <a:gd name="T1" fmla="*/ 2 h 3"/>
              <a:gd name="T2" fmla="*/ 3 w 3"/>
              <a:gd name="T3" fmla="*/ 1 h 3"/>
              <a:gd name="T4" fmla="*/ 3 w 3"/>
              <a:gd name="T5" fmla="*/ 3 h 3"/>
              <a:gd name="T6" fmla="*/ 0 w 3"/>
              <a:gd name="T7" fmla="*/ 2 h 3"/>
              <a:gd name="T8" fmla="*/ 0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3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8" name="Freeform 2892"/>
          <p:cNvSpPr>
            <a:spLocks noChangeAspect="1"/>
          </p:cNvSpPr>
          <p:nvPr/>
        </p:nvSpPr>
        <p:spPr bwMode="auto">
          <a:xfrm>
            <a:off x="7581900" y="3703851"/>
            <a:ext cx="6350" cy="6350"/>
          </a:xfrm>
          <a:custGeom>
            <a:avLst/>
            <a:gdLst>
              <a:gd name="T0" fmla="*/ 1 w 3"/>
              <a:gd name="T1" fmla="*/ 3 h 3"/>
              <a:gd name="T2" fmla="*/ 3 w 3"/>
              <a:gd name="T3" fmla="*/ 1 h 3"/>
              <a:gd name="T4" fmla="*/ 3 w 3"/>
              <a:gd name="T5" fmla="*/ 4 h 3"/>
              <a:gd name="T6" fmla="*/ 0 w 3"/>
              <a:gd name="T7" fmla="*/ 3 h 3"/>
              <a:gd name="T8" fmla="*/ 1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89" name="Freeform 2893"/>
          <p:cNvSpPr>
            <a:spLocks noChangeAspect="1"/>
          </p:cNvSpPr>
          <p:nvPr/>
        </p:nvSpPr>
        <p:spPr bwMode="auto">
          <a:xfrm>
            <a:off x="7618413" y="3807040"/>
            <a:ext cx="6350" cy="9525"/>
          </a:xfrm>
          <a:custGeom>
            <a:avLst/>
            <a:gdLst>
              <a:gd name="T0" fmla="*/ 0 w 3"/>
              <a:gd name="T1" fmla="*/ 4 h 5"/>
              <a:gd name="T2" fmla="*/ 3 w 3"/>
              <a:gd name="T3" fmla="*/ 1 h 5"/>
              <a:gd name="T4" fmla="*/ 3 w 3"/>
              <a:gd name="T5" fmla="*/ 5 h 5"/>
              <a:gd name="T6" fmla="*/ 0 w 3"/>
              <a:gd name="T7" fmla="*/ 5 h 5"/>
              <a:gd name="T8" fmla="*/ 0 w 3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0" name="Freeform 2894"/>
          <p:cNvSpPr>
            <a:spLocks noChangeAspect="1"/>
          </p:cNvSpPr>
          <p:nvPr/>
        </p:nvSpPr>
        <p:spPr bwMode="auto">
          <a:xfrm>
            <a:off x="7564438" y="3735603"/>
            <a:ext cx="7938" cy="9525"/>
          </a:xfrm>
          <a:custGeom>
            <a:avLst/>
            <a:gdLst>
              <a:gd name="T0" fmla="*/ 0 w 4"/>
              <a:gd name="T1" fmla="*/ 2 h 5"/>
              <a:gd name="T2" fmla="*/ 4 w 4"/>
              <a:gd name="T3" fmla="*/ 1 h 5"/>
              <a:gd name="T4" fmla="*/ 3 w 4"/>
              <a:gd name="T5" fmla="*/ 5 h 5"/>
              <a:gd name="T6" fmla="*/ 0 w 4"/>
              <a:gd name="T7" fmla="*/ 5 h 5"/>
              <a:gd name="T8" fmla="*/ 0 w 4"/>
              <a:gd name="T9" fmla="*/ 2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2"/>
                </a:moveTo>
                <a:cubicBezTo>
                  <a:pt x="1" y="2"/>
                  <a:pt x="2" y="0"/>
                  <a:pt x="3" y="1"/>
                </a:cubicBezTo>
                <a:cubicBezTo>
                  <a:pt x="4" y="2"/>
                  <a:pt x="3" y="3"/>
                  <a:pt x="2" y="4"/>
                </a:cubicBezTo>
                <a:cubicBezTo>
                  <a:pt x="2" y="5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1" name="Freeform 2895"/>
          <p:cNvSpPr>
            <a:spLocks noChangeAspect="1"/>
          </p:cNvSpPr>
          <p:nvPr/>
        </p:nvSpPr>
        <p:spPr bwMode="auto">
          <a:xfrm>
            <a:off x="7572376" y="3727665"/>
            <a:ext cx="6350" cy="9525"/>
          </a:xfrm>
          <a:custGeom>
            <a:avLst/>
            <a:gdLst>
              <a:gd name="T0" fmla="*/ 0 w 3"/>
              <a:gd name="T1" fmla="*/ 4 h 5"/>
              <a:gd name="T2" fmla="*/ 3 w 3"/>
              <a:gd name="T3" fmla="*/ 1 h 5"/>
              <a:gd name="T4" fmla="*/ 3 w 3"/>
              <a:gd name="T5" fmla="*/ 6 h 5"/>
              <a:gd name="T6" fmla="*/ 1 w 3"/>
              <a:gd name="T7" fmla="*/ 5 h 5"/>
              <a:gd name="T8" fmla="*/ 0 w 3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1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2" name="Freeform 2896"/>
          <p:cNvSpPr>
            <a:spLocks noChangeAspect="1"/>
          </p:cNvSpPr>
          <p:nvPr/>
        </p:nvSpPr>
        <p:spPr bwMode="auto">
          <a:xfrm>
            <a:off x="7586663" y="3707026"/>
            <a:ext cx="58738" cy="82550"/>
          </a:xfrm>
          <a:custGeom>
            <a:avLst/>
            <a:gdLst>
              <a:gd name="T0" fmla="*/ 32 w 31"/>
              <a:gd name="T1" fmla="*/ 45 h 44"/>
              <a:gd name="T2" fmla="*/ 33 w 31"/>
              <a:gd name="T3" fmla="*/ 38 h 44"/>
              <a:gd name="T4" fmla="*/ 31 w 31"/>
              <a:gd name="T5" fmla="*/ 33 h 44"/>
              <a:gd name="T6" fmla="*/ 33 w 31"/>
              <a:gd name="T7" fmla="*/ 26 h 44"/>
              <a:gd name="T8" fmla="*/ 37 w 31"/>
              <a:gd name="T9" fmla="*/ 20 h 44"/>
              <a:gd name="T10" fmla="*/ 37 w 31"/>
              <a:gd name="T11" fmla="*/ 14 h 44"/>
              <a:gd name="T12" fmla="*/ 33 w 31"/>
              <a:gd name="T13" fmla="*/ 12 h 44"/>
              <a:gd name="T14" fmla="*/ 30 w 31"/>
              <a:gd name="T15" fmla="*/ 12 h 44"/>
              <a:gd name="T16" fmla="*/ 31 w 31"/>
              <a:gd name="T17" fmla="*/ 9 h 44"/>
              <a:gd name="T18" fmla="*/ 32 w 31"/>
              <a:gd name="T19" fmla="*/ 6 h 44"/>
              <a:gd name="T20" fmla="*/ 29 w 31"/>
              <a:gd name="T21" fmla="*/ 5 h 44"/>
              <a:gd name="T22" fmla="*/ 26 w 31"/>
              <a:gd name="T23" fmla="*/ 7 h 44"/>
              <a:gd name="T24" fmla="*/ 21 w 31"/>
              <a:gd name="T25" fmla="*/ 5 h 44"/>
              <a:gd name="T26" fmla="*/ 20 w 31"/>
              <a:gd name="T27" fmla="*/ 1 h 44"/>
              <a:gd name="T28" fmla="*/ 16 w 31"/>
              <a:gd name="T29" fmla="*/ 1 h 44"/>
              <a:gd name="T30" fmla="*/ 13 w 31"/>
              <a:gd name="T31" fmla="*/ 1 h 44"/>
              <a:gd name="T32" fmla="*/ 11 w 31"/>
              <a:gd name="T33" fmla="*/ 6 h 44"/>
              <a:gd name="T34" fmla="*/ 7 w 31"/>
              <a:gd name="T35" fmla="*/ 7 h 44"/>
              <a:gd name="T36" fmla="*/ 5 w 31"/>
              <a:gd name="T37" fmla="*/ 5 h 44"/>
              <a:gd name="T38" fmla="*/ 0 w 31"/>
              <a:gd name="T39" fmla="*/ 8 h 44"/>
              <a:gd name="T40" fmla="*/ 1 w 31"/>
              <a:gd name="T41" fmla="*/ 12 h 44"/>
              <a:gd name="T42" fmla="*/ 7 w 31"/>
              <a:gd name="T43" fmla="*/ 15 h 44"/>
              <a:gd name="T44" fmla="*/ 7 w 31"/>
              <a:gd name="T45" fmla="*/ 18 h 44"/>
              <a:gd name="T46" fmla="*/ 2 w 31"/>
              <a:gd name="T47" fmla="*/ 15 h 44"/>
              <a:gd name="T48" fmla="*/ 4 w 31"/>
              <a:gd name="T49" fmla="*/ 20 h 44"/>
              <a:gd name="T50" fmla="*/ 6 w 31"/>
              <a:gd name="T51" fmla="*/ 22 h 44"/>
              <a:gd name="T52" fmla="*/ 8 w 31"/>
              <a:gd name="T53" fmla="*/ 21 h 44"/>
              <a:gd name="T54" fmla="*/ 12 w 31"/>
              <a:gd name="T55" fmla="*/ 22 h 44"/>
              <a:gd name="T56" fmla="*/ 10 w 31"/>
              <a:gd name="T57" fmla="*/ 28 h 44"/>
              <a:gd name="T58" fmla="*/ 13 w 31"/>
              <a:gd name="T59" fmla="*/ 26 h 44"/>
              <a:gd name="T60" fmla="*/ 13 w 31"/>
              <a:gd name="T61" fmla="*/ 21 h 44"/>
              <a:gd name="T62" fmla="*/ 11 w 31"/>
              <a:gd name="T63" fmla="*/ 20 h 44"/>
              <a:gd name="T64" fmla="*/ 11 w 31"/>
              <a:gd name="T65" fmla="*/ 18 h 44"/>
              <a:gd name="T66" fmla="*/ 10 w 31"/>
              <a:gd name="T67" fmla="*/ 13 h 44"/>
              <a:gd name="T68" fmla="*/ 14 w 31"/>
              <a:gd name="T69" fmla="*/ 15 h 44"/>
              <a:gd name="T70" fmla="*/ 17 w 31"/>
              <a:gd name="T71" fmla="*/ 22 h 44"/>
              <a:gd name="T72" fmla="*/ 18 w 31"/>
              <a:gd name="T73" fmla="*/ 25 h 44"/>
              <a:gd name="T74" fmla="*/ 14 w 31"/>
              <a:gd name="T75" fmla="*/ 32 h 44"/>
              <a:gd name="T76" fmla="*/ 13 w 31"/>
              <a:gd name="T77" fmla="*/ 39 h 44"/>
              <a:gd name="T78" fmla="*/ 17 w 31"/>
              <a:gd name="T79" fmla="*/ 44 h 44"/>
              <a:gd name="T80" fmla="*/ 16 w 31"/>
              <a:gd name="T81" fmla="*/ 47 h 44"/>
              <a:gd name="T82" fmla="*/ 21 w 31"/>
              <a:gd name="T83" fmla="*/ 48 h 44"/>
              <a:gd name="T84" fmla="*/ 19 w 31"/>
              <a:gd name="T85" fmla="*/ 41 h 44"/>
              <a:gd name="T86" fmla="*/ 24 w 31"/>
              <a:gd name="T87" fmla="*/ 43 h 44"/>
              <a:gd name="T88" fmla="*/ 23 w 31"/>
              <a:gd name="T89" fmla="*/ 48 h 44"/>
              <a:gd name="T90" fmla="*/ 23 w 31"/>
              <a:gd name="T91" fmla="*/ 52 h 44"/>
              <a:gd name="T92" fmla="*/ 29 w 31"/>
              <a:gd name="T93" fmla="*/ 50 h 44"/>
              <a:gd name="T94" fmla="*/ 29 w 31"/>
              <a:gd name="T95" fmla="*/ 45 h 44"/>
              <a:gd name="T96" fmla="*/ 32 w 31"/>
              <a:gd name="T97" fmla="*/ 45 h 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"/>
              <a:gd name="T148" fmla="*/ 0 h 44"/>
              <a:gd name="T149" fmla="*/ 31 w 31"/>
              <a:gd name="T150" fmla="*/ 44 h 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" h="44">
                <a:moveTo>
                  <a:pt x="27" y="38"/>
                </a:moveTo>
                <a:cubicBezTo>
                  <a:pt x="28" y="36"/>
                  <a:pt x="28" y="34"/>
                  <a:pt x="28" y="32"/>
                </a:cubicBezTo>
                <a:cubicBezTo>
                  <a:pt x="27" y="31"/>
                  <a:pt x="26" y="29"/>
                  <a:pt x="26" y="28"/>
                </a:cubicBezTo>
                <a:cubicBezTo>
                  <a:pt x="27" y="26"/>
                  <a:pt x="27" y="24"/>
                  <a:pt x="28" y="22"/>
                </a:cubicBezTo>
                <a:cubicBezTo>
                  <a:pt x="29" y="20"/>
                  <a:pt x="30" y="18"/>
                  <a:pt x="31" y="17"/>
                </a:cubicBezTo>
                <a:cubicBezTo>
                  <a:pt x="31" y="15"/>
                  <a:pt x="31" y="13"/>
                  <a:pt x="31" y="12"/>
                </a:cubicBezTo>
                <a:cubicBezTo>
                  <a:pt x="30" y="11"/>
                  <a:pt x="29" y="10"/>
                  <a:pt x="28" y="10"/>
                </a:cubicBezTo>
                <a:cubicBezTo>
                  <a:pt x="27" y="10"/>
                  <a:pt x="25" y="11"/>
                  <a:pt x="25" y="10"/>
                </a:cubicBezTo>
                <a:cubicBezTo>
                  <a:pt x="24" y="9"/>
                  <a:pt x="26" y="9"/>
                  <a:pt x="26" y="8"/>
                </a:cubicBezTo>
                <a:cubicBezTo>
                  <a:pt x="27" y="7"/>
                  <a:pt x="27" y="5"/>
                  <a:pt x="27" y="5"/>
                </a:cubicBezTo>
                <a:cubicBezTo>
                  <a:pt x="26" y="4"/>
                  <a:pt x="25" y="3"/>
                  <a:pt x="24" y="4"/>
                </a:cubicBezTo>
                <a:cubicBezTo>
                  <a:pt x="23" y="4"/>
                  <a:pt x="23" y="6"/>
                  <a:pt x="22" y="6"/>
                </a:cubicBezTo>
                <a:cubicBezTo>
                  <a:pt x="21" y="6"/>
                  <a:pt x="19" y="5"/>
                  <a:pt x="18" y="4"/>
                </a:cubicBezTo>
                <a:cubicBezTo>
                  <a:pt x="17" y="3"/>
                  <a:pt x="17" y="1"/>
                  <a:pt x="17" y="1"/>
                </a:cubicBezTo>
                <a:cubicBezTo>
                  <a:pt x="15" y="0"/>
                  <a:pt x="14" y="1"/>
                  <a:pt x="13" y="1"/>
                </a:cubicBezTo>
                <a:cubicBezTo>
                  <a:pt x="12" y="1"/>
                  <a:pt x="11" y="0"/>
                  <a:pt x="11" y="1"/>
                </a:cubicBezTo>
                <a:cubicBezTo>
                  <a:pt x="10" y="2"/>
                  <a:pt x="10" y="4"/>
                  <a:pt x="9" y="5"/>
                </a:cubicBezTo>
                <a:cubicBezTo>
                  <a:pt x="9" y="6"/>
                  <a:pt x="7" y="6"/>
                  <a:pt x="6" y="6"/>
                </a:cubicBezTo>
                <a:cubicBezTo>
                  <a:pt x="5" y="5"/>
                  <a:pt x="4" y="4"/>
                  <a:pt x="4" y="4"/>
                </a:cubicBezTo>
                <a:cubicBezTo>
                  <a:pt x="2" y="5"/>
                  <a:pt x="1" y="6"/>
                  <a:pt x="0" y="7"/>
                </a:cubicBezTo>
                <a:cubicBezTo>
                  <a:pt x="0" y="8"/>
                  <a:pt x="0" y="9"/>
                  <a:pt x="1" y="10"/>
                </a:cubicBezTo>
                <a:cubicBezTo>
                  <a:pt x="2" y="11"/>
                  <a:pt x="5" y="11"/>
                  <a:pt x="6" y="13"/>
                </a:cubicBezTo>
                <a:cubicBezTo>
                  <a:pt x="7" y="13"/>
                  <a:pt x="7" y="15"/>
                  <a:pt x="6" y="15"/>
                </a:cubicBezTo>
                <a:cubicBezTo>
                  <a:pt x="4" y="15"/>
                  <a:pt x="3" y="12"/>
                  <a:pt x="2" y="13"/>
                </a:cubicBezTo>
                <a:cubicBezTo>
                  <a:pt x="1" y="13"/>
                  <a:pt x="2" y="16"/>
                  <a:pt x="3" y="17"/>
                </a:cubicBezTo>
                <a:cubicBezTo>
                  <a:pt x="3" y="18"/>
                  <a:pt x="4" y="19"/>
                  <a:pt x="5" y="19"/>
                </a:cubicBezTo>
                <a:cubicBezTo>
                  <a:pt x="6" y="19"/>
                  <a:pt x="7" y="18"/>
                  <a:pt x="7" y="18"/>
                </a:cubicBezTo>
                <a:cubicBezTo>
                  <a:pt x="8" y="18"/>
                  <a:pt x="9" y="18"/>
                  <a:pt x="10" y="19"/>
                </a:cubicBezTo>
                <a:cubicBezTo>
                  <a:pt x="10" y="20"/>
                  <a:pt x="7" y="22"/>
                  <a:pt x="8" y="24"/>
                </a:cubicBezTo>
                <a:cubicBezTo>
                  <a:pt x="8" y="25"/>
                  <a:pt x="10" y="23"/>
                  <a:pt x="11" y="22"/>
                </a:cubicBezTo>
                <a:cubicBezTo>
                  <a:pt x="12" y="21"/>
                  <a:pt x="12" y="20"/>
                  <a:pt x="11" y="18"/>
                </a:cubicBezTo>
                <a:cubicBezTo>
                  <a:pt x="11" y="18"/>
                  <a:pt x="9" y="18"/>
                  <a:pt x="9" y="17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3"/>
                  <a:pt x="7" y="12"/>
                  <a:pt x="8" y="11"/>
                </a:cubicBezTo>
                <a:cubicBezTo>
                  <a:pt x="9" y="10"/>
                  <a:pt x="11" y="12"/>
                  <a:pt x="12" y="13"/>
                </a:cubicBezTo>
                <a:cubicBezTo>
                  <a:pt x="14" y="15"/>
                  <a:pt x="14" y="17"/>
                  <a:pt x="14" y="19"/>
                </a:cubicBezTo>
                <a:cubicBezTo>
                  <a:pt x="15" y="19"/>
                  <a:pt x="15" y="20"/>
                  <a:pt x="15" y="21"/>
                </a:cubicBezTo>
                <a:cubicBezTo>
                  <a:pt x="14" y="23"/>
                  <a:pt x="13" y="25"/>
                  <a:pt x="12" y="27"/>
                </a:cubicBezTo>
                <a:cubicBezTo>
                  <a:pt x="12" y="29"/>
                  <a:pt x="11" y="31"/>
                  <a:pt x="11" y="33"/>
                </a:cubicBezTo>
                <a:cubicBezTo>
                  <a:pt x="12" y="34"/>
                  <a:pt x="14" y="35"/>
                  <a:pt x="14" y="37"/>
                </a:cubicBezTo>
                <a:cubicBezTo>
                  <a:pt x="14" y="38"/>
                  <a:pt x="12" y="39"/>
                  <a:pt x="13" y="40"/>
                </a:cubicBezTo>
                <a:cubicBezTo>
                  <a:pt x="14" y="42"/>
                  <a:pt x="17" y="43"/>
                  <a:pt x="18" y="41"/>
                </a:cubicBezTo>
                <a:cubicBezTo>
                  <a:pt x="19" y="40"/>
                  <a:pt x="16" y="37"/>
                  <a:pt x="16" y="35"/>
                </a:cubicBezTo>
                <a:cubicBezTo>
                  <a:pt x="17" y="34"/>
                  <a:pt x="19" y="35"/>
                  <a:pt x="20" y="36"/>
                </a:cubicBezTo>
                <a:cubicBezTo>
                  <a:pt x="20" y="37"/>
                  <a:pt x="19" y="39"/>
                  <a:pt x="19" y="41"/>
                </a:cubicBezTo>
                <a:cubicBezTo>
                  <a:pt x="19" y="42"/>
                  <a:pt x="18" y="44"/>
                  <a:pt x="19" y="44"/>
                </a:cubicBezTo>
                <a:cubicBezTo>
                  <a:pt x="21" y="44"/>
                  <a:pt x="23" y="43"/>
                  <a:pt x="24" y="42"/>
                </a:cubicBezTo>
                <a:cubicBezTo>
                  <a:pt x="25" y="41"/>
                  <a:pt x="23" y="39"/>
                  <a:pt x="24" y="38"/>
                </a:cubicBezTo>
                <a:cubicBezTo>
                  <a:pt x="24" y="37"/>
                  <a:pt x="26" y="39"/>
                  <a:pt x="27" y="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3" name="Freeform 2897"/>
          <p:cNvSpPr>
            <a:spLocks noChangeAspect="1"/>
          </p:cNvSpPr>
          <p:nvPr/>
        </p:nvSpPr>
        <p:spPr bwMode="auto">
          <a:xfrm>
            <a:off x="7627939" y="3795928"/>
            <a:ext cx="7938" cy="15875"/>
          </a:xfrm>
          <a:custGeom>
            <a:avLst/>
            <a:gdLst>
              <a:gd name="T0" fmla="*/ 4 w 4"/>
              <a:gd name="T1" fmla="*/ 0 h 8"/>
              <a:gd name="T2" fmla="*/ 3 w 4"/>
              <a:gd name="T3" fmla="*/ 10 h 8"/>
              <a:gd name="T4" fmla="*/ 0 w 4"/>
              <a:gd name="T5" fmla="*/ 9 h 8"/>
              <a:gd name="T6" fmla="*/ 1 w 4"/>
              <a:gd name="T7" fmla="*/ 1 h 8"/>
              <a:gd name="T8" fmla="*/ 4 w 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0"/>
                </a:moveTo>
                <a:cubicBezTo>
                  <a:pt x="4" y="3"/>
                  <a:pt x="3" y="5"/>
                  <a:pt x="2" y="8"/>
                </a:cubicBezTo>
                <a:cubicBezTo>
                  <a:pt x="2" y="8"/>
                  <a:pt x="1" y="8"/>
                  <a:pt x="0" y="7"/>
                </a:cubicBezTo>
                <a:cubicBezTo>
                  <a:pt x="0" y="5"/>
                  <a:pt x="0" y="3"/>
                  <a:pt x="1" y="1"/>
                </a:cubicBezTo>
                <a:cubicBezTo>
                  <a:pt x="1" y="0"/>
                  <a:pt x="3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4" name="Freeform 2898"/>
          <p:cNvSpPr>
            <a:spLocks noChangeAspect="1"/>
          </p:cNvSpPr>
          <p:nvPr/>
        </p:nvSpPr>
        <p:spPr bwMode="auto">
          <a:xfrm>
            <a:off x="7570788" y="3678453"/>
            <a:ext cx="6350" cy="11113"/>
          </a:xfrm>
          <a:custGeom>
            <a:avLst/>
            <a:gdLst>
              <a:gd name="T0" fmla="*/ 4 w 3"/>
              <a:gd name="T1" fmla="*/ 0 h 6"/>
              <a:gd name="T2" fmla="*/ 3 w 3"/>
              <a:gd name="T3" fmla="*/ 7 h 6"/>
              <a:gd name="T4" fmla="*/ 0 w 3"/>
              <a:gd name="T5" fmla="*/ 7 h 6"/>
              <a:gd name="T6" fmla="*/ 1 w 3"/>
              <a:gd name="T7" fmla="*/ 1 h 6"/>
              <a:gd name="T8" fmla="*/ 4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cubicBezTo>
                  <a:pt x="3" y="2"/>
                  <a:pt x="3" y="4"/>
                  <a:pt x="2" y="6"/>
                </a:cubicBezTo>
                <a:cubicBezTo>
                  <a:pt x="2" y="6"/>
                  <a:pt x="0" y="6"/>
                  <a:pt x="0" y="6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5" name="Freeform 2899"/>
          <p:cNvSpPr>
            <a:spLocks noChangeAspect="1"/>
          </p:cNvSpPr>
          <p:nvPr/>
        </p:nvSpPr>
        <p:spPr bwMode="auto">
          <a:xfrm>
            <a:off x="7764464" y="3570503"/>
            <a:ext cx="9525" cy="15875"/>
          </a:xfrm>
          <a:custGeom>
            <a:avLst/>
            <a:gdLst>
              <a:gd name="T0" fmla="*/ 2 w 5"/>
              <a:gd name="T1" fmla="*/ 1 h 8"/>
              <a:gd name="T2" fmla="*/ 0 w 5"/>
              <a:gd name="T3" fmla="*/ 6 h 8"/>
              <a:gd name="T4" fmla="*/ 2 w 5"/>
              <a:gd name="T5" fmla="*/ 6 h 8"/>
              <a:gd name="T6" fmla="*/ 2 w 5"/>
              <a:gd name="T7" fmla="*/ 10 h 8"/>
              <a:gd name="T8" fmla="*/ 6 w 5"/>
              <a:gd name="T9" fmla="*/ 5 h 8"/>
              <a:gd name="T10" fmla="*/ 4 w 5"/>
              <a:gd name="T11" fmla="*/ 5 h 8"/>
              <a:gd name="T12" fmla="*/ 2 w 5"/>
              <a:gd name="T13" fmla="*/ 1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8"/>
              <a:gd name="T23" fmla="*/ 5 w 5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8">
                <a:moveTo>
                  <a:pt x="2" y="1"/>
                </a:moveTo>
                <a:cubicBezTo>
                  <a:pt x="0" y="1"/>
                  <a:pt x="0" y="4"/>
                  <a:pt x="0" y="5"/>
                </a:cubicBezTo>
                <a:cubicBezTo>
                  <a:pt x="0" y="6"/>
                  <a:pt x="1" y="5"/>
                  <a:pt x="2" y="5"/>
                </a:cubicBezTo>
                <a:cubicBezTo>
                  <a:pt x="2" y="6"/>
                  <a:pt x="1" y="8"/>
                  <a:pt x="2" y="8"/>
                </a:cubicBezTo>
                <a:cubicBezTo>
                  <a:pt x="3" y="8"/>
                  <a:pt x="4" y="6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3"/>
                  <a:pt x="3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6" name="Freeform 2900"/>
          <p:cNvSpPr>
            <a:spLocks noChangeAspect="1"/>
          </p:cNvSpPr>
          <p:nvPr/>
        </p:nvSpPr>
        <p:spPr bwMode="auto">
          <a:xfrm>
            <a:off x="6454775" y="4389653"/>
            <a:ext cx="58738" cy="104775"/>
          </a:xfrm>
          <a:custGeom>
            <a:avLst/>
            <a:gdLst>
              <a:gd name="T0" fmla="*/ 12 w 31"/>
              <a:gd name="T1" fmla="*/ 1 h 55"/>
              <a:gd name="T2" fmla="*/ 26 w 31"/>
              <a:gd name="T3" fmla="*/ 24 h 55"/>
              <a:gd name="T4" fmla="*/ 36 w 31"/>
              <a:gd name="T5" fmla="*/ 44 h 55"/>
              <a:gd name="T6" fmla="*/ 32 w 31"/>
              <a:gd name="T7" fmla="*/ 59 h 55"/>
              <a:gd name="T8" fmla="*/ 23 w 31"/>
              <a:gd name="T9" fmla="*/ 64 h 55"/>
              <a:gd name="T10" fmla="*/ 17 w 31"/>
              <a:gd name="T11" fmla="*/ 66 h 55"/>
              <a:gd name="T12" fmla="*/ 7 w 31"/>
              <a:gd name="T13" fmla="*/ 56 h 55"/>
              <a:gd name="T14" fmla="*/ 6 w 31"/>
              <a:gd name="T15" fmla="*/ 47 h 55"/>
              <a:gd name="T16" fmla="*/ 4 w 31"/>
              <a:gd name="T17" fmla="*/ 37 h 55"/>
              <a:gd name="T18" fmla="*/ 2 w 31"/>
              <a:gd name="T19" fmla="*/ 31 h 55"/>
              <a:gd name="T20" fmla="*/ 1 w 31"/>
              <a:gd name="T21" fmla="*/ 24 h 55"/>
              <a:gd name="T22" fmla="*/ 5 w 31"/>
              <a:gd name="T23" fmla="*/ 31 h 55"/>
              <a:gd name="T24" fmla="*/ 6 w 31"/>
              <a:gd name="T25" fmla="*/ 19 h 55"/>
              <a:gd name="T26" fmla="*/ 7 w 31"/>
              <a:gd name="T27" fmla="*/ 10 h 55"/>
              <a:gd name="T28" fmla="*/ 8 w 31"/>
              <a:gd name="T29" fmla="*/ 6 h 55"/>
              <a:gd name="T30" fmla="*/ 13 w 31"/>
              <a:gd name="T31" fmla="*/ 8 h 55"/>
              <a:gd name="T32" fmla="*/ 11 w 31"/>
              <a:gd name="T33" fmla="*/ 4 h 55"/>
              <a:gd name="T34" fmla="*/ 5 w 31"/>
              <a:gd name="T35" fmla="*/ 1 h 55"/>
              <a:gd name="T36" fmla="*/ 12 w 31"/>
              <a:gd name="T37" fmla="*/ 1 h 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"/>
              <a:gd name="T58" fmla="*/ 0 h 55"/>
              <a:gd name="T59" fmla="*/ 31 w 31"/>
              <a:gd name="T60" fmla="*/ 55 h 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" h="55">
                <a:moveTo>
                  <a:pt x="10" y="1"/>
                </a:moveTo>
                <a:cubicBezTo>
                  <a:pt x="15" y="7"/>
                  <a:pt x="18" y="13"/>
                  <a:pt x="22" y="20"/>
                </a:cubicBezTo>
                <a:cubicBezTo>
                  <a:pt x="25" y="25"/>
                  <a:pt x="29" y="31"/>
                  <a:pt x="30" y="37"/>
                </a:cubicBezTo>
                <a:cubicBezTo>
                  <a:pt x="31" y="41"/>
                  <a:pt x="29" y="46"/>
                  <a:pt x="27" y="49"/>
                </a:cubicBezTo>
                <a:cubicBezTo>
                  <a:pt x="25" y="51"/>
                  <a:pt x="22" y="52"/>
                  <a:pt x="19" y="53"/>
                </a:cubicBezTo>
                <a:cubicBezTo>
                  <a:pt x="17" y="54"/>
                  <a:pt x="15" y="55"/>
                  <a:pt x="14" y="55"/>
                </a:cubicBezTo>
                <a:cubicBezTo>
                  <a:pt x="10" y="54"/>
                  <a:pt x="8" y="50"/>
                  <a:pt x="6" y="47"/>
                </a:cubicBezTo>
                <a:cubicBezTo>
                  <a:pt x="5" y="45"/>
                  <a:pt x="6" y="41"/>
                  <a:pt x="5" y="39"/>
                </a:cubicBezTo>
                <a:cubicBezTo>
                  <a:pt x="5" y="36"/>
                  <a:pt x="4" y="34"/>
                  <a:pt x="3" y="31"/>
                </a:cubicBezTo>
                <a:cubicBezTo>
                  <a:pt x="3" y="30"/>
                  <a:pt x="2" y="28"/>
                  <a:pt x="2" y="26"/>
                </a:cubicBezTo>
                <a:cubicBezTo>
                  <a:pt x="2" y="24"/>
                  <a:pt x="0" y="22"/>
                  <a:pt x="1" y="20"/>
                </a:cubicBezTo>
                <a:cubicBezTo>
                  <a:pt x="3" y="22"/>
                  <a:pt x="2" y="27"/>
                  <a:pt x="4" y="26"/>
                </a:cubicBezTo>
                <a:cubicBezTo>
                  <a:pt x="4" y="22"/>
                  <a:pt x="4" y="19"/>
                  <a:pt x="5" y="16"/>
                </a:cubicBezTo>
                <a:cubicBezTo>
                  <a:pt x="5" y="14"/>
                  <a:pt x="6" y="11"/>
                  <a:pt x="6" y="8"/>
                </a:cubicBezTo>
                <a:cubicBezTo>
                  <a:pt x="7" y="7"/>
                  <a:pt x="7" y="6"/>
                  <a:pt x="7" y="5"/>
                </a:cubicBezTo>
                <a:cubicBezTo>
                  <a:pt x="9" y="5"/>
                  <a:pt x="11" y="8"/>
                  <a:pt x="11" y="7"/>
                </a:cubicBezTo>
                <a:cubicBezTo>
                  <a:pt x="12" y="5"/>
                  <a:pt x="10" y="4"/>
                  <a:pt x="9" y="3"/>
                </a:cubicBezTo>
                <a:cubicBezTo>
                  <a:pt x="7" y="2"/>
                  <a:pt x="6" y="2"/>
                  <a:pt x="4" y="1"/>
                </a:cubicBezTo>
                <a:cubicBezTo>
                  <a:pt x="7" y="0"/>
                  <a:pt x="9" y="0"/>
                  <a:pt x="10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7" name="Freeform 2901"/>
          <p:cNvSpPr>
            <a:spLocks noChangeAspect="1"/>
          </p:cNvSpPr>
          <p:nvPr/>
        </p:nvSpPr>
        <p:spPr bwMode="auto">
          <a:xfrm>
            <a:off x="6792914" y="4462678"/>
            <a:ext cx="9525" cy="15875"/>
          </a:xfrm>
          <a:custGeom>
            <a:avLst/>
            <a:gdLst>
              <a:gd name="T0" fmla="*/ 0 w 5"/>
              <a:gd name="T1" fmla="*/ 1 h 8"/>
              <a:gd name="T2" fmla="*/ 4 w 5"/>
              <a:gd name="T3" fmla="*/ 1 h 8"/>
              <a:gd name="T4" fmla="*/ 5 w 5"/>
              <a:gd name="T5" fmla="*/ 9 h 8"/>
              <a:gd name="T6" fmla="*/ 0 w 5"/>
              <a:gd name="T7" fmla="*/ 6 h 8"/>
              <a:gd name="T8" fmla="*/ 0 w 5"/>
              <a:gd name="T9" fmla="*/ 1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0" y="1"/>
                </a:moveTo>
                <a:cubicBezTo>
                  <a:pt x="1" y="0"/>
                  <a:pt x="3" y="0"/>
                  <a:pt x="3" y="1"/>
                </a:cubicBezTo>
                <a:cubicBezTo>
                  <a:pt x="4" y="2"/>
                  <a:pt x="5" y="5"/>
                  <a:pt x="4" y="7"/>
                </a:cubicBezTo>
                <a:cubicBezTo>
                  <a:pt x="3" y="8"/>
                  <a:pt x="1" y="6"/>
                  <a:pt x="0" y="5"/>
                </a:cubicBezTo>
                <a:cubicBezTo>
                  <a:pt x="0" y="4"/>
                  <a:pt x="0" y="2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8" name="Freeform 2902"/>
          <p:cNvSpPr>
            <a:spLocks noChangeAspect="1"/>
          </p:cNvSpPr>
          <p:nvPr/>
        </p:nvSpPr>
        <p:spPr bwMode="auto">
          <a:xfrm>
            <a:off x="6831013" y="4500778"/>
            <a:ext cx="273050" cy="320675"/>
          </a:xfrm>
          <a:custGeom>
            <a:avLst/>
            <a:gdLst>
              <a:gd name="T0" fmla="*/ 11 w 143"/>
              <a:gd name="T1" fmla="*/ 1 h 168"/>
              <a:gd name="T2" fmla="*/ 37 w 143"/>
              <a:gd name="T3" fmla="*/ 11 h 168"/>
              <a:gd name="T4" fmla="*/ 45 w 143"/>
              <a:gd name="T5" fmla="*/ 22 h 168"/>
              <a:gd name="T6" fmla="*/ 48 w 143"/>
              <a:gd name="T7" fmla="*/ 29 h 168"/>
              <a:gd name="T8" fmla="*/ 59 w 143"/>
              <a:gd name="T9" fmla="*/ 36 h 168"/>
              <a:gd name="T10" fmla="*/ 79 w 143"/>
              <a:gd name="T11" fmla="*/ 55 h 168"/>
              <a:gd name="T12" fmla="*/ 88 w 143"/>
              <a:gd name="T13" fmla="*/ 61 h 168"/>
              <a:gd name="T14" fmla="*/ 90 w 143"/>
              <a:gd name="T15" fmla="*/ 59 h 168"/>
              <a:gd name="T16" fmla="*/ 100 w 143"/>
              <a:gd name="T17" fmla="*/ 65 h 168"/>
              <a:gd name="T18" fmla="*/ 107 w 143"/>
              <a:gd name="T19" fmla="*/ 72 h 168"/>
              <a:gd name="T20" fmla="*/ 113 w 143"/>
              <a:gd name="T21" fmla="*/ 82 h 168"/>
              <a:gd name="T22" fmla="*/ 124 w 143"/>
              <a:gd name="T23" fmla="*/ 90 h 168"/>
              <a:gd name="T24" fmla="*/ 137 w 143"/>
              <a:gd name="T25" fmla="*/ 97 h 168"/>
              <a:gd name="T26" fmla="*/ 136 w 143"/>
              <a:gd name="T27" fmla="*/ 103 h 168"/>
              <a:gd name="T28" fmla="*/ 136 w 143"/>
              <a:gd name="T29" fmla="*/ 115 h 168"/>
              <a:gd name="T30" fmla="*/ 148 w 143"/>
              <a:gd name="T31" fmla="*/ 130 h 168"/>
              <a:gd name="T32" fmla="*/ 150 w 143"/>
              <a:gd name="T33" fmla="*/ 139 h 168"/>
              <a:gd name="T34" fmla="*/ 171 w 143"/>
              <a:gd name="T35" fmla="*/ 151 h 168"/>
              <a:gd name="T36" fmla="*/ 166 w 143"/>
              <a:gd name="T37" fmla="*/ 185 h 168"/>
              <a:gd name="T38" fmla="*/ 158 w 143"/>
              <a:gd name="T39" fmla="*/ 192 h 168"/>
              <a:gd name="T40" fmla="*/ 148 w 143"/>
              <a:gd name="T41" fmla="*/ 194 h 168"/>
              <a:gd name="T42" fmla="*/ 141 w 143"/>
              <a:gd name="T43" fmla="*/ 194 h 168"/>
              <a:gd name="T44" fmla="*/ 109 w 143"/>
              <a:gd name="T45" fmla="*/ 160 h 168"/>
              <a:gd name="T46" fmla="*/ 96 w 143"/>
              <a:gd name="T47" fmla="*/ 144 h 168"/>
              <a:gd name="T48" fmla="*/ 90 w 143"/>
              <a:gd name="T49" fmla="*/ 131 h 168"/>
              <a:gd name="T50" fmla="*/ 78 w 143"/>
              <a:gd name="T51" fmla="*/ 106 h 168"/>
              <a:gd name="T52" fmla="*/ 75 w 143"/>
              <a:gd name="T53" fmla="*/ 99 h 168"/>
              <a:gd name="T54" fmla="*/ 65 w 143"/>
              <a:gd name="T55" fmla="*/ 95 h 168"/>
              <a:gd name="T56" fmla="*/ 58 w 143"/>
              <a:gd name="T57" fmla="*/ 72 h 168"/>
              <a:gd name="T58" fmla="*/ 55 w 143"/>
              <a:gd name="T59" fmla="*/ 67 h 168"/>
              <a:gd name="T60" fmla="*/ 43 w 143"/>
              <a:gd name="T61" fmla="*/ 59 h 168"/>
              <a:gd name="T62" fmla="*/ 30 w 143"/>
              <a:gd name="T63" fmla="*/ 36 h 168"/>
              <a:gd name="T64" fmla="*/ 7 w 143"/>
              <a:gd name="T65" fmla="*/ 18 h 168"/>
              <a:gd name="T66" fmla="*/ 1 w 143"/>
              <a:gd name="T67" fmla="*/ 1 h 1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168"/>
              <a:gd name="T104" fmla="*/ 143 w 143"/>
              <a:gd name="T105" fmla="*/ 168 h 1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168">
                <a:moveTo>
                  <a:pt x="1" y="1"/>
                </a:moveTo>
                <a:cubicBezTo>
                  <a:pt x="3" y="0"/>
                  <a:pt x="6" y="0"/>
                  <a:pt x="9" y="1"/>
                </a:cubicBezTo>
                <a:cubicBezTo>
                  <a:pt x="11" y="2"/>
                  <a:pt x="11" y="6"/>
                  <a:pt x="13" y="7"/>
                </a:cubicBezTo>
                <a:cubicBezTo>
                  <a:pt x="19" y="9"/>
                  <a:pt x="26" y="7"/>
                  <a:pt x="31" y="9"/>
                </a:cubicBezTo>
                <a:cubicBezTo>
                  <a:pt x="34" y="10"/>
                  <a:pt x="36" y="12"/>
                  <a:pt x="37" y="15"/>
                </a:cubicBezTo>
                <a:cubicBezTo>
                  <a:pt x="38" y="16"/>
                  <a:pt x="36" y="17"/>
                  <a:pt x="37" y="18"/>
                </a:cubicBezTo>
                <a:cubicBezTo>
                  <a:pt x="38" y="20"/>
                  <a:pt x="41" y="20"/>
                  <a:pt x="42" y="21"/>
                </a:cubicBezTo>
                <a:cubicBezTo>
                  <a:pt x="42" y="22"/>
                  <a:pt x="39" y="23"/>
                  <a:pt x="40" y="24"/>
                </a:cubicBezTo>
                <a:cubicBezTo>
                  <a:pt x="42" y="25"/>
                  <a:pt x="46" y="24"/>
                  <a:pt x="48" y="26"/>
                </a:cubicBezTo>
                <a:cubicBezTo>
                  <a:pt x="49" y="27"/>
                  <a:pt x="48" y="29"/>
                  <a:pt x="49" y="30"/>
                </a:cubicBezTo>
                <a:cubicBezTo>
                  <a:pt x="52" y="33"/>
                  <a:pt x="56" y="34"/>
                  <a:pt x="59" y="36"/>
                </a:cubicBezTo>
                <a:cubicBezTo>
                  <a:pt x="62" y="39"/>
                  <a:pt x="63" y="44"/>
                  <a:pt x="66" y="46"/>
                </a:cubicBezTo>
                <a:cubicBezTo>
                  <a:pt x="67" y="47"/>
                  <a:pt x="67" y="43"/>
                  <a:pt x="68" y="44"/>
                </a:cubicBezTo>
                <a:cubicBezTo>
                  <a:pt x="70" y="45"/>
                  <a:pt x="71" y="49"/>
                  <a:pt x="73" y="51"/>
                </a:cubicBezTo>
                <a:cubicBezTo>
                  <a:pt x="73" y="52"/>
                  <a:pt x="75" y="54"/>
                  <a:pt x="76" y="54"/>
                </a:cubicBezTo>
                <a:cubicBezTo>
                  <a:pt x="77" y="53"/>
                  <a:pt x="74" y="50"/>
                  <a:pt x="75" y="49"/>
                </a:cubicBezTo>
                <a:cubicBezTo>
                  <a:pt x="75" y="48"/>
                  <a:pt x="77" y="47"/>
                  <a:pt x="79" y="48"/>
                </a:cubicBezTo>
                <a:cubicBezTo>
                  <a:pt x="81" y="49"/>
                  <a:pt x="82" y="52"/>
                  <a:pt x="83" y="54"/>
                </a:cubicBezTo>
                <a:cubicBezTo>
                  <a:pt x="84" y="55"/>
                  <a:pt x="82" y="58"/>
                  <a:pt x="83" y="59"/>
                </a:cubicBezTo>
                <a:cubicBezTo>
                  <a:pt x="85" y="60"/>
                  <a:pt x="87" y="59"/>
                  <a:pt x="89" y="60"/>
                </a:cubicBezTo>
                <a:cubicBezTo>
                  <a:pt x="90" y="60"/>
                  <a:pt x="91" y="61"/>
                  <a:pt x="91" y="61"/>
                </a:cubicBezTo>
                <a:cubicBezTo>
                  <a:pt x="93" y="64"/>
                  <a:pt x="92" y="67"/>
                  <a:pt x="94" y="68"/>
                </a:cubicBezTo>
                <a:cubicBezTo>
                  <a:pt x="96" y="70"/>
                  <a:pt x="100" y="70"/>
                  <a:pt x="102" y="71"/>
                </a:cubicBezTo>
                <a:cubicBezTo>
                  <a:pt x="103" y="72"/>
                  <a:pt x="102" y="74"/>
                  <a:pt x="103" y="75"/>
                </a:cubicBezTo>
                <a:cubicBezTo>
                  <a:pt x="104" y="76"/>
                  <a:pt x="106" y="74"/>
                  <a:pt x="108" y="75"/>
                </a:cubicBezTo>
                <a:cubicBezTo>
                  <a:pt x="110" y="77"/>
                  <a:pt x="114" y="78"/>
                  <a:pt x="114" y="81"/>
                </a:cubicBezTo>
                <a:cubicBezTo>
                  <a:pt x="115" y="83"/>
                  <a:pt x="111" y="82"/>
                  <a:pt x="110" y="84"/>
                </a:cubicBezTo>
                <a:cubicBezTo>
                  <a:pt x="109" y="85"/>
                  <a:pt x="113" y="85"/>
                  <a:pt x="113" y="86"/>
                </a:cubicBezTo>
                <a:cubicBezTo>
                  <a:pt x="112" y="89"/>
                  <a:pt x="108" y="90"/>
                  <a:pt x="108" y="93"/>
                </a:cubicBezTo>
                <a:cubicBezTo>
                  <a:pt x="108" y="95"/>
                  <a:pt x="111" y="95"/>
                  <a:pt x="113" y="96"/>
                </a:cubicBezTo>
                <a:cubicBezTo>
                  <a:pt x="115" y="97"/>
                  <a:pt x="118" y="96"/>
                  <a:pt x="120" y="98"/>
                </a:cubicBezTo>
                <a:cubicBezTo>
                  <a:pt x="122" y="101"/>
                  <a:pt x="121" y="105"/>
                  <a:pt x="123" y="108"/>
                </a:cubicBezTo>
                <a:cubicBezTo>
                  <a:pt x="124" y="110"/>
                  <a:pt x="127" y="110"/>
                  <a:pt x="128" y="112"/>
                </a:cubicBezTo>
                <a:cubicBezTo>
                  <a:pt x="128" y="114"/>
                  <a:pt x="124" y="115"/>
                  <a:pt x="125" y="116"/>
                </a:cubicBezTo>
                <a:cubicBezTo>
                  <a:pt x="128" y="118"/>
                  <a:pt x="133" y="116"/>
                  <a:pt x="136" y="118"/>
                </a:cubicBezTo>
                <a:cubicBezTo>
                  <a:pt x="139" y="119"/>
                  <a:pt x="141" y="123"/>
                  <a:pt x="142" y="126"/>
                </a:cubicBezTo>
                <a:cubicBezTo>
                  <a:pt x="143" y="129"/>
                  <a:pt x="140" y="131"/>
                  <a:pt x="139" y="134"/>
                </a:cubicBezTo>
                <a:cubicBezTo>
                  <a:pt x="138" y="141"/>
                  <a:pt x="139" y="148"/>
                  <a:pt x="138" y="154"/>
                </a:cubicBezTo>
                <a:cubicBezTo>
                  <a:pt x="137" y="158"/>
                  <a:pt x="138" y="162"/>
                  <a:pt x="136" y="165"/>
                </a:cubicBezTo>
                <a:cubicBezTo>
                  <a:pt x="134" y="166"/>
                  <a:pt x="133" y="160"/>
                  <a:pt x="131" y="160"/>
                </a:cubicBezTo>
                <a:cubicBezTo>
                  <a:pt x="129" y="159"/>
                  <a:pt x="131" y="164"/>
                  <a:pt x="130" y="164"/>
                </a:cubicBezTo>
                <a:cubicBezTo>
                  <a:pt x="128" y="165"/>
                  <a:pt x="125" y="160"/>
                  <a:pt x="123" y="161"/>
                </a:cubicBezTo>
                <a:cubicBezTo>
                  <a:pt x="121" y="162"/>
                  <a:pt x="125" y="168"/>
                  <a:pt x="123" y="168"/>
                </a:cubicBezTo>
                <a:cubicBezTo>
                  <a:pt x="120" y="167"/>
                  <a:pt x="119" y="163"/>
                  <a:pt x="117" y="161"/>
                </a:cubicBezTo>
                <a:cubicBezTo>
                  <a:pt x="112" y="156"/>
                  <a:pt x="107" y="153"/>
                  <a:pt x="102" y="148"/>
                </a:cubicBezTo>
                <a:cubicBezTo>
                  <a:pt x="98" y="143"/>
                  <a:pt x="95" y="138"/>
                  <a:pt x="91" y="133"/>
                </a:cubicBezTo>
                <a:cubicBezTo>
                  <a:pt x="90" y="132"/>
                  <a:pt x="87" y="132"/>
                  <a:pt x="86" y="131"/>
                </a:cubicBezTo>
                <a:cubicBezTo>
                  <a:pt x="84" y="127"/>
                  <a:pt x="83" y="123"/>
                  <a:pt x="80" y="120"/>
                </a:cubicBezTo>
                <a:cubicBezTo>
                  <a:pt x="79" y="117"/>
                  <a:pt x="76" y="115"/>
                  <a:pt x="75" y="113"/>
                </a:cubicBezTo>
                <a:cubicBezTo>
                  <a:pt x="74" y="112"/>
                  <a:pt x="75" y="110"/>
                  <a:pt x="75" y="109"/>
                </a:cubicBezTo>
                <a:cubicBezTo>
                  <a:pt x="74" y="106"/>
                  <a:pt x="73" y="103"/>
                  <a:pt x="71" y="99"/>
                </a:cubicBezTo>
                <a:cubicBezTo>
                  <a:pt x="69" y="95"/>
                  <a:pt x="68" y="91"/>
                  <a:pt x="65" y="88"/>
                </a:cubicBezTo>
                <a:cubicBezTo>
                  <a:pt x="64" y="87"/>
                  <a:pt x="62" y="88"/>
                  <a:pt x="62" y="87"/>
                </a:cubicBezTo>
                <a:cubicBezTo>
                  <a:pt x="61" y="86"/>
                  <a:pt x="62" y="83"/>
                  <a:pt x="62" y="82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8"/>
                  <a:pt x="55" y="80"/>
                  <a:pt x="54" y="79"/>
                </a:cubicBezTo>
                <a:cubicBezTo>
                  <a:pt x="53" y="78"/>
                  <a:pt x="54" y="75"/>
                  <a:pt x="54" y="74"/>
                </a:cubicBezTo>
                <a:cubicBezTo>
                  <a:pt x="52" y="69"/>
                  <a:pt x="50" y="65"/>
                  <a:pt x="48" y="60"/>
                </a:cubicBezTo>
                <a:cubicBezTo>
                  <a:pt x="48" y="59"/>
                  <a:pt x="50" y="58"/>
                  <a:pt x="49" y="57"/>
                </a:cubicBezTo>
                <a:cubicBezTo>
                  <a:pt x="49" y="56"/>
                  <a:pt x="47" y="57"/>
                  <a:pt x="46" y="56"/>
                </a:cubicBezTo>
                <a:cubicBezTo>
                  <a:pt x="44" y="54"/>
                  <a:pt x="42" y="52"/>
                  <a:pt x="40" y="50"/>
                </a:cubicBezTo>
                <a:cubicBezTo>
                  <a:pt x="39" y="50"/>
                  <a:pt x="37" y="51"/>
                  <a:pt x="36" y="49"/>
                </a:cubicBezTo>
                <a:cubicBezTo>
                  <a:pt x="35" y="48"/>
                  <a:pt x="36" y="45"/>
                  <a:pt x="35" y="43"/>
                </a:cubicBezTo>
                <a:cubicBezTo>
                  <a:pt x="33" y="38"/>
                  <a:pt x="29" y="34"/>
                  <a:pt x="25" y="30"/>
                </a:cubicBezTo>
                <a:cubicBezTo>
                  <a:pt x="23" y="28"/>
                  <a:pt x="20" y="28"/>
                  <a:pt x="18" y="27"/>
                </a:cubicBezTo>
                <a:cubicBezTo>
                  <a:pt x="13" y="23"/>
                  <a:pt x="9" y="20"/>
                  <a:pt x="6" y="15"/>
                </a:cubicBezTo>
                <a:cubicBezTo>
                  <a:pt x="4" y="12"/>
                  <a:pt x="3" y="9"/>
                  <a:pt x="2" y="5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399" name="Freeform 2903"/>
          <p:cNvSpPr>
            <a:spLocks noChangeAspect="1"/>
          </p:cNvSpPr>
          <p:nvPr/>
        </p:nvSpPr>
        <p:spPr bwMode="auto">
          <a:xfrm>
            <a:off x="6999289" y="4607138"/>
            <a:ext cx="31750" cy="25400"/>
          </a:xfrm>
          <a:custGeom>
            <a:avLst/>
            <a:gdLst>
              <a:gd name="T0" fmla="*/ 2 w 17"/>
              <a:gd name="T1" fmla="*/ 1 h 13"/>
              <a:gd name="T2" fmla="*/ 13 w 17"/>
              <a:gd name="T3" fmla="*/ 5 h 13"/>
              <a:gd name="T4" fmla="*/ 13 w 17"/>
              <a:gd name="T5" fmla="*/ 11 h 13"/>
              <a:gd name="T6" fmla="*/ 20 w 17"/>
              <a:gd name="T7" fmla="*/ 14 h 13"/>
              <a:gd name="T8" fmla="*/ 18 w 17"/>
              <a:gd name="T9" fmla="*/ 16 h 13"/>
              <a:gd name="T10" fmla="*/ 8 w 17"/>
              <a:gd name="T11" fmla="*/ 14 h 13"/>
              <a:gd name="T12" fmla="*/ 7 w 17"/>
              <a:gd name="T13" fmla="*/ 6 h 13"/>
              <a:gd name="T14" fmla="*/ 2 w 17"/>
              <a:gd name="T15" fmla="*/ 1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3"/>
              <a:gd name="T26" fmla="*/ 17 w 17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3">
                <a:moveTo>
                  <a:pt x="2" y="1"/>
                </a:moveTo>
                <a:cubicBezTo>
                  <a:pt x="5" y="0"/>
                  <a:pt x="8" y="2"/>
                  <a:pt x="11" y="4"/>
                </a:cubicBezTo>
                <a:cubicBezTo>
                  <a:pt x="12" y="5"/>
                  <a:pt x="10" y="8"/>
                  <a:pt x="11" y="9"/>
                </a:cubicBezTo>
                <a:cubicBezTo>
                  <a:pt x="12" y="10"/>
                  <a:pt x="15" y="9"/>
                  <a:pt x="17" y="11"/>
                </a:cubicBezTo>
                <a:cubicBezTo>
                  <a:pt x="17" y="11"/>
                  <a:pt x="16" y="13"/>
                  <a:pt x="15" y="13"/>
                </a:cubicBezTo>
                <a:cubicBezTo>
                  <a:pt x="12" y="13"/>
                  <a:pt x="9" y="12"/>
                  <a:pt x="7" y="11"/>
                </a:cubicBezTo>
                <a:cubicBezTo>
                  <a:pt x="6" y="9"/>
                  <a:pt x="7" y="6"/>
                  <a:pt x="6" y="5"/>
                </a:cubicBezTo>
                <a:cubicBezTo>
                  <a:pt x="5" y="3"/>
                  <a:pt x="0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0" name="Freeform 2904"/>
          <p:cNvSpPr>
            <a:spLocks noChangeAspect="1"/>
          </p:cNvSpPr>
          <p:nvPr/>
        </p:nvSpPr>
        <p:spPr bwMode="auto">
          <a:xfrm>
            <a:off x="6991351" y="4599201"/>
            <a:ext cx="7938" cy="12700"/>
          </a:xfrm>
          <a:custGeom>
            <a:avLst/>
            <a:gdLst>
              <a:gd name="T0" fmla="*/ 3 w 4"/>
              <a:gd name="T1" fmla="*/ 0 h 6"/>
              <a:gd name="T2" fmla="*/ 5 w 4"/>
              <a:gd name="T3" fmla="*/ 3 h 6"/>
              <a:gd name="T4" fmla="*/ 3 w 4"/>
              <a:gd name="T5" fmla="*/ 7 h 6"/>
              <a:gd name="T6" fmla="*/ 0 w 4"/>
              <a:gd name="T7" fmla="*/ 4 h 6"/>
              <a:gd name="T8" fmla="*/ 3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3"/>
                  <a:pt x="3" y="5"/>
                  <a:pt x="2" y="5"/>
                </a:cubicBezTo>
                <a:cubicBezTo>
                  <a:pt x="1" y="6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1" name="Freeform 2905"/>
          <p:cNvSpPr>
            <a:spLocks noChangeAspect="1"/>
          </p:cNvSpPr>
          <p:nvPr/>
        </p:nvSpPr>
        <p:spPr bwMode="auto">
          <a:xfrm>
            <a:off x="7078664" y="4694451"/>
            <a:ext cx="44450" cy="46038"/>
          </a:xfrm>
          <a:custGeom>
            <a:avLst/>
            <a:gdLst>
              <a:gd name="T0" fmla="*/ 13 w 23"/>
              <a:gd name="T1" fmla="*/ 1 h 24"/>
              <a:gd name="T2" fmla="*/ 18 w 23"/>
              <a:gd name="T3" fmla="*/ 17 h 24"/>
              <a:gd name="T4" fmla="*/ 24 w 23"/>
              <a:gd name="T5" fmla="*/ 21 h 24"/>
              <a:gd name="T6" fmla="*/ 26 w 23"/>
              <a:gd name="T7" fmla="*/ 29 h 24"/>
              <a:gd name="T8" fmla="*/ 12 w 23"/>
              <a:gd name="T9" fmla="*/ 21 h 24"/>
              <a:gd name="T10" fmla="*/ 10 w 23"/>
              <a:gd name="T11" fmla="*/ 12 h 24"/>
              <a:gd name="T12" fmla="*/ 0 w 23"/>
              <a:gd name="T13" fmla="*/ 11 h 24"/>
              <a:gd name="T14" fmla="*/ 6 w 23"/>
              <a:gd name="T15" fmla="*/ 4 h 24"/>
              <a:gd name="T16" fmla="*/ 11 w 23"/>
              <a:gd name="T17" fmla="*/ 4 h 24"/>
              <a:gd name="T18" fmla="*/ 13 w 23"/>
              <a:gd name="T19" fmla="*/ 1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4"/>
              <a:gd name="T32" fmla="*/ 23 w 2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4">
                <a:moveTo>
                  <a:pt x="11" y="1"/>
                </a:moveTo>
                <a:cubicBezTo>
                  <a:pt x="13" y="5"/>
                  <a:pt x="13" y="10"/>
                  <a:pt x="15" y="14"/>
                </a:cubicBezTo>
                <a:cubicBezTo>
                  <a:pt x="16" y="16"/>
                  <a:pt x="20" y="15"/>
                  <a:pt x="20" y="17"/>
                </a:cubicBezTo>
                <a:cubicBezTo>
                  <a:pt x="22" y="19"/>
                  <a:pt x="23" y="24"/>
                  <a:pt x="21" y="24"/>
                </a:cubicBezTo>
                <a:cubicBezTo>
                  <a:pt x="17" y="24"/>
                  <a:pt x="13" y="20"/>
                  <a:pt x="10" y="17"/>
                </a:cubicBezTo>
                <a:cubicBezTo>
                  <a:pt x="9" y="16"/>
                  <a:pt x="10" y="12"/>
                  <a:pt x="8" y="10"/>
                </a:cubicBezTo>
                <a:cubicBezTo>
                  <a:pt x="6" y="8"/>
                  <a:pt x="1" y="11"/>
                  <a:pt x="0" y="9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4"/>
                  <a:pt x="9" y="3"/>
                </a:cubicBezTo>
                <a:cubicBezTo>
                  <a:pt x="10" y="3"/>
                  <a:pt x="11" y="0"/>
                  <a:pt x="1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2" name="Freeform 2906"/>
          <p:cNvSpPr>
            <a:spLocks noChangeAspect="1"/>
          </p:cNvSpPr>
          <p:nvPr/>
        </p:nvSpPr>
        <p:spPr bwMode="auto">
          <a:xfrm>
            <a:off x="7138989" y="4721438"/>
            <a:ext cx="20638" cy="25400"/>
          </a:xfrm>
          <a:custGeom>
            <a:avLst/>
            <a:gdLst>
              <a:gd name="T0" fmla="*/ 4 w 11"/>
              <a:gd name="T1" fmla="*/ 2 h 13"/>
              <a:gd name="T2" fmla="*/ 12 w 11"/>
              <a:gd name="T3" fmla="*/ 7 h 13"/>
              <a:gd name="T4" fmla="*/ 6 w 11"/>
              <a:gd name="T5" fmla="*/ 15 h 13"/>
              <a:gd name="T6" fmla="*/ 5 w 11"/>
              <a:gd name="T7" fmla="*/ 11 h 13"/>
              <a:gd name="T8" fmla="*/ 1 w 11"/>
              <a:gd name="T9" fmla="*/ 15 h 13"/>
              <a:gd name="T10" fmla="*/ 4 w 11"/>
              <a:gd name="T11" fmla="*/ 2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3"/>
              <a:gd name="T20" fmla="*/ 11 w 1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3">
                <a:moveTo>
                  <a:pt x="3" y="2"/>
                </a:moveTo>
                <a:cubicBezTo>
                  <a:pt x="5" y="0"/>
                  <a:pt x="9" y="3"/>
                  <a:pt x="10" y="6"/>
                </a:cubicBezTo>
                <a:cubicBezTo>
                  <a:pt x="11" y="9"/>
                  <a:pt x="8" y="11"/>
                  <a:pt x="5" y="12"/>
                </a:cubicBezTo>
                <a:cubicBezTo>
                  <a:pt x="4" y="13"/>
                  <a:pt x="5" y="10"/>
                  <a:pt x="4" y="9"/>
                </a:cubicBezTo>
                <a:cubicBezTo>
                  <a:pt x="3" y="9"/>
                  <a:pt x="1" y="13"/>
                  <a:pt x="1" y="12"/>
                </a:cubicBezTo>
                <a:cubicBezTo>
                  <a:pt x="0" y="8"/>
                  <a:pt x="0" y="3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3" name="Freeform 2907"/>
          <p:cNvSpPr>
            <a:spLocks noChangeAspect="1"/>
          </p:cNvSpPr>
          <p:nvPr/>
        </p:nvSpPr>
        <p:spPr bwMode="auto">
          <a:xfrm>
            <a:off x="6845301" y="4576978"/>
            <a:ext cx="23813" cy="17463"/>
          </a:xfrm>
          <a:custGeom>
            <a:avLst/>
            <a:gdLst>
              <a:gd name="T0" fmla="*/ 5 w 13"/>
              <a:gd name="T1" fmla="*/ 0 h 9"/>
              <a:gd name="T2" fmla="*/ 10 w 13"/>
              <a:gd name="T3" fmla="*/ 6 h 9"/>
              <a:gd name="T4" fmla="*/ 15 w 13"/>
              <a:gd name="T5" fmla="*/ 7 h 9"/>
              <a:gd name="T6" fmla="*/ 12 w 13"/>
              <a:gd name="T7" fmla="*/ 11 h 9"/>
              <a:gd name="T8" fmla="*/ 7 w 13"/>
              <a:gd name="T9" fmla="*/ 7 h 9"/>
              <a:gd name="T10" fmla="*/ 0 w 13"/>
              <a:gd name="T11" fmla="*/ 5 h 9"/>
              <a:gd name="T12" fmla="*/ 5 w 13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9"/>
              <a:gd name="T23" fmla="*/ 13 w 1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9">
                <a:moveTo>
                  <a:pt x="4" y="0"/>
                </a:moveTo>
                <a:cubicBezTo>
                  <a:pt x="6" y="0"/>
                  <a:pt x="7" y="4"/>
                  <a:pt x="9" y="5"/>
                </a:cubicBezTo>
                <a:cubicBezTo>
                  <a:pt x="10" y="6"/>
                  <a:pt x="12" y="5"/>
                  <a:pt x="13" y="6"/>
                </a:cubicBezTo>
                <a:cubicBezTo>
                  <a:pt x="13" y="7"/>
                  <a:pt x="12" y="9"/>
                  <a:pt x="10" y="9"/>
                </a:cubicBezTo>
                <a:cubicBezTo>
                  <a:pt x="9" y="9"/>
                  <a:pt x="8" y="6"/>
                  <a:pt x="6" y="6"/>
                </a:cubicBezTo>
                <a:cubicBezTo>
                  <a:pt x="4" y="5"/>
                  <a:pt x="1" y="6"/>
                  <a:pt x="0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4" name="Freeform 2908"/>
          <p:cNvSpPr>
            <a:spLocks noChangeAspect="1"/>
          </p:cNvSpPr>
          <p:nvPr/>
        </p:nvSpPr>
        <p:spPr bwMode="auto">
          <a:xfrm>
            <a:off x="6880225" y="4613488"/>
            <a:ext cx="25400" cy="31750"/>
          </a:xfrm>
          <a:custGeom>
            <a:avLst/>
            <a:gdLst>
              <a:gd name="T0" fmla="*/ 7 w 13"/>
              <a:gd name="T1" fmla="*/ 1 h 17"/>
              <a:gd name="T2" fmla="*/ 14 w 13"/>
              <a:gd name="T3" fmla="*/ 9 h 17"/>
              <a:gd name="T4" fmla="*/ 12 w 13"/>
              <a:gd name="T5" fmla="*/ 19 h 17"/>
              <a:gd name="T6" fmla="*/ 7 w 13"/>
              <a:gd name="T7" fmla="*/ 12 h 17"/>
              <a:gd name="T8" fmla="*/ 0 w 13"/>
              <a:gd name="T9" fmla="*/ 2 h 17"/>
              <a:gd name="T10" fmla="*/ 6 w 13"/>
              <a:gd name="T11" fmla="*/ 2 h 17"/>
              <a:gd name="T12" fmla="*/ 7 w 13"/>
              <a:gd name="T13" fmla="*/ 1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7"/>
              <a:gd name="T23" fmla="*/ 13 w 13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7">
                <a:moveTo>
                  <a:pt x="6" y="1"/>
                </a:moveTo>
                <a:cubicBezTo>
                  <a:pt x="9" y="2"/>
                  <a:pt x="11" y="5"/>
                  <a:pt x="11" y="8"/>
                </a:cubicBezTo>
                <a:cubicBezTo>
                  <a:pt x="12" y="10"/>
                  <a:pt x="13" y="15"/>
                  <a:pt x="10" y="16"/>
                </a:cubicBezTo>
                <a:cubicBezTo>
                  <a:pt x="8" y="17"/>
                  <a:pt x="7" y="12"/>
                  <a:pt x="6" y="10"/>
                </a:cubicBezTo>
                <a:cubicBezTo>
                  <a:pt x="4" y="7"/>
                  <a:pt x="1" y="5"/>
                  <a:pt x="0" y="2"/>
                </a:cubicBezTo>
                <a:cubicBezTo>
                  <a:pt x="0" y="1"/>
                  <a:pt x="3" y="2"/>
                  <a:pt x="5" y="2"/>
                </a:cubicBezTo>
                <a:cubicBezTo>
                  <a:pt x="5" y="2"/>
                  <a:pt x="6" y="0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5" name="Freeform 2909"/>
          <p:cNvSpPr>
            <a:spLocks noChangeAspect="1"/>
          </p:cNvSpPr>
          <p:nvPr/>
        </p:nvSpPr>
        <p:spPr bwMode="auto">
          <a:xfrm>
            <a:off x="6921500" y="4681751"/>
            <a:ext cx="15875" cy="25400"/>
          </a:xfrm>
          <a:custGeom>
            <a:avLst/>
            <a:gdLst>
              <a:gd name="T0" fmla="*/ 1 w 9"/>
              <a:gd name="T1" fmla="*/ 1 h 13"/>
              <a:gd name="T2" fmla="*/ 9 w 9"/>
              <a:gd name="T3" fmla="*/ 12 h 13"/>
              <a:gd name="T4" fmla="*/ 8 w 9"/>
              <a:gd name="T5" fmla="*/ 15 h 13"/>
              <a:gd name="T6" fmla="*/ 2 w 9"/>
              <a:gd name="T7" fmla="*/ 10 h 13"/>
              <a:gd name="T8" fmla="*/ 1 w 9"/>
              <a:gd name="T9" fmla="*/ 4 h 13"/>
              <a:gd name="T10" fmla="*/ 1 w 9"/>
              <a:gd name="T11" fmla="*/ 1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1" y="1"/>
                </a:moveTo>
                <a:cubicBezTo>
                  <a:pt x="4" y="3"/>
                  <a:pt x="6" y="7"/>
                  <a:pt x="8" y="10"/>
                </a:cubicBezTo>
                <a:cubicBezTo>
                  <a:pt x="9" y="11"/>
                  <a:pt x="8" y="13"/>
                  <a:pt x="7" y="12"/>
                </a:cubicBezTo>
                <a:cubicBezTo>
                  <a:pt x="5" y="12"/>
                  <a:pt x="4" y="10"/>
                  <a:pt x="2" y="8"/>
                </a:cubicBezTo>
                <a:cubicBezTo>
                  <a:pt x="1" y="7"/>
                  <a:pt x="1" y="5"/>
                  <a:pt x="1" y="3"/>
                </a:cubicBezTo>
                <a:cubicBezTo>
                  <a:pt x="0" y="2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6" name="Oval 2910"/>
          <p:cNvSpPr>
            <a:spLocks noChangeAspect="1" noChangeArrowheads="1"/>
          </p:cNvSpPr>
          <p:nvPr/>
        </p:nvSpPr>
        <p:spPr bwMode="auto">
          <a:xfrm>
            <a:off x="7059614" y="4665876"/>
            <a:ext cx="7938" cy="7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7" name="Freeform 2911"/>
          <p:cNvSpPr>
            <a:spLocks noChangeAspect="1"/>
          </p:cNvSpPr>
          <p:nvPr/>
        </p:nvSpPr>
        <p:spPr bwMode="auto">
          <a:xfrm>
            <a:off x="6959601" y="4735726"/>
            <a:ext cx="9525" cy="12700"/>
          </a:xfrm>
          <a:custGeom>
            <a:avLst/>
            <a:gdLst>
              <a:gd name="T0" fmla="*/ 5 w 5"/>
              <a:gd name="T1" fmla="*/ 3 h 7"/>
              <a:gd name="T2" fmla="*/ 5 w 5"/>
              <a:gd name="T3" fmla="*/ 7 h 7"/>
              <a:gd name="T4" fmla="*/ 1 w 5"/>
              <a:gd name="T5" fmla="*/ 5 h 7"/>
              <a:gd name="T6" fmla="*/ 1 w 5"/>
              <a:gd name="T7" fmla="*/ 0 h 7"/>
              <a:gd name="T8" fmla="*/ 5 w 5"/>
              <a:gd name="T9" fmla="*/ 3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4" y="3"/>
                </a:moveTo>
                <a:cubicBezTo>
                  <a:pt x="4" y="4"/>
                  <a:pt x="5" y="6"/>
                  <a:pt x="4" y="6"/>
                </a:cubicBezTo>
                <a:cubicBezTo>
                  <a:pt x="3" y="7"/>
                  <a:pt x="2" y="5"/>
                  <a:pt x="1" y="4"/>
                </a:cubicBezTo>
                <a:cubicBezTo>
                  <a:pt x="1" y="3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8" name="Freeform 2912"/>
          <p:cNvSpPr>
            <a:spLocks noChangeAspect="1"/>
          </p:cNvSpPr>
          <p:nvPr/>
        </p:nvSpPr>
        <p:spPr bwMode="auto">
          <a:xfrm>
            <a:off x="6950076" y="4721440"/>
            <a:ext cx="9525" cy="11113"/>
          </a:xfrm>
          <a:custGeom>
            <a:avLst/>
            <a:gdLst>
              <a:gd name="T0" fmla="*/ 5 w 5"/>
              <a:gd name="T1" fmla="*/ 4 h 6"/>
              <a:gd name="T2" fmla="*/ 5 w 5"/>
              <a:gd name="T3" fmla="*/ 7 h 6"/>
              <a:gd name="T4" fmla="*/ 2 w 5"/>
              <a:gd name="T5" fmla="*/ 5 h 6"/>
              <a:gd name="T6" fmla="*/ 1 w 5"/>
              <a:gd name="T7" fmla="*/ 1 h 6"/>
              <a:gd name="T8" fmla="*/ 5 w 5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1" y="3"/>
                  <a:pt x="0" y="1"/>
                  <a:pt x="1" y="1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09" name="Freeform 2913"/>
          <p:cNvSpPr>
            <a:spLocks noChangeAspect="1"/>
          </p:cNvSpPr>
          <p:nvPr/>
        </p:nvSpPr>
        <p:spPr bwMode="auto">
          <a:xfrm>
            <a:off x="6942139" y="4713501"/>
            <a:ext cx="7938" cy="7938"/>
          </a:xfrm>
          <a:custGeom>
            <a:avLst/>
            <a:gdLst>
              <a:gd name="T0" fmla="*/ 4 w 4"/>
              <a:gd name="T1" fmla="*/ 3 h 4"/>
              <a:gd name="T2" fmla="*/ 4 w 4"/>
              <a:gd name="T3" fmla="*/ 5 h 4"/>
              <a:gd name="T4" fmla="*/ 1 w 4"/>
              <a:gd name="T5" fmla="*/ 4 h 4"/>
              <a:gd name="T6" fmla="*/ 1 w 4"/>
              <a:gd name="T7" fmla="*/ 0 h 4"/>
              <a:gd name="T8" fmla="*/ 4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0" name="Freeform 2914"/>
          <p:cNvSpPr>
            <a:spLocks noChangeAspect="1"/>
          </p:cNvSpPr>
          <p:nvPr/>
        </p:nvSpPr>
        <p:spPr bwMode="auto">
          <a:xfrm>
            <a:off x="6886575" y="4594438"/>
            <a:ext cx="6350" cy="4763"/>
          </a:xfrm>
          <a:custGeom>
            <a:avLst/>
            <a:gdLst>
              <a:gd name="T0" fmla="*/ 3 w 3"/>
              <a:gd name="T1" fmla="*/ 1 h 3"/>
              <a:gd name="T2" fmla="*/ 4 w 3"/>
              <a:gd name="T3" fmla="*/ 3 h 3"/>
              <a:gd name="T4" fmla="*/ 1 w 3"/>
              <a:gd name="T5" fmla="*/ 2 h 3"/>
              <a:gd name="T6" fmla="*/ 0 w 3"/>
              <a:gd name="T7" fmla="*/ 0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3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1" name="Freeform 2915"/>
          <p:cNvSpPr>
            <a:spLocks noChangeAspect="1"/>
          </p:cNvSpPr>
          <p:nvPr/>
        </p:nvSpPr>
        <p:spPr bwMode="auto">
          <a:xfrm>
            <a:off x="7067550" y="4654763"/>
            <a:ext cx="1588" cy="6350"/>
          </a:xfrm>
          <a:custGeom>
            <a:avLst/>
            <a:gdLst>
              <a:gd name="T0" fmla="*/ 1 w 1"/>
              <a:gd name="T1" fmla="*/ 3 h 3"/>
              <a:gd name="T2" fmla="*/ 0 w 1"/>
              <a:gd name="T3" fmla="*/ 4 h 3"/>
              <a:gd name="T4" fmla="*/ 0 w 1"/>
              <a:gd name="T5" fmla="*/ 3 h 3"/>
              <a:gd name="T6" fmla="*/ 1 w 1"/>
              <a:gd name="T7" fmla="*/ 1 h 3"/>
              <a:gd name="T8" fmla="*/ 1 w 1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2" name="Freeform 2916"/>
          <p:cNvSpPr>
            <a:spLocks noChangeAspect="1"/>
          </p:cNvSpPr>
          <p:nvPr/>
        </p:nvSpPr>
        <p:spPr bwMode="auto">
          <a:xfrm>
            <a:off x="7065964" y="4626188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3" name="Freeform 2917"/>
          <p:cNvSpPr>
            <a:spLocks noChangeAspect="1"/>
          </p:cNvSpPr>
          <p:nvPr/>
        </p:nvSpPr>
        <p:spPr bwMode="auto">
          <a:xfrm>
            <a:off x="7056438" y="4623015"/>
            <a:ext cx="4763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2 h 2"/>
              <a:gd name="T4" fmla="*/ 1 w 3"/>
              <a:gd name="T5" fmla="*/ 1 h 2"/>
              <a:gd name="T6" fmla="*/ 2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4" name="Freeform 2918"/>
          <p:cNvSpPr>
            <a:spLocks noChangeAspect="1"/>
          </p:cNvSpPr>
          <p:nvPr/>
        </p:nvSpPr>
        <p:spPr bwMode="auto">
          <a:xfrm>
            <a:off x="7054850" y="4630953"/>
            <a:ext cx="4763" cy="3175"/>
          </a:xfrm>
          <a:custGeom>
            <a:avLst/>
            <a:gdLst>
              <a:gd name="T0" fmla="*/ 2 w 3"/>
              <a:gd name="T1" fmla="*/ 2 h 2"/>
              <a:gd name="T2" fmla="*/ 1 w 3"/>
              <a:gd name="T3" fmla="*/ 2 h 2"/>
              <a:gd name="T4" fmla="*/ 1 w 3"/>
              <a:gd name="T5" fmla="*/ 1 h 2"/>
              <a:gd name="T6" fmla="*/ 3 w 3"/>
              <a:gd name="T7" fmla="*/ 1 h 2"/>
              <a:gd name="T8" fmla="*/ 2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5" name="Freeform 2919"/>
          <p:cNvSpPr>
            <a:spLocks noChangeAspect="1"/>
          </p:cNvSpPr>
          <p:nvPr/>
        </p:nvSpPr>
        <p:spPr bwMode="auto">
          <a:xfrm>
            <a:off x="6915150" y="4608726"/>
            <a:ext cx="3175" cy="6350"/>
          </a:xfrm>
          <a:custGeom>
            <a:avLst/>
            <a:gdLst>
              <a:gd name="T0" fmla="*/ 2 w 2"/>
              <a:gd name="T1" fmla="*/ 1 h 3"/>
              <a:gd name="T2" fmla="*/ 2 w 2"/>
              <a:gd name="T3" fmla="*/ 4 h 3"/>
              <a:gd name="T4" fmla="*/ 1 w 2"/>
              <a:gd name="T5" fmla="*/ 3 h 3"/>
              <a:gd name="T6" fmla="*/ 0 w 2"/>
              <a:gd name="T7" fmla="*/ 1 h 3"/>
              <a:gd name="T8" fmla="*/ 2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6" name="Freeform 2920"/>
          <p:cNvSpPr>
            <a:spLocks noChangeAspect="1"/>
          </p:cNvSpPr>
          <p:nvPr/>
        </p:nvSpPr>
        <p:spPr bwMode="auto">
          <a:xfrm>
            <a:off x="6883400" y="4596028"/>
            <a:ext cx="1588" cy="3175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1 h 2"/>
              <a:gd name="T8" fmla="*/ 1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7" name="Freeform 2921"/>
          <p:cNvSpPr>
            <a:spLocks noChangeAspect="1"/>
          </p:cNvSpPr>
          <p:nvPr/>
        </p:nvSpPr>
        <p:spPr bwMode="auto">
          <a:xfrm>
            <a:off x="6869114" y="4597615"/>
            <a:ext cx="4763" cy="4763"/>
          </a:xfrm>
          <a:custGeom>
            <a:avLst/>
            <a:gdLst>
              <a:gd name="T0" fmla="*/ 2 w 2"/>
              <a:gd name="T1" fmla="*/ 2 h 2"/>
              <a:gd name="T2" fmla="*/ 2 w 2"/>
              <a:gd name="T3" fmla="*/ 3 h 2"/>
              <a:gd name="T4" fmla="*/ 0 w 2"/>
              <a:gd name="T5" fmla="*/ 3 h 2"/>
              <a:gd name="T6" fmla="*/ 0 w 2"/>
              <a:gd name="T7" fmla="*/ 2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8" name="Freeform 2922"/>
          <p:cNvSpPr>
            <a:spLocks noChangeAspect="1"/>
          </p:cNvSpPr>
          <p:nvPr/>
        </p:nvSpPr>
        <p:spPr bwMode="auto">
          <a:xfrm>
            <a:off x="6915150" y="4665876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19" name="Freeform 2923"/>
          <p:cNvSpPr>
            <a:spLocks noChangeAspect="1"/>
          </p:cNvSpPr>
          <p:nvPr/>
        </p:nvSpPr>
        <p:spPr bwMode="auto">
          <a:xfrm>
            <a:off x="6916738" y="4659528"/>
            <a:ext cx="6350" cy="4763"/>
          </a:xfrm>
          <a:custGeom>
            <a:avLst/>
            <a:gdLst>
              <a:gd name="T0" fmla="*/ 3 w 3"/>
              <a:gd name="T1" fmla="*/ 1 h 3"/>
              <a:gd name="T2" fmla="*/ 3 w 3"/>
              <a:gd name="T3" fmla="*/ 2 h 3"/>
              <a:gd name="T4" fmla="*/ 1 w 3"/>
              <a:gd name="T5" fmla="*/ 2 h 3"/>
              <a:gd name="T6" fmla="*/ 0 w 3"/>
              <a:gd name="T7" fmla="*/ 1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0" name="Freeform 2924"/>
          <p:cNvSpPr>
            <a:spLocks noChangeAspect="1"/>
          </p:cNvSpPr>
          <p:nvPr/>
        </p:nvSpPr>
        <p:spPr bwMode="auto">
          <a:xfrm>
            <a:off x="6916738" y="4651590"/>
            <a:ext cx="7938" cy="3175"/>
          </a:xfrm>
          <a:custGeom>
            <a:avLst/>
            <a:gdLst>
              <a:gd name="T0" fmla="*/ 4 w 4"/>
              <a:gd name="T1" fmla="*/ 1 h 2"/>
              <a:gd name="T2" fmla="*/ 5 w 4"/>
              <a:gd name="T3" fmla="*/ 1 h 2"/>
              <a:gd name="T4" fmla="*/ 3 w 4"/>
              <a:gd name="T5" fmla="*/ 2 h 2"/>
              <a:gd name="T6" fmla="*/ 1 w 4"/>
              <a:gd name="T7" fmla="*/ 1 h 2"/>
              <a:gd name="T8" fmla="*/ 4 w 4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1" name="Freeform 2925"/>
          <p:cNvSpPr>
            <a:spLocks noChangeAspect="1"/>
          </p:cNvSpPr>
          <p:nvPr/>
        </p:nvSpPr>
        <p:spPr bwMode="auto">
          <a:xfrm>
            <a:off x="7040564" y="4613488"/>
            <a:ext cx="15875" cy="7938"/>
          </a:xfrm>
          <a:custGeom>
            <a:avLst/>
            <a:gdLst>
              <a:gd name="T0" fmla="*/ 5 w 8"/>
              <a:gd name="T1" fmla="*/ 5 h 4"/>
              <a:gd name="T2" fmla="*/ 0 w 8"/>
              <a:gd name="T3" fmla="*/ 3 h 4"/>
              <a:gd name="T4" fmla="*/ 6 w 8"/>
              <a:gd name="T5" fmla="*/ 0 h 4"/>
              <a:gd name="T6" fmla="*/ 10 w 8"/>
              <a:gd name="T7" fmla="*/ 3 h 4"/>
              <a:gd name="T8" fmla="*/ 5 w 8"/>
              <a:gd name="T9" fmla="*/ 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4" y="4"/>
                </a:moveTo>
                <a:cubicBezTo>
                  <a:pt x="3" y="3"/>
                  <a:pt x="1" y="3"/>
                  <a:pt x="0" y="2"/>
                </a:cubicBezTo>
                <a:cubicBezTo>
                  <a:pt x="1" y="1"/>
                  <a:pt x="3" y="0"/>
                  <a:pt x="5" y="0"/>
                </a:cubicBezTo>
                <a:cubicBezTo>
                  <a:pt x="6" y="0"/>
                  <a:pt x="6" y="1"/>
                  <a:pt x="8" y="2"/>
                </a:cubicBezTo>
                <a:cubicBezTo>
                  <a:pt x="6" y="4"/>
                  <a:pt x="5" y="4"/>
                  <a:pt x="4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2" name="Freeform 2926"/>
          <p:cNvSpPr>
            <a:spLocks noChangeAspect="1"/>
          </p:cNvSpPr>
          <p:nvPr/>
        </p:nvSpPr>
        <p:spPr bwMode="auto">
          <a:xfrm>
            <a:off x="7078663" y="4816688"/>
            <a:ext cx="227013" cy="82550"/>
          </a:xfrm>
          <a:custGeom>
            <a:avLst/>
            <a:gdLst>
              <a:gd name="T0" fmla="*/ 11 w 119"/>
              <a:gd name="T1" fmla="*/ 2 h 43"/>
              <a:gd name="T2" fmla="*/ 25 w 119"/>
              <a:gd name="T3" fmla="*/ 4 h 43"/>
              <a:gd name="T4" fmla="*/ 25 w 119"/>
              <a:gd name="T5" fmla="*/ 1 h 43"/>
              <a:gd name="T6" fmla="*/ 32 w 119"/>
              <a:gd name="T7" fmla="*/ 2 h 43"/>
              <a:gd name="T8" fmla="*/ 38 w 119"/>
              <a:gd name="T9" fmla="*/ 7 h 43"/>
              <a:gd name="T10" fmla="*/ 48 w 119"/>
              <a:gd name="T11" fmla="*/ 8 h 43"/>
              <a:gd name="T12" fmla="*/ 53 w 119"/>
              <a:gd name="T13" fmla="*/ 17 h 43"/>
              <a:gd name="T14" fmla="*/ 83 w 119"/>
              <a:gd name="T15" fmla="*/ 19 h 43"/>
              <a:gd name="T16" fmla="*/ 85 w 119"/>
              <a:gd name="T17" fmla="*/ 12 h 43"/>
              <a:gd name="T18" fmla="*/ 97 w 119"/>
              <a:gd name="T19" fmla="*/ 16 h 43"/>
              <a:gd name="T20" fmla="*/ 111 w 119"/>
              <a:gd name="T21" fmla="*/ 21 h 43"/>
              <a:gd name="T22" fmla="*/ 113 w 119"/>
              <a:gd name="T23" fmla="*/ 30 h 43"/>
              <a:gd name="T24" fmla="*/ 126 w 119"/>
              <a:gd name="T25" fmla="*/ 34 h 43"/>
              <a:gd name="T26" fmla="*/ 137 w 119"/>
              <a:gd name="T27" fmla="*/ 34 h 43"/>
              <a:gd name="T28" fmla="*/ 137 w 119"/>
              <a:gd name="T29" fmla="*/ 46 h 43"/>
              <a:gd name="T30" fmla="*/ 141 w 119"/>
              <a:gd name="T31" fmla="*/ 52 h 43"/>
              <a:gd name="T32" fmla="*/ 120 w 119"/>
              <a:gd name="T33" fmla="*/ 46 h 43"/>
              <a:gd name="T34" fmla="*/ 113 w 119"/>
              <a:gd name="T35" fmla="*/ 47 h 43"/>
              <a:gd name="T36" fmla="*/ 94 w 119"/>
              <a:gd name="T37" fmla="*/ 44 h 43"/>
              <a:gd name="T38" fmla="*/ 89 w 119"/>
              <a:gd name="T39" fmla="*/ 45 h 43"/>
              <a:gd name="T40" fmla="*/ 71 w 119"/>
              <a:gd name="T41" fmla="*/ 36 h 43"/>
              <a:gd name="T42" fmla="*/ 56 w 119"/>
              <a:gd name="T43" fmla="*/ 34 h 43"/>
              <a:gd name="T44" fmla="*/ 42 w 119"/>
              <a:gd name="T45" fmla="*/ 35 h 43"/>
              <a:gd name="T46" fmla="*/ 28 w 119"/>
              <a:gd name="T47" fmla="*/ 28 h 43"/>
              <a:gd name="T48" fmla="*/ 17 w 119"/>
              <a:gd name="T49" fmla="*/ 27 h 43"/>
              <a:gd name="T50" fmla="*/ 17 w 119"/>
              <a:gd name="T51" fmla="*/ 21 h 43"/>
              <a:gd name="T52" fmla="*/ 1 w 119"/>
              <a:gd name="T53" fmla="*/ 15 h 43"/>
              <a:gd name="T54" fmla="*/ 10 w 119"/>
              <a:gd name="T55" fmla="*/ 6 h 43"/>
              <a:gd name="T56" fmla="*/ 11 w 119"/>
              <a:gd name="T57" fmla="*/ 2 h 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9"/>
              <a:gd name="T88" fmla="*/ 0 h 43"/>
              <a:gd name="T89" fmla="*/ 119 w 119"/>
              <a:gd name="T90" fmla="*/ 43 h 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9" h="43">
                <a:moveTo>
                  <a:pt x="9" y="2"/>
                </a:moveTo>
                <a:cubicBezTo>
                  <a:pt x="13" y="1"/>
                  <a:pt x="17" y="4"/>
                  <a:pt x="21" y="3"/>
                </a:cubicBezTo>
                <a:cubicBezTo>
                  <a:pt x="22" y="3"/>
                  <a:pt x="21" y="1"/>
                  <a:pt x="21" y="1"/>
                </a:cubicBezTo>
                <a:cubicBezTo>
                  <a:pt x="23" y="0"/>
                  <a:pt x="25" y="1"/>
                  <a:pt x="27" y="2"/>
                </a:cubicBezTo>
                <a:cubicBezTo>
                  <a:pt x="29" y="3"/>
                  <a:pt x="30" y="6"/>
                  <a:pt x="32" y="6"/>
                </a:cubicBezTo>
                <a:cubicBezTo>
                  <a:pt x="35" y="7"/>
                  <a:pt x="38" y="6"/>
                  <a:pt x="40" y="7"/>
                </a:cubicBezTo>
                <a:cubicBezTo>
                  <a:pt x="42" y="9"/>
                  <a:pt x="41" y="14"/>
                  <a:pt x="44" y="14"/>
                </a:cubicBezTo>
                <a:cubicBezTo>
                  <a:pt x="52" y="17"/>
                  <a:pt x="61" y="17"/>
                  <a:pt x="69" y="16"/>
                </a:cubicBezTo>
                <a:cubicBezTo>
                  <a:pt x="71" y="15"/>
                  <a:pt x="68" y="10"/>
                  <a:pt x="71" y="10"/>
                </a:cubicBezTo>
                <a:cubicBezTo>
                  <a:pt x="74" y="9"/>
                  <a:pt x="78" y="11"/>
                  <a:pt x="81" y="13"/>
                </a:cubicBezTo>
                <a:cubicBezTo>
                  <a:pt x="85" y="14"/>
                  <a:pt x="89" y="15"/>
                  <a:pt x="92" y="17"/>
                </a:cubicBezTo>
                <a:cubicBezTo>
                  <a:pt x="94" y="19"/>
                  <a:pt x="92" y="23"/>
                  <a:pt x="94" y="25"/>
                </a:cubicBezTo>
                <a:cubicBezTo>
                  <a:pt x="97" y="27"/>
                  <a:pt x="101" y="28"/>
                  <a:pt x="105" y="28"/>
                </a:cubicBezTo>
                <a:cubicBezTo>
                  <a:pt x="108" y="29"/>
                  <a:pt x="112" y="26"/>
                  <a:pt x="114" y="28"/>
                </a:cubicBezTo>
                <a:cubicBezTo>
                  <a:pt x="116" y="31"/>
                  <a:pt x="114" y="35"/>
                  <a:pt x="114" y="38"/>
                </a:cubicBezTo>
                <a:cubicBezTo>
                  <a:pt x="115" y="40"/>
                  <a:pt x="119" y="43"/>
                  <a:pt x="117" y="43"/>
                </a:cubicBezTo>
                <a:cubicBezTo>
                  <a:pt x="111" y="43"/>
                  <a:pt x="106" y="39"/>
                  <a:pt x="100" y="38"/>
                </a:cubicBezTo>
                <a:cubicBezTo>
                  <a:pt x="98" y="38"/>
                  <a:pt x="96" y="39"/>
                  <a:pt x="94" y="39"/>
                </a:cubicBezTo>
                <a:cubicBezTo>
                  <a:pt x="88" y="39"/>
                  <a:pt x="84" y="37"/>
                  <a:pt x="78" y="36"/>
                </a:cubicBezTo>
                <a:cubicBezTo>
                  <a:pt x="77" y="36"/>
                  <a:pt x="75" y="38"/>
                  <a:pt x="74" y="37"/>
                </a:cubicBezTo>
                <a:cubicBezTo>
                  <a:pt x="69" y="36"/>
                  <a:pt x="64" y="32"/>
                  <a:pt x="59" y="30"/>
                </a:cubicBezTo>
                <a:cubicBezTo>
                  <a:pt x="55" y="29"/>
                  <a:pt x="51" y="28"/>
                  <a:pt x="47" y="28"/>
                </a:cubicBezTo>
                <a:cubicBezTo>
                  <a:pt x="43" y="28"/>
                  <a:pt x="39" y="30"/>
                  <a:pt x="35" y="29"/>
                </a:cubicBezTo>
                <a:cubicBezTo>
                  <a:pt x="31" y="28"/>
                  <a:pt x="27" y="25"/>
                  <a:pt x="23" y="23"/>
                </a:cubicBezTo>
                <a:cubicBezTo>
                  <a:pt x="20" y="22"/>
                  <a:pt x="17" y="23"/>
                  <a:pt x="14" y="22"/>
                </a:cubicBezTo>
                <a:cubicBezTo>
                  <a:pt x="13" y="21"/>
                  <a:pt x="16" y="18"/>
                  <a:pt x="14" y="17"/>
                </a:cubicBezTo>
                <a:cubicBezTo>
                  <a:pt x="11" y="14"/>
                  <a:pt x="4" y="16"/>
                  <a:pt x="1" y="12"/>
                </a:cubicBezTo>
                <a:cubicBezTo>
                  <a:pt x="0" y="9"/>
                  <a:pt x="6" y="8"/>
                  <a:pt x="8" y="5"/>
                </a:cubicBezTo>
                <a:cubicBezTo>
                  <a:pt x="9" y="4"/>
                  <a:pt x="7" y="2"/>
                  <a:pt x="9" y="2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3" name="Freeform 2927"/>
          <p:cNvSpPr>
            <a:spLocks noChangeAspect="1"/>
          </p:cNvSpPr>
          <p:nvPr/>
        </p:nvSpPr>
        <p:spPr bwMode="auto">
          <a:xfrm>
            <a:off x="7167564" y="4538876"/>
            <a:ext cx="252413" cy="231775"/>
          </a:xfrm>
          <a:custGeom>
            <a:avLst/>
            <a:gdLst>
              <a:gd name="T0" fmla="*/ 136 w 133"/>
              <a:gd name="T1" fmla="*/ 11 h 122"/>
              <a:gd name="T2" fmla="*/ 135 w 133"/>
              <a:gd name="T3" fmla="*/ 19 h 122"/>
              <a:gd name="T4" fmla="*/ 134 w 133"/>
              <a:gd name="T5" fmla="*/ 36 h 122"/>
              <a:gd name="T6" fmla="*/ 153 w 133"/>
              <a:gd name="T7" fmla="*/ 54 h 122"/>
              <a:gd name="T8" fmla="*/ 151 w 133"/>
              <a:gd name="T9" fmla="*/ 60 h 122"/>
              <a:gd name="T10" fmla="*/ 140 w 133"/>
              <a:gd name="T11" fmla="*/ 61 h 122"/>
              <a:gd name="T12" fmla="*/ 133 w 133"/>
              <a:gd name="T13" fmla="*/ 69 h 122"/>
              <a:gd name="T14" fmla="*/ 132 w 133"/>
              <a:gd name="T15" fmla="*/ 87 h 122"/>
              <a:gd name="T16" fmla="*/ 115 w 133"/>
              <a:gd name="T17" fmla="*/ 102 h 122"/>
              <a:gd name="T18" fmla="*/ 118 w 133"/>
              <a:gd name="T19" fmla="*/ 118 h 122"/>
              <a:gd name="T20" fmla="*/ 115 w 133"/>
              <a:gd name="T21" fmla="*/ 126 h 122"/>
              <a:gd name="T22" fmla="*/ 106 w 133"/>
              <a:gd name="T23" fmla="*/ 136 h 122"/>
              <a:gd name="T24" fmla="*/ 87 w 133"/>
              <a:gd name="T25" fmla="*/ 134 h 122"/>
              <a:gd name="T26" fmla="*/ 74 w 133"/>
              <a:gd name="T27" fmla="*/ 134 h 122"/>
              <a:gd name="T28" fmla="*/ 69 w 133"/>
              <a:gd name="T29" fmla="*/ 132 h 122"/>
              <a:gd name="T30" fmla="*/ 63 w 133"/>
              <a:gd name="T31" fmla="*/ 132 h 122"/>
              <a:gd name="T32" fmla="*/ 45 w 133"/>
              <a:gd name="T33" fmla="*/ 135 h 122"/>
              <a:gd name="T34" fmla="*/ 45 w 133"/>
              <a:gd name="T35" fmla="*/ 123 h 122"/>
              <a:gd name="T36" fmla="*/ 29 w 133"/>
              <a:gd name="T37" fmla="*/ 124 h 122"/>
              <a:gd name="T38" fmla="*/ 22 w 133"/>
              <a:gd name="T39" fmla="*/ 112 h 122"/>
              <a:gd name="T40" fmla="*/ 18 w 133"/>
              <a:gd name="T41" fmla="*/ 96 h 122"/>
              <a:gd name="T42" fmla="*/ 12 w 133"/>
              <a:gd name="T43" fmla="*/ 87 h 122"/>
              <a:gd name="T44" fmla="*/ 7 w 133"/>
              <a:gd name="T45" fmla="*/ 79 h 122"/>
              <a:gd name="T46" fmla="*/ 1 w 133"/>
              <a:gd name="T47" fmla="*/ 66 h 122"/>
              <a:gd name="T48" fmla="*/ 10 w 133"/>
              <a:gd name="T49" fmla="*/ 38 h 122"/>
              <a:gd name="T50" fmla="*/ 17 w 133"/>
              <a:gd name="T51" fmla="*/ 48 h 122"/>
              <a:gd name="T52" fmla="*/ 30 w 133"/>
              <a:gd name="T53" fmla="*/ 59 h 122"/>
              <a:gd name="T54" fmla="*/ 48 w 133"/>
              <a:gd name="T55" fmla="*/ 57 h 122"/>
              <a:gd name="T56" fmla="*/ 54 w 133"/>
              <a:gd name="T57" fmla="*/ 49 h 122"/>
              <a:gd name="T58" fmla="*/ 63 w 133"/>
              <a:gd name="T59" fmla="*/ 50 h 122"/>
              <a:gd name="T60" fmla="*/ 74 w 133"/>
              <a:gd name="T61" fmla="*/ 54 h 122"/>
              <a:gd name="T62" fmla="*/ 88 w 133"/>
              <a:gd name="T63" fmla="*/ 49 h 122"/>
              <a:gd name="T64" fmla="*/ 97 w 133"/>
              <a:gd name="T65" fmla="*/ 29 h 122"/>
              <a:gd name="T66" fmla="*/ 104 w 133"/>
              <a:gd name="T67" fmla="*/ 5 h 122"/>
              <a:gd name="T68" fmla="*/ 121 w 133"/>
              <a:gd name="T69" fmla="*/ 5 h 122"/>
              <a:gd name="T70" fmla="*/ 137 w 133"/>
              <a:gd name="T71" fmla="*/ 6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3"/>
              <a:gd name="T109" fmla="*/ 0 h 122"/>
              <a:gd name="T110" fmla="*/ 133 w 133"/>
              <a:gd name="T111" fmla="*/ 122 h 1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3" h="122">
                <a:moveTo>
                  <a:pt x="115" y="5"/>
                </a:moveTo>
                <a:cubicBezTo>
                  <a:pt x="115" y="6"/>
                  <a:pt x="115" y="8"/>
                  <a:pt x="114" y="9"/>
                </a:cubicBezTo>
                <a:cubicBezTo>
                  <a:pt x="112" y="11"/>
                  <a:pt x="108" y="8"/>
                  <a:pt x="107" y="10"/>
                </a:cubicBezTo>
                <a:cubicBezTo>
                  <a:pt x="107" y="13"/>
                  <a:pt x="111" y="14"/>
                  <a:pt x="113" y="16"/>
                </a:cubicBezTo>
                <a:cubicBezTo>
                  <a:pt x="115" y="21"/>
                  <a:pt x="119" y="25"/>
                  <a:pt x="118" y="29"/>
                </a:cubicBezTo>
                <a:cubicBezTo>
                  <a:pt x="118" y="31"/>
                  <a:pt x="112" y="28"/>
                  <a:pt x="112" y="30"/>
                </a:cubicBezTo>
                <a:cubicBezTo>
                  <a:pt x="112" y="33"/>
                  <a:pt x="115" y="35"/>
                  <a:pt x="118" y="37"/>
                </a:cubicBezTo>
                <a:cubicBezTo>
                  <a:pt x="121" y="40"/>
                  <a:pt x="125" y="43"/>
                  <a:pt x="128" y="45"/>
                </a:cubicBezTo>
                <a:cubicBezTo>
                  <a:pt x="130" y="46"/>
                  <a:pt x="133" y="44"/>
                  <a:pt x="133" y="46"/>
                </a:cubicBezTo>
                <a:cubicBezTo>
                  <a:pt x="132" y="48"/>
                  <a:pt x="129" y="50"/>
                  <a:pt x="126" y="50"/>
                </a:cubicBezTo>
                <a:cubicBezTo>
                  <a:pt x="123" y="50"/>
                  <a:pt x="120" y="46"/>
                  <a:pt x="116" y="47"/>
                </a:cubicBezTo>
                <a:cubicBezTo>
                  <a:pt x="115" y="47"/>
                  <a:pt x="117" y="50"/>
                  <a:pt x="117" y="51"/>
                </a:cubicBezTo>
                <a:cubicBezTo>
                  <a:pt x="116" y="52"/>
                  <a:pt x="114" y="50"/>
                  <a:pt x="113" y="51"/>
                </a:cubicBezTo>
                <a:cubicBezTo>
                  <a:pt x="112" y="53"/>
                  <a:pt x="111" y="56"/>
                  <a:pt x="111" y="58"/>
                </a:cubicBezTo>
                <a:cubicBezTo>
                  <a:pt x="110" y="61"/>
                  <a:pt x="110" y="64"/>
                  <a:pt x="110" y="66"/>
                </a:cubicBezTo>
                <a:cubicBezTo>
                  <a:pt x="110" y="69"/>
                  <a:pt x="112" y="71"/>
                  <a:pt x="110" y="73"/>
                </a:cubicBezTo>
                <a:cubicBezTo>
                  <a:pt x="108" y="76"/>
                  <a:pt x="105" y="76"/>
                  <a:pt x="102" y="78"/>
                </a:cubicBezTo>
                <a:cubicBezTo>
                  <a:pt x="100" y="80"/>
                  <a:pt x="97" y="82"/>
                  <a:pt x="96" y="85"/>
                </a:cubicBezTo>
                <a:cubicBezTo>
                  <a:pt x="96" y="88"/>
                  <a:pt x="98" y="91"/>
                  <a:pt x="99" y="93"/>
                </a:cubicBezTo>
                <a:cubicBezTo>
                  <a:pt x="99" y="95"/>
                  <a:pt x="100" y="97"/>
                  <a:pt x="99" y="99"/>
                </a:cubicBezTo>
                <a:cubicBezTo>
                  <a:pt x="99" y="100"/>
                  <a:pt x="97" y="98"/>
                  <a:pt x="96" y="99"/>
                </a:cubicBezTo>
                <a:cubicBezTo>
                  <a:pt x="95" y="101"/>
                  <a:pt x="97" y="103"/>
                  <a:pt x="96" y="105"/>
                </a:cubicBezTo>
                <a:cubicBezTo>
                  <a:pt x="96" y="106"/>
                  <a:pt x="93" y="104"/>
                  <a:pt x="92" y="105"/>
                </a:cubicBezTo>
                <a:cubicBezTo>
                  <a:pt x="91" y="108"/>
                  <a:pt x="92" y="112"/>
                  <a:pt x="89" y="114"/>
                </a:cubicBezTo>
                <a:cubicBezTo>
                  <a:pt x="85" y="118"/>
                  <a:pt x="80" y="122"/>
                  <a:pt x="75" y="121"/>
                </a:cubicBezTo>
                <a:cubicBezTo>
                  <a:pt x="72" y="121"/>
                  <a:pt x="75" y="114"/>
                  <a:pt x="73" y="112"/>
                </a:cubicBezTo>
                <a:cubicBezTo>
                  <a:pt x="72" y="110"/>
                  <a:pt x="69" y="110"/>
                  <a:pt x="67" y="110"/>
                </a:cubicBezTo>
                <a:cubicBezTo>
                  <a:pt x="65" y="110"/>
                  <a:pt x="64" y="113"/>
                  <a:pt x="62" y="112"/>
                </a:cubicBezTo>
                <a:cubicBezTo>
                  <a:pt x="61" y="112"/>
                  <a:pt x="62" y="110"/>
                  <a:pt x="61" y="109"/>
                </a:cubicBezTo>
                <a:cubicBezTo>
                  <a:pt x="60" y="108"/>
                  <a:pt x="59" y="110"/>
                  <a:pt x="58" y="110"/>
                </a:cubicBezTo>
                <a:cubicBezTo>
                  <a:pt x="57" y="109"/>
                  <a:pt x="57" y="106"/>
                  <a:pt x="56" y="106"/>
                </a:cubicBezTo>
                <a:cubicBezTo>
                  <a:pt x="54" y="106"/>
                  <a:pt x="55" y="109"/>
                  <a:pt x="53" y="110"/>
                </a:cubicBezTo>
                <a:cubicBezTo>
                  <a:pt x="51" y="111"/>
                  <a:pt x="48" y="112"/>
                  <a:pt x="46" y="112"/>
                </a:cubicBezTo>
                <a:cubicBezTo>
                  <a:pt x="43" y="113"/>
                  <a:pt x="41" y="113"/>
                  <a:pt x="38" y="113"/>
                </a:cubicBezTo>
                <a:cubicBezTo>
                  <a:pt x="38" y="112"/>
                  <a:pt x="38" y="111"/>
                  <a:pt x="38" y="110"/>
                </a:cubicBezTo>
                <a:cubicBezTo>
                  <a:pt x="38" y="107"/>
                  <a:pt x="40" y="104"/>
                  <a:pt x="38" y="103"/>
                </a:cubicBezTo>
                <a:cubicBezTo>
                  <a:pt x="36" y="101"/>
                  <a:pt x="33" y="105"/>
                  <a:pt x="31" y="105"/>
                </a:cubicBezTo>
                <a:cubicBezTo>
                  <a:pt x="29" y="105"/>
                  <a:pt x="26" y="104"/>
                  <a:pt x="24" y="104"/>
                </a:cubicBezTo>
                <a:cubicBezTo>
                  <a:pt x="23" y="103"/>
                  <a:pt x="21" y="105"/>
                  <a:pt x="20" y="104"/>
                </a:cubicBezTo>
                <a:cubicBezTo>
                  <a:pt x="18" y="101"/>
                  <a:pt x="18" y="97"/>
                  <a:pt x="18" y="94"/>
                </a:cubicBezTo>
                <a:cubicBezTo>
                  <a:pt x="17" y="92"/>
                  <a:pt x="18" y="89"/>
                  <a:pt x="17" y="86"/>
                </a:cubicBezTo>
                <a:cubicBezTo>
                  <a:pt x="17" y="84"/>
                  <a:pt x="16" y="82"/>
                  <a:pt x="15" y="80"/>
                </a:cubicBezTo>
                <a:cubicBezTo>
                  <a:pt x="14" y="79"/>
                  <a:pt x="11" y="80"/>
                  <a:pt x="10" y="78"/>
                </a:cubicBezTo>
                <a:cubicBezTo>
                  <a:pt x="9" y="77"/>
                  <a:pt x="11" y="75"/>
                  <a:pt x="10" y="73"/>
                </a:cubicBezTo>
                <a:cubicBezTo>
                  <a:pt x="9" y="72"/>
                  <a:pt x="6" y="75"/>
                  <a:pt x="6" y="73"/>
                </a:cubicBezTo>
                <a:cubicBezTo>
                  <a:pt x="4" y="71"/>
                  <a:pt x="5" y="68"/>
                  <a:pt x="6" y="66"/>
                </a:cubicBezTo>
                <a:cubicBezTo>
                  <a:pt x="6" y="64"/>
                  <a:pt x="8" y="62"/>
                  <a:pt x="8" y="60"/>
                </a:cubicBezTo>
                <a:cubicBezTo>
                  <a:pt x="7" y="57"/>
                  <a:pt x="2" y="58"/>
                  <a:pt x="1" y="55"/>
                </a:cubicBezTo>
                <a:cubicBezTo>
                  <a:pt x="0" y="51"/>
                  <a:pt x="1" y="46"/>
                  <a:pt x="2" y="41"/>
                </a:cubicBezTo>
                <a:cubicBezTo>
                  <a:pt x="3" y="38"/>
                  <a:pt x="6" y="35"/>
                  <a:pt x="8" y="32"/>
                </a:cubicBezTo>
                <a:cubicBezTo>
                  <a:pt x="9" y="32"/>
                  <a:pt x="11" y="32"/>
                  <a:pt x="12" y="32"/>
                </a:cubicBezTo>
                <a:cubicBezTo>
                  <a:pt x="13" y="35"/>
                  <a:pt x="12" y="38"/>
                  <a:pt x="14" y="40"/>
                </a:cubicBezTo>
                <a:cubicBezTo>
                  <a:pt x="16" y="43"/>
                  <a:pt x="20" y="44"/>
                  <a:pt x="23" y="46"/>
                </a:cubicBezTo>
                <a:cubicBezTo>
                  <a:pt x="24" y="47"/>
                  <a:pt x="24" y="49"/>
                  <a:pt x="25" y="49"/>
                </a:cubicBezTo>
                <a:cubicBezTo>
                  <a:pt x="27" y="49"/>
                  <a:pt x="29" y="47"/>
                  <a:pt x="31" y="46"/>
                </a:cubicBezTo>
                <a:cubicBezTo>
                  <a:pt x="34" y="46"/>
                  <a:pt x="37" y="48"/>
                  <a:pt x="40" y="48"/>
                </a:cubicBezTo>
                <a:cubicBezTo>
                  <a:pt x="42" y="47"/>
                  <a:pt x="44" y="46"/>
                  <a:pt x="45" y="45"/>
                </a:cubicBezTo>
                <a:cubicBezTo>
                  <a:pt x="46" y="44"/>
                  <a:pt x="44" y="41"/>
                  <a:pt x="45" y="41"/>
                </a:cubicBezTo>
                <a:cubicBezTo>
                  <a:pt x="48" y="39"/>
                  <a:pt x="51" y="40"/>
                  <a:pt x="54" y="40"/>
                </a:cubicBezTo>
                <a:cubicBezTo>
                  <a:pt x="54" y="40"/>
                  <a:pt x="53" y="42"/>
                  <a:pt x="53" y="42"/>
                </a:cubicBezTo>
                <a:cubicBezTo>
                  <a:pt x="54" y="43"/>
                  <a:pt x="55" y="41"/>
                  <a:pt x="57" y="41"/>
                </a:cubicBezTo>
                <a:cubicBezTo>
                  <a:pt x="59" y="42"/>
                  <a:pt x="60" y="45"/>
                  <a:pt x="62" y="45"/>
                </a:cubicBezTo>
                <a:cubicBezTo>
                  <a:pt x="64" y="44"/>
                  <a:pt x="64" y="41"/>
                  <a:pt x="66" y="41"/>
                </a:cubicBezTo>
                <a:cubicBezTo>
                  <a:pt x="69" y="40"/>
                  <a:pt x="72" y="42"/>
                  <a:pt x="74" y="41"/>
                </a:cubicBezTo>
                <a:cubicBezTo>
                  <a:pt x="75" y="40"/>
                  <a:pt x="73" y="38"/>
                  <a:pt x="74" y="36"/>
                </a:cubicBezTo>
                <a:cubicBezTo>
                  <a:pt x="76" y="32"/>
                  <a:pt x="79" y="28"/>
                  <a:pt x="81" y="24"/>
                </a:cubicBezTo>
                <a:cubicBezTo>
                  <a:pt x="83" y="21"/>
                  <a:pt x="86" y="18"/>
                  <a:pt x="87" y="15"/>
                </a:cubicBezTo>
                <a:cubicBezTo>
                  <a:pt x="88" y="11"/>
                  <a:pt x="85" y="7"/>
                  <a:pt x="87" y="4"/>
                </a:cubicBezTo>
                <a:cubicBezTo>
                  <a:pt x="89" y="1"/>
                  <a:pt x="93" y="1"/>
                  <a:pt x="96" y="1"/>
                </a:cubicBezTo>
                <a:cubicBezTo>
                  <a:pt x="98" y="0"/>
                  <a:pt x="99" y="3"/>
                  <a:pt x="101" y="4"/>
                </a:cubicBezTo>
                <a:cubicBezTo>
                  <a:pt x="103" y="4"/>
                  <a:pt x="106" y="2"/>
                  <a:pt x="108" y="2"/>
                </a:cubicBezTo>
                <a:cubicBezTo>
                  <a:pt x="111" y="3"/>
                  <a:pt x="113" y="4"/>
                  <a:pt x="115" y="5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4" name="Freeform 2928"/>
          <p:cNvSpPr>
            <a:spLocks noChangeAspect="1"/>
          </p:cNvSpPr>
          <p:nvPr/>
        </p:nvSpPr>
        <p:spPr bwMode="auto">
          <a:xfrm>
            <a:off x="7262813" y="4845263"/>
            <a:ext cx="30163" cy="12700"/>
          </a:xfrm>
          <a:custGeom>
            <a:avLst/>
            <a:gdLst>
              <a:gd name="T0" fmla="*/ 1 w 16"/>
              <a:gd name="T1" fmla="*/ 1 h 6"/>
              <a:gd name="T2" fmla="*/ 18 w 16"/>
              <a:gd name="T3" fmla="*/ 1 h 6"/>
              <a:gd name="T4" fmla="*/ 14 w 16"/>
              <a:gd name="T5" fmla="*/ 5 h 6"/>
              <a:gd name="T6" fmla="*/ 4 w 16"/>
              <a:gd name="T7" fmla="*/ 7 h 6"/>
              <a:gd name="T8" fmla="*/ 1 w 16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"/>
              <a:gd name="T17" fmla="*/ 16 w 1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">
                <a:moveTo>
                  <a:pt x="1" y="1"/>
                </a:moveTo>
                <a:cubicBezTo>
                  <a:pt x="5" y="0"/>
                  <a:pt x="10" y="0"/>
                  <a:pt x="15" y="1"/>
                </a:cubicBezTo>
                <a:cubicBezTo>
                  <a:pt x="16" y="1"/>
                  <a:pt x="13" y="4"/>
                  <a:pt x="12" y="4"/>
                </a:cubicBezTo>
                <a:cubicBezTo>
                  <a:pt x="9" y="5"/>
                  <a:pt x="6" y="6"/>
                  <a:pt x="3" y="5"/>
                </a:cubicBezTo>
                <a:cubicBezTo>
                  <a:pt x="1" y="5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5" name="Freeform 2929"/>
          <p:cNvSpPr>
            <a:spLocks noChangeAspect="1"/>
          </p:cNvSpPr>
          <p:nvPr/>
        </p:nvSpPr>
        <p:spPr bwMode="auto">
          <a:xfrm>
            <a:off x="7405689" y="4611902"/>
            <a:ext cx="161925" cy="201613"/>
          </a:xfrm>
          <a:custGeom>
            <a:avLst/>
            <a:gdLst>
              <a:gd name="T0" fmla="*/ 97 w 85"/>
              <a:gd name="T1" fmla="*/ 4 h 106"/>
              <a:gd name="T2" fmla="*/ 89 w 85"/>
              <a:gd name="T3" fmla="*/ 17 h 106"/>
              <a:gd name="T4" fmla="*/ 72 w 85"/>
              <a:gd name="T5" fmla="*/ 24 h 106"/>
              <a:gd name="T6" fmla="*/ 48 w 85"/>
              <a:gd name="T7" fmla="*/ 22 h 106"/>
              <a:gd name="T8" fmla="*/ 35 w 85"/>
              <a:gd name="T9" fmla="*/ 23 h 106"/>
              <a:gd name="T10" fmla="*/ 23 w 85"/>
              <a:gd name="T11" fmla="*/ 23 h 106"/>
              <a:gd name="T12" fmla="*/ 31 w 85"/>
              <a:gd name="T13" fmla="*/ 54 h 106"/>
              <a:gd name="T14" fmla="*/ 44 w 85"/>
              <a:gd name="T15" fmla="*/ 43 h 106"/>
              <a:gd name="T16" fmla="*/ 64 w 85"/>
              <a:gd name="T17" fmla="*/ 40 h 106"/>
              <a:gd name="T18" fmla="*/ 70 w 85"/>
              <a:gd name="T19" fmla="*/ 46 h 106"/>
              <a:gd name="T20" fmla="*/ 55 w 85"/>
              <a:gd name="T21" fmla="*/ 55 h 106"/>
              <a:gd name="T22" fmla="*/ 40 w 85"/>
              <a:gd name="T23" fmla="*/ 60 h 106"/>
              <a:gd name="T24" fmla="*/ 54 w 85"/>
              <a:gd name="T25" fmla="*/ 79 h 106"/>
              <a:gd name="T26" fmla="*/ 56 w 85"/>
              <a:gd name="T27" fmla="*/ 95 h 106"/>
              <a:gd name="T28" fmla="*/ 50 w 85"/>
              <a:gd name="T29" fmla="*/ 104 h 106"/>
              <a:gd name="T30" fmla="*/ 41 w 85"/>
              <a:gd name="T31" fmla="*/ 113 h 106"/>
              <a:gd name="T32" fmla="*/ 35 w 85"/>
              <a:gd name="T33" fmla="*/ 93 h 106"/>
              <a:gd name="T34" fmla="*/ 37 w 85"/>
              <a:gd name="T35" fmla="*/ 79 h 106"/>
              <a:gd name="T36" fmla="*/ 23 w 85"/>
              <a:gd name="T37" fmla="*/ 79 h 106"/>
              <a:gd name="T38" fmla="*/ 24 w 85"/>
              <a:gd name="T39" fmla="*/ 98 h 106"/>
              <a:gd name="T40" fmla="*/ 22 w 85"/>
              <a:gd name="T41" fmla="*/ 113 h 106"/>
              <a:gd name="T42" fmla="*/ 22 w 85"/>
              <a:gd name="T43" fmla="*/ 127 h 106"/>
              <a:gd name="T44" fmla="*/ 7 w 85"/>
              <a:gd name="T45" fmla="*/ 120 h 106"/>
              <a:gd name="T46" fmla="*/ 11 w 85"/>
              <a:gd name="T47" fmla="*/ 87 h 106"/>
              <a:gd name="T48" fmla="*/ 2 w 85"/>
              <a:gd name="T49" fmla="*/ 86 h 106"/>
              <a:gd name="T50" fmla="*/ 10 w 85"/>
              <a:gd name="T51" fmla="*/ 67 h 106"/>
              <a:gd name="T52" fmla="*/ 14 w 85"/>
              <a:gd name="T53" fmla="*/ 41 h 106"/>
              <a:gd name="T54" fmla="*/ 17 w 85"/>
              <a:gd name="T55" fmla="*/ 30 h 106"/>
              <a:gd name="T56" fmla="*/ 24 w 85"/>
              <a:gd name="T57" fmla="*/ 12 h 106"/>
              <a:gd name="T58" fmla="*/ 30 w 85"/>
              <a:gd name="T59" fmla="*/ 6 h 106"/>
              <a:gd name="T60" fmla="*/ 43 w 85"/>
              <a:gd name="T61" fmla="*/ 10 h 106"/>
              <a:gd name="T62" fmla="*/ 62 w 85"/>
              <a:gd name="T63" fmla="*/ 13 h 106"/>
              <a:gd name="T64" fmla="*/ 84 w 85"/>
              <a:gd name="T65" fmla="*/ 11 h 106"/>
              <a:gd name="T66" fmla="*/ 96 w 85"/>
              <a:gd name="T67" fmla="*/ 1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5"/>
              <a:gd name="T103" fmla="*/ 0 h 106"/>
              <a:gd name="T104" fmla="*/ 85 w 85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5" h="106">
                <a:moveTo>
                  <a:pt x="84" y="1"/>
                </a:moveTo>
                <a:cubicBezTo>
                  <a:pt x="85" y="2"/>
                  <a:pt x="82" y="2"/>
                  <a:pt x="81" y="3"/>
                </a:cubicBezTo>
                <a:cubicBezTo>
                  <a:pt x="80" y="5"/>
                  <a:pt x="81" y="8"/>
                  <a:pt x="80" y="9"/>
                </a:cubicBezTo>
                <a:cubicBezTo>
                  <a:pt x="79" y="11"/>
                  <a:pt x="75" y="12"/>
                  <a:pt x="74" y="14"/>
                </a:cubicBezTo>
                <a:cubicBezTo>
                  <a:pt x="73" y="15"/>
                  <a:pt x="75" y="18"/>
                  <a:pt x="74" y="19"/>
                </a:cubicBezTo>
                <a:cubicBezTo>
                  <a:pt x="69" y="21"/>
                  <a:pt x="64" y="20"/>
                  <a:pt x="60" y="20"/>
                </a:cubicBezTo>
                <a:cubicBezTo>
                  <a:pt x="57" y="20"/>
                  <a:pt x="55" y="18"/>
                  <a:pt x="53" y="17"/>
                </a:cubicBezTo>
                <a:cubicBezTo>
                  <a:pt x="49" y="17"/>
                  <a:pt x="45" y="18"/>
                  <a:pt x="40" y="18"/>
                </a:cubicBezTo>
                <a:cubicBezTo>
                  <a:pt x="39" y="18"/>
                  <a:pt x="38" y="16"/>
                  <a:pt x="36" y="16"/>
                </a:cubicBezTo>
                <a:cubicBezTo>
                  <a:pt x="34" y="16"/>
                  <a:pt x="32" y="18"/>
                  <a:pt x="29" y="19"/>
                </a:cubicBezTo>
                <a:cubicBezTo>
                  <a:pt x="27" y="19"/>
                  <a:pt x="25" y="17"/>
                  <a:pt x="22" y="17"/>
                </a:cubicBezTo>
                <a:cubicBezTo>
                  <a:pt x="21" y="17"/>
                  <a:pt x="19" y="18"/>
                  <a:pt x="19" y="19"/>
                </a:cubicBezTo>
                <a:cubicBezTo>
                  <a:pt x="18" y="24"/>
                  <a:pt x="18" y="29"/>
                  <a:pt x="19" y="34"/>
                </a:cubicBezTo>
                <a:cubicBezTo>
                  <a:pt x="20" y="38"/>
                  <a:pt x="22" y="43"/>
                  <a:pt x="26" y="45"/>
                </a:cubicBezTo>
                <a:cubicBezTo>
                  <a:pt x="28" y="46"/>
                  <a:pt x="30" y="44"/>
                  <a:pt x="32" y="43"/>
                </a:cubicBezTo>
                <a:cubicBezTo>
                  <a:pt x="34" y="41"/>
                  <a:pt x="35" y="38"/>
                  <a:pt x="37" y="36"/>
                </a:cubicBezTo>
                <a:cubicBezTo>
                  <a:pt x="39" y="35"/>
                  <a:pt x="42" y="36"/>
                  <a:pt x="45" y="36"/>
                </a:cubicBezTo>
                <a:cubicBezTo>
                  <a:pt x="47" y="35"/>
                  <a:pt x="50" y="33"/>
                  <a:pt x="53" y="33"/>
                </a:cubicBezTo>
                <a:cubicBezTo>
                  <a:pt x="55" y="32"/>
                  <a:pt x="58" y="31"/>
                  <a:pt x="60" y="33"/>
                </a:cubicBezTo>
                <a:cubicBezTo>
                  <a:pt x="61" y="34"/>
                  <a:pt x="60" y="37"/>
                  <a:pt x="58" y="38"/>
                </a:cubicBezTo>
                <a:cubicBezTo>
                  <a:pt x="56" y="40"/>
                  <a:pt x="53" y="37"/>
                  <a:pt x="51" y="38"/>
                </a:cubicBezTo>
                <a:cubicBezTo>
                  <a:pt x="49" y="40"/>
                  <a:pt x="48" y="44"/>
                  <a:pt x="46" y="46"/>
                </a:cubicBezTo>
                <a:cubicBezTo>
                  <a:pt x="43" y="49"/>
                  <a:pt x="41" y="51"/>
                  <a:pt x="37" y="52"/>
                </a:cubicBezTo>
                <a:cubicBezTo>
                  <a:pt x="36" y="52"/>
                  <a:pt x="34" y="49"/>
                  <a:pt x="33" y="50"/>
                </a:cubicBezTo>
                <a:cubicBezTo>
                  <a:pt x="32" y="50"/>
                  <a:pt x="33" y="52"/>
                  <a:pt x="34" y="52"/>
                </a:cubicBezTo>
                <a:cubicBezTo>
                  <a:pt x="37" y="57"/>
                  <a:pt x="41" y="61"/>
                  <a:pt x="45" y="66"/>
                </a:cubicBezTo>
                <a:cubicBezTo>
                  <a:pt x="46" y="68"/>
                  <a:pt x="48" y="69"/>
                  <a:pt x="49" y="71"/>
                </a:cubicBezTo>
                <a:cubicBezTo>
                  <a:pt x="49" y="74"/>
                  <a:pt x="46" y="76"/>
                  <a:pt x="47" y="79"/>
                </a:cubicBezTo>
                <a:cubicBezTo>
                  <a:pt x="48" y="82"/>
                  <a:pt x="54" y="84"/>
                  <a:pt x="52" y="86"/>
                </a:cubicBezTo>
                <a:cubicBezTo>
                  <a:pt x="51" y="89"/>
                  <a:pt x="45" y="85"/>
                  <a:pt x="42" y="87"/>
                </a:cubicBezTo>
                <a:cubicBezTo>
                  <a:pt x="40" y="89"/>
                  <a:pt x="43" y="94"/>
                  <a:pt x="41" y="96"/>
                </a:cubicBezTo>
                <a:cubicBezTo>
                  <a:pt x="39" y="97"/>
                  <a:pt x="35" y="96"/>
                  <a:pt x="34" y="94"/>
                </a:cubicBezTo>
                <a:cubicBezTo>
                  <a:pt x="33" y="90"/>
                  <a:pt x="38" y="86"/>
                  <a:pt x="37" y="82"/>
                </a:cubicBezTo>
                <a:cubicBezTo>
                  <a:pt x="36" y="79"/>
                  <a:pt x="32" y="80"/>
                  <a:pt x="29" y="78"/>
                </a:cubicBezTo>
                <a:cubicBezTo>
                  <a:pt x="28" y="77"/>
                  <a:pt x="26" y="76"/>
                  <a:pt x="26" y="74"/>
                </a:cubicBezTo>
                <a:cubicBezTo>
                  <a:pt x="27" y="71"/>
                  <a:pt x="31" y="69"/>
                  <a:pt x="31" y="66"/>
                </a:cubicBezTo>
                <a:cubicBezTo>
                  <a:pt x="32" y="65"/>
                  <a:pt x="29" y="62"/>
                  <a:pt x="28" y="62"/>
                </a:cubicBezTo>
                <a:cubicBezTo>
                  <a:pt x="24" y="62"/>
                  <a:pt x="21" y="64"/>
                  <a:pt x="19" y="66"/>
                </a:cubicBezTo>
                <a:cubicBezTo>
                  <a:pt x="18" y="68"/>
                  <a:pt x="21" y="70"/>
                  <a:pt x="21" y="72"/>
                </a:cubicBezTo>
                <a:cubicBezTo>
                  <a:pt x="21" y="75"/>
                  <a:pt x="20" y="78"/>
                  <a:pt x="20" y="82"/>
                </a:cubicBezTo>
                <a:cubicBezTo>
                  <a:pt x="20" y="84"/>
                  <a:pt x="22" y="87"/>
                  <a:pt x="21" y="89"/>
                </a:cubicBezTo>
                <a:cubicBezTo>
                  <a:pt x="21" y="91"/>
                  <a:pt x="19" y="92"/>
                  <a:pt x="18" y="94"/>
                </a:cubicBezTo>
                <a:cubicBezTo>
                  <a:pt x="18" y="98"/>
                  <a:pt x="21" y="101"/>
                  <a:pt x="21" y="105"/>
                </a:cubicBezTo>
                <a:cubicBezTo>
                  <a:pt x="21" y="106"/>
                  <a:pt x="19" y="106"/>
                  <a:pt x="18" y="106"/>
                </a:cubicBezTo>
                <a:cubicBezTo>
                  <a:pt x="15" y="106"/>
                  <a:pt x="11" y="106"/>
                  <a:pt x="8" y="105"/>
                </a:cubicBezTo>
                <a:cubicBezTo>
                  <a:pt x="7" y="104"/>
                  <a:pt x="6" y="102"/>
                  <a:pt x="6" y="100"/>
                </a:cubicBezTo>
                <a:cubicBezTo>
                  <a:pt x="7" y="95"/>
                  <a:pt x="11" y="90"/>
                  <a:pt x="11" y="84"/>
                </a:cubicBezTo>
                <a:cubicBezTo>
                  <a:pt x="12" y="80"/>
                  <a:pt x="11" y="76"/>
                  <a:pt x="9" y="73"/>
                </a:cubicBezTo>
                <a:cubicBezTo>
                  <a:pt x="8" y="71"/>
                  <a:pt x="6" y="74"/>
                  <a:pt x="4" y="74"/>
                </a:cubicBezTo>
                <a:cubicBezTo>
                  <a:pt x="3" y="74"/>
                  <a:pt x="2" y="73"/>
                  <a:pt x="2" y="72"/>
                </a:cubicBezTo>
                <a:cubicBezTo>
                  <a:pt x="1" y="68"/>
                  <a:pt x="0" y="65"/>
                  <a:pt x="1" y="62"/>
                </a:cubicBezTo>
                <a:cubicBezTo>
                  <a:pt x="2" y="59"/>
                  <a:pt x="7" y="59"/>
                  <a:pt x="8" y="56"/>
                </a:cubicBezTo>
                <a:cubicBezTo>
                  <a:pt x="9" y="52"/>
                  <a:pt x="8" y="46"/>
                  <a:pt x="9" y="42"/>
                </a:cubicBezTo>
                <a:cubicBezTo>
                  <a:pt x="9" y="39"/>
                  <a:pt x="10" y="36"/>
                  <a:pt x="12" y="34"/>
                </a:cubicBezTo>
                <a:cubicBezTo>
                  <a:pt x="14" y="33"/>
                  <a:pt x="16" y="37"/>
                  <a:pt x="16" y="36"/>
                </a:cubicBezTo>
                <a:cubicBezTo>
                  <a:pt x="17" y="32"/>
                  <a:pt x="15" y="28"/>
                  <a:pt x="14" y="25"/>
                </a:cubicBezTo>
                <a:cubicBezTo>
                  <a:pt x="14" y="22"/>
                  <a:pt x="12" y="20"/>
                  <a:pt x="13" y="18"/>
                </a:cubicBezTo>
                <a:cubicBezTo>
                  <a:pt x="14" y="15"/>
                  <a:pt x="17" y="11"/>
                  <a:pt x="20" y="10"/>
                </a:cubicBezTo>
                <a:cubicBezTo>
                  <a:pt x="22" y="9"/>
                  <a:pt x="24" y="14"/>
                  <a:pt x="25" y="13"/>
                </a:cubicBezTo>
                <a:cubicBezTo>
                  <a:pt x="27" y="11"/>
                  <a:pt x="23" y="6"/>
                  <a:pt x="25" y="5"/>
                </a:cubicBezTo>
                <a:cubicBezTo>
                  <a:pt x="27" y="3"/>
                  <a:pt x="32" y="4"/>
                  <a:pt x="35" y="5"/>
                </a:cubicBezTo>
                <a:cubicBezTo>
                  <a:pt x="36" y="5"/>
                  <a:pt x="35" y="8"/>
                  <a:pt x="36" y="8"/>
                </a:cubicBezTo>
                <a:cubicBezTo>
                  <a:pt x="40" y="9"/>
                  <a:pt x="44" y="8"/>
                  <a:pt x="48" y="8"/>
                </a:cubicBezTo>
                <a:cubicBezTo>
                  <a:pt x="49" y="9"/>
                  <a:pt x="51" y="11"/>
                  <a:pt x="52" y="11"/>
                </a:cubicBezTo>
                <a:cubicBezTo>
                  <a:pt x="54" y="12"/>
                  <a:pt x="55" y="9"/>
                  <a:pt x="57" y="9"/>
                </a:cubicBezTo>
                <a:cubicBezTo>
                  <a:pt x="61" y="9"/>
                  <a:pt x="66" y="11"/>
                  <a:pt x="70" y="9"/>
                </a:cubicBezTo>
                <a:cubicBezTo>
                  <a:pt x="72" y="8"/>
                  <a:pt x="73" y="5"/>
                  <a:pt x="74" y="3"/>
                </a:cubicBezTo>
                <a:cubicBezTo>
                  <a:pt x="76" y="2"/>
                  <a:pt x="78" y="1"/>
                  <a:pt x="80" y="1"/>
                </a:cubicBezTo>
                <a:cubicBezTo>
                  <a:pt x="81" y="1"/>
                  <a:pt x="84" y="0"/>
                  <a:pt x="84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6" name="Freeform 2930"/>
          <p:cNvSpPr>
            <a:spLocks noChangeAspect="1"/>
          </p:cNvSpPr>
          <p:nvPr/>
        </p:nvSpPr>
        <p:spPr bwMode="auto">
          <a:xfrm>
            <a:off x="7340601" y="4748426"/>
            <a:ext cx="9525" cy="20638"/>
          </a:xfrm>
          <a:custGeom>
            <a:avLst/>
            <a:gdLst>
              <a:gd name="T0" fmla="*/ 5 w 5"/>
              <a:gd name="T1" fmla="*/ 0 h 11"/>
              <a:gd name="T2" fmla="*/ 6 w 5"/>
              <a:gd name="T3" fmla="*/ 2 h 11"/>
              <a:gd name="T4" fmla="*/ 5 w 5"/>
              <a:gd name="T5" fmla="*/ 12 h 11"/>
              <a:gd name="T6" fmla="*/ 1 w 5"/>
              <a:gd name="T7" fmla="*/ 12 h 11"/>
              <a:gd name="T8" fmla="*/ 2 w 5"/>
              <a:gd name="T9" fmla="*/ 2 h 11"/>
              <a:gd name="T10" fmla="*/ 5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4" y="0"/>
                </a:moveTo>
                <a:cubicBezTo>
                  <a:pt x="5" y="0"/>
                  <a:pt x="5" y="1"/>
                  <a:pt x="5" y="2"/>
                </a:cubicBezTo>
                <a:cubicBezTo>
                  <a:pt x="5" y="5"/>
                  <a:pt x="5" y="7"/>
                  <a:pt x="4" y="10"/>
                </a:cubicBezTo>
                <a:cubicBezTo>
                  <a:pt x="3" y="10"/>
                  <a:pt x="1" y="11"/>
                  <a:pt x="1" y="10"/>
                </a:cubicBezTo>
                <a:cubicBezTo>
                  <a:pt x="0" y="7"/>
                  <a:pt x="1" y="5"/>
                  <a:pt x="2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7" name="Freeform 2931"/>
          <p:cNvSpPr>
            <a:spLocks noChangeAspect="1"/>
          </p:cNvSpPr>
          <p:nvPr/>
        </p:nvSpPr>
        <p:spPr bwMode="auto">
          <a:xfrm>
            <a:off x="7300914" y="4880190"/>
            <a:ext cx="30163" cy="22225"/>
          </a:xfrm>
          <a:custGeom>
            <a:avLst/>
            <a:gdLst>
              <a:gd name="T0" fmla="*/ 1 w 16"/>
              <a:gd name="T1" fmla="*/ 1 h 12"/>
              <a:gd name="T2" fmla="*/ 8 w 16"/>
              <a:gd name="T3" fmla="*/ 2 h 12"/>
              <a:gd name="T4" fmla="*/ 14 w 16"/>
              <a:gd name="T5" fmla="*/ 2 h 12"/>
              <a:gd name="T6" fmla="*/ 19 w 16"/>
              <a:gd name="T7" fmla="*/ 6 h 12"/>
              <a:gd name="T8" fmla="*/ 11 w 16"/>
              <a:gd name="T9" fmla="*/ 11 h 12"/>
              <a:gd name="T10" fmla="*/ 10 w 16"/>
              <a:gd name="T11" fmla="*/ 14 h 12"/>
              <a:gd name="T12" fmla="*/ 7 w 16"/>
              <a:gd name="T13" fmla="*/ 7 h 12"/>
              <a:gd name="T14" fmla="*/ 1 w 16"/>
              <a:gd name="T15" fmla="*/ 6 h 12"/>
              <a:gd name="T16" fmla="*/ 1 w 16"/>
              <a:gd name="T17" fmla="*/ 1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2"/>
              <a:gd name="T29" fmla="*/ 16 w 1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2">
                <a:moveTo>
                  <a:pt x="1" y="1"/>
                </a:moveTo>
                <a:cubicBezTo>
                  <a:pt x="3" y="0"/>
                  <a:pt x="5" y="1"/>
                  <a:pt x="7" y="2"/>
                </a:cubicBezTo>
                <a:cubicBezTo>
                  <a:pt x="9" y="2"/>
                  <a:pt x="10" y="1"/>
                  <a:pt x="12" y="2"/>
                </a:cubicBezTo>
                <a:cubicBezTo>
                  <a:pt x="13" y="2"/>
                  <a:pt x="16" y="4"/>
                  <a:pt x="16" y="5"/>
                </a:cubicBezTo>
                <a:cubicBezTo>
                  <a:pt x="15" y="8"/>
                  <a:pt x="11" y="7"/>
                  <a:pt x="9" y="9"/>
                </a:cubicBezTo>
                <a:cubicBezTo>
                  <a:pt x="9" y="10"/>
                  <a:pt x="9" y="12"/>
                  <a:pt x="8" y="12"/>
                </a:cubicBezTo>
                <a:cubicBezTo>
                  <a:pt x="7" y="11"/>
                  <a:pt x="7" y="8"/>
                  <a:pt x="6" y="6"/>
                </a:cubicBezTo>
                <a:cubicBezTo>
                  <a:pt x="5" y="5"/>
                  <a:pt x="2" y="6"/>
                  <a:pt x="1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8" name="Freeform 2932"/>
          <p:cNvSpPr>
            <a:spLocks noChangeAspect="1"/>
          </p:cNvSpPr>
          <p:nvPr/>
        </p:nvSpPr>
        <p:spPr bwMode="auto">
          <a:xfrm>
            <a:off x="7326313" y="4883365"/>
            <a:ext cx="26988" cy="22225"/>
          </a:xfrm>
          <a:custGeom>
            <a:avLst/>
            <a:gdLst>
              <a:gd name="T0" fmla="*/ 10 w 14"/>
              <a:gd name="T1" fmla="*/ 0 h 11"/>
              <a:gd name="T2" fmla="*/ 16 w 14"/>
              <a:gd name="T3" fmla="*/ 4 h 11"/>
              <a:gd name="T4" fmla="*/ 13 w 14"/>
              <a:gd name="T5" fmla="*/ 14 h 11"/>
              <a:gd name="T6" fmla="*/ 1 w 14"/>
              <a:gd name="T7" fmla="*/ 10 h 11"/>
              <a:gd name="T8" fmla="*/ 6 w 14"/>
              <a:gd name="T9" fmla="*/ 9 h 11"/>
              <a:gd name="T10" fmla="*/ 6 w 14"/>
              <a:gd name="T11" fmla="*/ 4 h 11"/>
              <a:gd name="T12" fmla="*/ 10 w 14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1"/>
              <a:gd name="T23" fmla="*/ 14 w 1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1">
                <a:moveTo>
                  <a:pt x="8" y="0"/>
                </a:moveTo>
                <a:cubicBezTo>
                  <a:pt x="10" y="0"/>
                  <a:pt x="13" y="1"/>
                  <a:pt x="13" y="3"/>
                </a:cubicBezTo>
                <a:cubicBezTo>
                  <a:pt x="14" y="5"/>
                  <a:pt x="12" y="8"/>
                  <a:pt x="11" y="11"/>
                </a:cubicBezTo>
                <a:cubicBezTo>
                  <a:pt x="8" y="10"/>
                  <a:pt x="4" y="10"/>
                  <a:pt x="1" y="8"/>
                </a:cubicBezTo>
                <a:cubicBezTo>
                  <a:pt x="0" y="8"/>
                  <a:pt x="4" y="8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6" y="1"/>
                  <a:pt x="7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29" name="Freeform 2933"/>
          <p:cNvSpPr>
            <a:spLocks noChangeAspect="1"/>
          </p:cNvSpPr>
          <p:nvPr/>
        </p:nvSpPr>
        <p:spPr bwMode="auto">
          <a:xfrm>
            <a:off x="7351714" y="4880190"/>
            <a:ext cx="60325" cy="28575"/>
          </a:xfrm>
          <a:custGeom>
            <a:avLst/>
            <a:gdLst>
              <a:gd name="T0" fmla="*/ 2 w 32"/>
              <a:gd name="T1" fmla="*/ 8 h 15"/>
              <a:gd name="T2" fmla="*/ 1 w 32"/>
              <a:gd name="T3" fmla="*/ 17 h 15"/>
              <a:gd name="T4" fmla="*/ 7 w 32"/>
              <a:gd name="T5" fmla="*/ 17 h 15"/>
              <a:gd name="T6" fmla="*/ 19 w 32"/>
              <a:gd name="T7" fmla="*/ 14 h 15"/>
              <a:gd name="T8" fmla="*/ 28 w 32"/>
              <a:gd name="T9" fmla="*/ 13 h 15"/>
              <a:gd name="T10" fmla="*/ 36 w 32"/>
              <a:gd name="T11" fmla="*/ 11 h 15"/>
              <a:gd name="T12" fmla="*/ 38 w 32"/>
              <a:gd name="T13" fmla="*/ 11 h 15"/>
              <a:gd name="T14" fmla="*/ 34 w 32"/>
              <a:gd name="T15" fmla="*/ 4 h 15"/>
              <a:gd name="T16" fmla="*/ 26 w 32"/>
              <a:gd name="T17" fmla="*/ 4 h 15"/>
              <a:gd name="T18" fmla="*/ 21 w 32"/>
              <a:gd name="T19" fmla="*/ 0 h 15"/>
              <a:gd name="T20" fmla="*/ 17 w 32"/>
              <a:gd name="T21" fmla="*/ 1 h 15"/>
              <a:gd name="T22" fmla="*/ 19 w 32"/>
              <a:gd name="T23" fmla="*/ 6 h 15"/>
              <a:gd name="T24" fmla="*/ 23 w 32"/>
              <a:gd name="T25" fmla="*/ 8 h 15"/>
              <a:gd name="T26" fmla="*/ 18 w 32"/>
              <a:gd name="T27" fmla="*/ 10 h 15"/>
              <a:gd name="T28" fmla="*/ 12 w 32"/>
              <a:gd name="T29" fmla="*/ 6 h 15"/>
              <a:gd name="T30" fmla="*/ 7 w 32"/>
              <a:gd name="T31" fmla="*/ 6 h 15"/>
              <a:gd name="T32" fmla="*/ 2 w 32"/>
              <a:gd name="T33" fmla="*/ 8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15"/>
              <a:gd name="T53" fmla="*/ 32 w 32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15">
                <a:moveTo>
                  <a:pt x="2" y="7"/>
                </a:moveTo>
                <a:cubicBezTo>
                  <a:pt x="1" y="9"/>
                  <a:pt x="0" y="12"/>
                  <a:pt x="1" y="14"/>
                </a:cubicBezTo>
                <a:cubicBezTo>
                  <a:pt x="2" y="15"/>
                  <a:pt x="5" y="15"/>
                  <a:pt x="6" y="14"/>
                </a:cubicBezTo>
                <a:cubicBezTo>
                  <a:pt x="10" y="14"/>
                  <a:pt x="13" y="13"/>
                  <a:pt x="16" y="12"/>
                </a:cubicBezTo>
                <a:cubicBezTo>
                  <a:pt x="19" y="12"/>
                  <a:pt x="21" y="11"/>
                  <a:pt x="24" y="11"/>
                </a:cubicBezTo>
                <a:cubicBezTo>
                  <a:pt x="26" y="10"/>
                  <a:pt x="28" y="9"/>
                  <a:pt x="30" y="9"/>
                </a:cubicBezTo>
                <a:cubicBezTo>
                  <a:pt x="30" y="9"/>
                  <a:pt x="32" y="9"/>
                  <a:pt x="32" y="9"/>
                </a:cubicBezTo>
                <a:cubicBezTo>
                  <a:pt x="31" y="7"/>
                  <a:pt x="30" y="5"/>
                  <a:pt x="29" y="3"/>
                </a:cubicBezTo>
                <a:cubicBezTo>
                  <a:pt x="27" y="2"/>
                  <a:pt x="24" y="3"/>
                  <a:pt x="22" y="3"/>
                </a:cubicBezTo>
                <a:cubicBezTo>
                  <a:pt x="20" y="2"/>
                  <a:pt x="19" y="1"/>
                  <a:pt x="18" y="0"/>
                </a:cubicBezTo>
                <a:cubicBezTo>
                  <a:pt x="16" y="0"/>
                  <a:pt x="14" y="0"/>
                  <a:pt x="14" y="1"/>
                </a:cubicBezTo>
                <a:cubicBezTo>
                  <a:pt x="13" y="2"/>
                  <a:pt x="15" y="4"/>
                  <a:pt x="16" y="5"/>
                </a:cubicBezTo>
                <a:cubicBezTo>
                  <a:pt x="17" y="6"/>
                  <a:pt x="20" y="6"/>
                  <a:pt x="19" y="7"/>
                </a:cubicBezTo>
                <a:cubicBezTo>
                  <a:pt x="19" y="9"/>
                  <a:pt x="16" y="9"/>
                  <a:pt x="15" y="8"/>
                </a:cubicBezTo>
                <a:cubicBezTo>
                  <a:pt x="13" y="8"/>
                  <a:pt x="12" y="5"/>
                  <a:pt x="10" y="5"/>
                </a:cubicBezTo>
                <a:cubicBezTo>
                  <a:pt x="9" y="4"/>
                  <a:pt x="7" y="5"/>
                  <a:pt x="6" y="5"/>
                </a:cubicBezTo>
                <a:cubicBezTo>
                  <a:pt x="4" y="6"/>
                  <a:pt x="2" y="5"/>
                  <a:pt x="2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0" name="Freeform 2934"/>
          <p:cNvSpPr>
            <a:spLocks noChangeAspect="1"/>
          </p:cNvSpPr>
          <p:nvPr/>
        </p:nvSpPr>
        <p:spPr bwMode="auto">
          <a:xfrm>
            <a:off x="7400925" y="4915115"/>
            <a:ext cx="52388" cy="30163"/>
          </a:xfrm>
          <a:custGeom>
            <a:avLst/>
            <a:gdLst>
              <a:gd name="T0" fmla="*/ 4 w 27"/>
              <a:gd name="T1" fmla="*/ 2 h 16"/>
              <a:gd name="T2" fmla="*/ 16 w 27"/>
              <a:gd name="T3" fmla="*/ 1 h 16"/>
              <a:gd name="T4" fmla="*/ 26 w 27"/>
              <a:gd name="T5" fmla="*/ 7 h 16"/>
              <a:gd name="T6" fmla="*/ 33 w 27"/>
              <a:gd name="T7" fmla="*/ 14 h 16"/>
              <a:gd name="T8" fmla="*/ 27 w 27"/>
              <a:gd name="T9" fmla="*/ 19 h 16"/>
              <a:gd name="T10" fmla="*/ 18 w 27"/>
              <a:gd name="T11" fmla="*/ 14 h 16"/>
              <a:gd name="T12" fmla="*/ 9 w 27"/>
              <a:gd name="T13" fmla="*/ 10 h 16"/>
              <a:gd name="T14" fmla="*/ 1 w 27"/>
              <a:gd name="T15" fmla="*/ 7 h 16"/>
              <a:gd name="T16" fmla="*/ 4 w 27"/>
              <a:gd name="T17" fmla="*/ 2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6"/>
              <a:gd name="T29" fmla="*/ 27 w 27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6">
                <a:moveTo>
                  <a:pt x="3" y="2"/>
                </a:moveTo>
                <a:cubicBezTo>
                  <a:pt x="6" y="1"/>
                  <a:pt x="10" y="0"/>
                  <a:pt x="13" y="1"/>
                </a:cubicBezTo>
                <a:cubicBezTo>
                  <a:pt x="16" y="2"/>
                  <a:pt x="19" y="4"/>
                  <a:pt x="21" y="6"/>
                </a:cubicBezTo>
                <a:cubicBezTo>
                  <a:pt x="23" y="7"/>
                  <a:pt x="26" y="9"/>
                  <a:pt x="27" y="12"/>
                </a:cubicBezTo>
                <a:cubicBezTo>
                  <a:pt x="27" y="14"/>
                  <a:pt x="24" y="16"/>
                  <a:pt x="22" y="16"/>
                </a:cubicBezTo>
                <a:cubicBezTo>
                  <a:pt x="19" y="16"/>
                  <a:pt x="17" y="13"/>
                  <a:pt x="15" y="12"/>
                </a:cubicBezTo>
                <a:cubicBezTo>
                  <a:pt x="12" y="11"/>
                  <a:pt x="10" y="9"/>
                  <a:pt x="7" y="8"/>
                </a:cubicBezTo>
                <a:cubicBezTo>
                  <a:pt x="5" y="7"/>
                  <a:pt x="2" y="8"/>
                  <a:pt x="1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1" name="Freeform 2935"/>
          <p:cNvSpPr>
            <a:spLocks noChangeAspect="1"/>
          </p:cNvSpPr>
          <p:nvPr/>
        </p:nvSpPr>
        <p:spPr bwMode="auto">
          <a:xfrm>
            <a:off x="7424738" y="4883365"/>
            <a:ext cx="88900" cy="23813"/>
          </a:xfrm>
          <a:custGeom>
            <a:avLst/>
            <a:gdLst>
              <a:gd name="T0" fmla="*/ 12 w 47"/>
              <a:gd name="T1" fmla="*/ 0 h 12"/>
              <a:gd name="T2" fmla="*/ 23 w 47"/>
              <a:gd name="T3" fmla="*/ 4 h 12"/>
              <a:gd name="T4" fmla="*/ 27 w 47"/>
              <a:gd name="T5" fmla="*/ 8 h 12"/>
              <a:gd name="T6" fmla="*/ 33 w 47"/>
              <a:gd name="T7" fmla="*/ 4 h 12"/>
              <a:gd name="T8" fmla="*/ 41 w 47"/>
              <a:gd name="T9" fmla="*/ 8 h 12"/>
              <a:gd name="T10" fmla="*/ 45 w 47"/>
              <a:gd name="T11" fmla="*/ 4 h 12"/>
              <a:gd name="T12" fmla="*/ 50 w 47"/>
              <a:gd name="T13" fmla="*/ 1 h 12"/>
              <a:gd name="T14" fmla="*/ 52 w 47"/>
              <a:gd name="T15" fmla="*/ 3 h 12"/>
              <a:gd name="T16" fmla="*/ 56 w 47"/>
              <a:gd name="T17" fmla="*/ 1 h 12"/>
              <a:gd name="T18" fmla="*/ 51 w 47"/>
              <a:gd name="T19" fmla="*/ 5 h 12"/>
              <a:gd name="T20" fmla="*/ 46 w 47"/>
              <a:gd name="T21" fmla="*/ 6 h 12"/>
              <a:gd name="T22" fmla="*/ 42 w 47"/>
              <a:gd name="T23" fmla="*/ 9 h 12"/>
              <a:gd name="T24" fmla="*/ 32 w 47"/>
              <a:gd name="T25" fmla="*/ 11 h 12"/>
              <a:gd name="T26" fmla="*/ 27 w 47"/>
              <a:gd name="T27" fmla="*/ 11 h 12"/>
              <a:gd name="T28" fmla="*/ 19 w 47"/>
              <a:gd name="T29" fmla="*/ 15 h 12"/>
              <a:gd name="T30" fmla="*/ 1 w 47"/>
              <a:gd name="T31" fmla="*/ 9 h 12"/>
              <a:gd name="T32" fmla="*/ 5 w 47"/>
              <a:gd name="T33" fmla="*/ 4 h 12"/>
              <a:gd name="T34" fmla="*/ 12 w 47"/>
              <a:gd name="T35" fmla="*/ 0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12"/>
              <a:gd name="T56" fmla="*/ 47 w 47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12">
                <a:moveTo>
                  <a:pt x="10" y="0"/>
                </a:moveTo>
                <a:cubicBezTo>
                  <a:pt x="13" y="1"/>
                  <a:pt x="16" y="2"/>
                  <a:pt x="19" y="3"/>
                </a:cubicBezTo>
                <a:cubicBezTo>
                  <a:pt x="20" y="4"/>
                  <a:pt x="21" y="6"/>
                  <a:pt x="23" y="6"/>
                </a:cubicBezTo>
                <a:cubicBezTo>
                  <a:pt x="25" y="6"/>
                  <a:pt x="26" y="3"/>
                  <a:pt x="28" y="3"/>
                </a:cubicBezTo>
                <a:cubicBezTo>
                  <a:pt x="30" y="3"/>
                  <a:pt x="32" y="6"/>
                  <a:pt x="34" y="6"/>
                </a:cubicBezTo>
                <a:cubicBezTo>
                  <a:pt x="36" y="6"/>
                  <a:pt x="37" y="4"/>
                  <a:pt x="38" y="3"/>
                </a:cubicBezTo>
                <a:cubicBezTo>
                  <a:pt x="39" y="2"/>
                  <a:pt x="40" y="1"/>
                  <a:pt x="42" y="1"/>
                </a:cubicBezTo>
                <a:cubicBezTo>
                  <a:pt x="42" y="1"/>
                  <a:pt x="43" y="2"/>
                  <a:pt x="44" y="2"/>
                </a:cubicBezTo>
                <a:cubicBezTo>
                  <a:pt x="45" y="2"/>
                  <a:pt x="47" y="0"/>
                  <a:pt x="47" y="1"/>
                </a:cubicBezTo>
                <a:cubicBezTo>
                  <a:pt x="46" y="2"/>
                  <a:pt x="45" y="3"/>
                  <a:pt x="43" y="4"/>
                </a:cubicBezTo>
                <a:cubicBezTo>
                  <a:pt x="42" y="4"/>
                  <a:pt x="40" y="5"/>
                  <a:pt x="39" y="5"/>
                </a:cubicBezTo>
                <a:cubicBezTo>
                  <a:pt x="38" y="6"/>
                  <a:pt x="37" y="7"/>
                  <a:pt x="35" y="7"/>
                </a:cubicBezTo>
                <a:cubicBezTo>
                  <a:pt x="32" y="8"/>
                  <a:pt x="30" y="9"/>
                  <a:pt x="27" y="9"/>
                </a:cubicBezTo>
                <a:cubicBezTo>
                  <a:pt x="25" y="10"/>
                  <a:pt x="24" y="9"/>
                  <a:pt x="23" y="9"/>
                </a:cubicBezTo>
                <a:cubicBezTo>
                  <a:pt x="20" y="10"/>
                  <a:pt x="18" y="12"/>
                  <a:pt x="16" y="12"/>
                </a:cubicBezTo>
                <a:cubicBezTo>
                  <a:pt x="11" y="11"/>
                  <a:pt x="5" y="10"/>
                  <a:pt x="1" y="7"/>
                </a:cubicBezTo>
                <a:cubicBezTo>
                  <a:pt x="0" y="6"/>
                  <a:pt x="2" y="4"/>
                  <a:pt x="4" y="3"/>
                </a:cubicBezTo>
                <a:cubicBezTo>
                  <a:pt x="5" y="1"/>
                  <a:pt x="8" y="0"/>
                  <a:pt x="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2" name="Freeform 2936"/>
          <p:cNvSpPr>
            <a:spLocks noChangeAspect="1"/>
          </p:cNvSpPr>
          <p:nvPr/>
        </p:nvSpPr>
        <p:spPr bwMode="auto">
          <a:xfrm>
            <a:off x="7881939" y="5115140"/>
            <a:ext cx="9525" cy="9525"/>
          </a:xfrm>
          <a:custGeom>
            <a:avLst/>
            <a:gdLst>
              <a:gd name="T0" fmla="*/ 5 w 5"/>
              <a:gd name="T1" fmla="*/ 5 h 5"/>
              <a:gd name="T2" fmla="*/ 1 w 5"/>
              <a:gd name="T3" fmla="*/ 5 h 5"/>
              <a:gd name="T4" fmla="*/ 0 w 5"/>
              <a:gd name="T5" fmla="*/ 2 h 5"/>
              <a:gd name="T6" fmla="*/ 4 w 5"/>
              <a:gd name="T7" fmla="*/ 0 h 5"/>
              <a:gd name="T8" fmla="*/ 5 w 5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4"/>
                </a:moveTo>
                <a:cubicBezTo>
                  <a:pt x="3" y="4"/>
                  <a:pt x="2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5" y="1"/>
                  <a:pt x="4" y="3"/>
                  <a:pt x="4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3" name="Freeform 2937"/>
          <p:cNvSpPr>
            <a:spLocks noChangeAspect="1"/>
          </p:cNvSpPr>
          <p:nvPr/>
        </p:nvSpPr>
        <p:spPr bwMode="auto">
          <a:xfrm>
            <a:off x="7227888" y="5373903"/>
            <a:ext cx="6350" cy="17463"/>
          </a:xfrm>
          <a:custGeom>
            <a:avLst/>
            <a:gdLst>
              <a:gd name="T0" fmla="*/ 4 w 3"/>
              <a:gd name="T1" fmla="*/ 6 h 9"/>
              <a:gd name="T2" fmla="*/ 3 w 3"/>
              <a:gd name="T3" fmla="*/ 11 h 9"/>
              <a:gd name="T4" fmla="*/ 1 w 3"/>
              <a:gd name="T5" fmla="*/ 6 h 9"/>
              <a:gd name="T6" fmla="*/ 1 w 3"/>
              <a:gd name="T7" fmla="*/ 0 h 9"/>
              <a:gd name="T8" fmla="*/ 4 w 3"/>
              <a:gd name="T9" fmla="*/ 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5"/>
                </a:moveTo>
                <a:cubicBezTo>
                  <a:pt x="3" y="7"/>
                  <a:pt x="3" y="9"/>
                  <a:pt x="2" y="9"/>
                </a:cubicBezTo>
                <a:cubicBezTo>
                  <a:pt x="2" y="9"/>
                  <a:pt x="1" y="6"/>
                  <a:pt x="1" y="5"/>
                </a:cubicBezTo>
                <a:cubicBezTo>
                  <a:pt x="1" y="3"/>
                  <a:pt x="0" y="0"/>
                  <a:pt x="1" y="0"/>
                </a:cubicBezTo>
                <a:cubicBezTo>
                  <a:pt x="2" y="0"/>
                  <a:pt x="2" y="3"/>
                  <a:pt x="3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4" name="Freeform 2938"/>
          <p:cNvSpPr>
            <a:spLocks noChangeAspect="1"/>
          </p:cNvSpPr>
          <p:nvPr/>
        </p:nvSpPr>
        <p:spPr bwMode="auto">
          <a:xfrm>
            <a:off x="7239000" y="5372313"/>
            <a:ext cx="6350" cy="19050"/>
          </a:xfrm>
          <a:custGeom>
            <a:avLst/>
            <a:gdLst>
              <a:gd name="T0" fmla="*/ 4 w 3"/>
              <a:gd name="T1" fmla="*/ 7 h 10"/>
              <a:gd name="T2" fmla="*/ 4 w 3"/>
              <a:gd name="T3" fmla="*/ 12 h 10"/>
              <a:gd name="T4" fmla="*/ 1 w 3"/>
              <a:gd name="T5" fmla="*/ 7 h 10"/>
              <a:gd name="T6" fmla="*/ 1 w 3"/>
              <a:gd name="T7" fmla="*/ 1 h 10"/>
              <a:gd name="T8" fmla="*/ 4 w 3"/>
              <a:gd name="T9" fmla="*/ 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0"/>
              <a:gd name="T17" fmla="*/ 3 w 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0">
                <a:moveTo>
                  <a:pt x="3" y="6"/>
                </a:moveTo>
                <a:cubicBezTo>
                  <a:pt x="3" y="7"/>
                  <a:pt x="3" y="10"/>
                  <a:pt x="3" y="10"/>
                </a:cubicBezTo>
                <a:cubicBezTo>
                  <a:pt x="2" y="9"/>
                  <a:pt x="1" y="7"/>
                  <a:pt x="1" y="6"/>
                </a:cubicBezTo>
                <a:cubicBezTo>
                  <a:pt x="1" y="4"/>
                  <a:pt x="0" y="0"/>
                  <a:pt x="1" y="1"/>
                </a:cubicBezTo>
                <a:cubicBezTo>
                  <a:pt x="2" y="1"/>
                  <a:pt x="2" y="4"/>
                  <a:pt x="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7" name="Freeform 2941"/>
          <p:cNvSpPr>
            <a:spLocks noChangeAspect="1"/>
          </p:cNvSpPr>
          <p:nvPr/>
        </p:nvSpPr>
        <p:spPr bwMode="auto">
          <a:xfrm>
            <a:off x="8178800" y="5424703"/>
            <a:ext cx="4763" cy="11113"/>
          </a:xfrm>
          <a:custGeom>
            <a:avLst/>
            <a:gdLst>
              <a:gd name="T0" fmla="*/ 2 w 3"/>
              <a:gd name="T1" fmla="*/ 5 h 6"/>
              <a:gd name="T2" fmla="*/ 1 w 3"/>
              <a:gd name="T3" fmla="*/ 7 h 6"/>
              <a:gd name="T4" fmla="*/ 1 w 3"/>
              <a:gd name="T5" fmla="*/ 4 h 6"/>
              <a:gd name="T6" fmla="*/ 2 w 3"/>
              <a:gd name="T7" fmla="*/ 1 h 6"/>
              <a:gd name="T8" fmla="*/ 2 w 3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4"/>
                </a:moveTo>
                <a:cubicBezTo>
                  <a:pt x="2" y="5"/>
                  <a:pt x="1" y="6"/>
                  <a:pt x="1" y="6"/>
                </a:cubicBezTo>
                <a:cubicBezTo>
                  <a:pt x="0" y="6"/>
                  <a:pt x="0" y="4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8" name="Freeform 2942"/>
          <p:cNvSpPr>
            <a:spLocks noChangeAspect="1"/>
          </p:cNvSpPr>
          <p:nvPr/>
        </p:nvSpPr>
        <p:spPr bwMode="auto">
          <a:xfrm>
            <a:off x="7824789" y="4967501"/>
            <a:ext cx="6350" cy="7938"/>
          </a:xfrm>
          <a:custGeom>
            <a:avLst/>
            <a:gdLst>
              <a:gd name="T0" fmla="*/ 2 w 4"/>
              <a:gd name="T1" fmla="*/ 4 h 4"/>
              <a:gd name="T2" fmla="*/ 0 w 4"/>
              <a:gd name="T3" fmla="*/ 5 h 4"/>
              <a:gd name="T4" fmla="*/ 1 w 4"/>
              <a:gd name="T5" fmla="*/ 3 h 4"/>
              <a:gd name="T6" fmla="*/ 3 w 4"/>
              <a:gd name="T7" fmla="*/ 0 h 4"/>
              <a:gd name="T8" fmla="*/ 2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39" name="Freeform 2943"/>
          <p:cNvSpPr>
            <a:spLocks noChangeAspect="1"/>
          </p:cNvSpPr>
          <p:nvPr/>
        </p:nvSpPr>
        <p:spPr bwMode="auto">
          <a:xfrm>
            <a:off x="7815263" y="4977026"/>
            <a:ext cx="6350" cy="7938"/>
          </a:xfrm>
          <a:custGeom>
            <a:avLst/>
            <a:gdLst>
              <a:gd name="T0" fmla="*/ 2 w 4"/>
              <a:gd name="T1" fmla="*/ 4 h 4"/>
              <a:gd name="T2" fmla="*/ 0 w 4"/>
              <a:gd name="T3" fmla="*/ 5 h 4"/>
              <a:gd name="T4" fmla="*/ 1 w 4"/>
              <a:gd name="T5" fmla="*/ 3 h 4"/>
              <a:gd name="T6" fmla="*/ 3 w 4"/>
              <a:gd name="T7" fmla="*/ 0 h 4"/>
              <a:gd name="T8" fmla="*/ 2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0" name="Freeform 2944"/>
          <p:cNvSpPr>
            <a:spLocks noChangeAspect="1"/>
          </p:cNvSpPr>
          <p:nvPr/>
        </p:nvSpPr>
        <p:spPr bwMode="auto">
          <a:xfrm>
            <a:off x="7797800" y="4984965"/>
            <a:ext cx="7938" cy="9525"/>
          </a:xfrm>
          <a:custGeom>
            <a:avLst/>
            <a:gdLst>
              <a:gd name="T0" fmla="*/ 3 w 4"/>
              <a:gd name="T1" fmla="*/ 5 h 5"/>
              <a:gd name="T2" fmla="*/ 1 w 4"/>
              <a:gd name="T3" fmla="*/ 5 h 5"/>
              <a:gd name="T4" fmla="*/ 3 w 4"/>
              <a:gd name="T5" fmla="*/ 2 h 5"/>
              <a:gd name="T6" fmla="*/ 5 w 4"/>
              <a:gd name="T7" fmla="*/ 1 h 5"/>
              <a:gd name="T8" fmla="*/ 3 w 4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1" name="Freeform 2945"/>
          <p:cNvSpPr>
            <a:spLocks noChangeAspect="1"/>
          </p:cNvSpPr>
          <p:nvPr/>
        </p:nvSpPr>
        <p:spPr bwMode="auto">
          <a:xfrm>
            <a:off x="8520114" y="5226265"/>
            <a:ext cx="3175" cy="9525"/>
          </a:xfrm>
          <a:custGeom>
            <a:avLst/>
            <a:gdLst>
              <a:gd name="T0" fmla="*/ 2 w 2"/>
              <a:gd name="T1" fmla="*/ 4 h 5"/>
              <a:gd name="T2" fmla="*/ 1 w 2"/>
              <a:gd name="T3" fmla="*/ 6 h 5"/>
              <a:gd name="T4" fmla="*/ 0 w 2"/>
              <a:gd name="T5" fmla="*/ 2 h 5"/>
              <a:gd name="T6" fmla="*/ 2 w 2"/>
              <a:gd name="T7" fmla="*/ 0 h 5"/>
              <a:gd name="T8" fmla="*/ 2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1" y="4"/>
                  <a:pt x="1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2" name="Freeform 2946"/>
          <p:cNvSpPr>
            <a:spLocks noChangeAspect="1"/>
          </p:cNvSpPr>
          <p:nvPr/>
        </p:nvSpPr>
        <p:spPr bwMode="auto">
          <a:xfrm>
            <a:off x="8575676" y="5073865"/>
            <a:ext cx="3175" cy="15875"/>
          </a:xfrm>
          <a:custGeom>
            <a:avLst/>
            <a:gdLst>
              <a:gd name="T0" fmla="*/ 2 w 2"/>
              <a:gd name="T1" fmla="*/ 6 h 8"/>
              <a:gd name="T2" fmla="*/ 1 w 2"/>
              <a:gd name="T3" fmla="*/ 9 h 8"/>
              <a:gd name="T4" fmla="*/ 0 w 2"/>
              <a:gd name="T5" fmla="*/ 5 h 8"/>
              <a:gd name="T6" fmla="*/ 1 w 2"/>
              <a:gd name="T7" fmla="*/ 0 h 8"/>
              <a:gd name="T8" fmla="*/ 2 w 2"/>
              <a:gd name="T9" fmla="*/ 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8"/>
              <a:gd name="T17" fmla="*/ 2 w 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8">
                <a:moveTo>
                  <a:pt x="2" y="5"/>
                </a:moveTo>
                <a:cubicBezTo>
                  <a:pt x="2" y="6"/>
                  <a:pt x="1" y="8"/>
                  <a:pt x="1" y="7"/>
                </a:cubicBezTo>
                <a:cubicBezTo>
                  <a:pt x="0" y="7"/>
                  <a:pt x="0" y="5"/>
                  <a:pt x="0" y="4"/>
                </a:cubicBezTo>
                <a:cubicBezTo>
                  <a:pt x="0" y="3"/>
                  <a:pt x="0" y="0"/>
                  <a:pt x="1" y="0"/>
                </a:cubicBezTo>
                <a:cubicBezTo>
                  <a:pt x="2" y="1"/>
                  <a:pt x="2" y="3"/>
                  <a:pt x="2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3" name="Freeform 2947"/>
          <p:cNvSpPr>
            <a:spLocks noChangeAspect="1"/>
          </p:cNvSpPr>
          <p:nvPr/>
        </p:nvSpPr>
        <p:spPr bwMode="auto">
          <a:xfrm>
            <a:off x="8575676" y="5092913"/>
            <a:ext cx="3175" cy="12700"/>
          </a:xfrm>
          <a:custGeom>
            <a:avLst/>
            <a:gdLst>
              <a:gd name="T0" fmla="*/ 2 w 2"/>
              <a:gd name="T1" fmla="*/ 5 h 6"/>
              <a:gd name="T2" fmla="*/ 1 w 2"/>
              <a:gd name="T3" fmla="*/ 8 h 6"/>
              <a:gd name="T4" fmla="*/ 0 w 2"/>
              <a:gd name="T5" fmla="*/ 4 h 6"/>
              <a:gd name="T6" fmla="*/ 1 w 2"/>
              <a:gd name="T7" fmla="*/ 0 h 6"/>
              <a:gd name="T8" fmla="*/ 2 w 2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4"/>
                </a:moveTo>
                <a:cubicBezTo>
                  <a:pt x="2" y="4"/>
                  <a:pt x="1" y="6"/>
                  <a:pt x="1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4" name="Freeform 2948"/>
          <p:cNvSpPr>
            <a:spLocks noChangeAspect="1"/>
          </p:cNvSpPr>
          <p:nvPr/>
        </p:nvSpPr>
        <p:spPr bwMode="auto">
          <a:xfrm>
            <a:off x="8799513" y="5184990"/>
            <a:ext cx="7938" cy="9525"/>
          </a:xfrm>
          <a:custGeom>
            <a:avLst/>
            <a:gdLst>
              <a:gd name="T0" fmla="*/ 3 w 4"/>
              <a:gd name="T1" fmla="*/ 4 h 5"/>
              <a:gd name="T2" fmla="*/ 1 w 4"/>
              <a:gd name="T3" fmla="*/ 5 h 5"/>
              <a:gd name="T4" fmla="*/ 3 w 4"/>
              <a:gd name="T5" fmla="*/ 2 h 5"/>
              <a:gd name="T6" fmla="*/ 5 w 4"/>
              <a:gd name="T7" fmla="*/ 1 h 5"/>
              <a:gd name="T8" fmla="*/ 3 w 4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5" name="Freeform 2949"/>
          <p:cNvSpPr>
            <a:spLocks noChangeAspect="1"/>
          </p:cNvSpPr>
          <p:nvPr/>
        </p:nvSpPr>
        <p:spPr bwMode="auto">
          <a:xfrm>
            <a:off x="7562850" y="4373778"/>
            <a:ext cx="4763" cy="15875"/>
          </a:xfrm>
          <a:custGeom>
            <a:avLst/>
            <a:gdLst>
              <a:gd name="T0" fmla="*/ 3 w 2"/>
              <a:gd name="T1" fmla="*/ 7 h 9"/>
              <a:gd name="T2" fmla="*/ 2 w 2"/>
              <a:gd name="T3" fmla="*/ 10 h 9"/>
              <a:gd name="T4" fmla="*/ 0 w 2"/>
              <a:gd name="T5" fmla="*/ 6 h 9"/>
              <a:gd name="T6" fmla="*/ 2 w 2"/>
              <a:gd name="T7" fmla="*/ 1 h 9"/>
              <a:gd name="T8" fmla="*/ 3 w 2"/>
              <a:gd name="T9" fmla="*/ 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2" y="6"/>
                </a:moveTo>
                <a:cubicBezTo>
                  <a:pt x="2" y="7"/>
                  <a:pt x="2" y="9"/>
                  <a:pt x="1" y="9"/>
                </a:cubicBezTo>
                <a:cubicBezTo>
                  <a:pt x="0" y="8"/>
                  <a:pt x="0" y="6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4"/>
                  <a:pt x="2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6" name="Freeform 2950"/>
          <p:cNvSpPr>
            <a:spLocks noChangeAspect="1"/>
          </p:cNvSpPr>
          <p:nvPr/>
        </p:nvSpPr>
        <p:spPr bwMode="auto">
          <a:xfrm>
            <a:off x="7494589" y="4300751"/>
            <a:ext cx="6350" cy="7938"/>
          </a:xfrm>
          <a:custGeom>
            <a:avLst/>
            <a:gdLst>
              <a:gd name="T0" fmla="*/ 4 w 3"/>
              <a:gd name="T1" fmla="*/ 3 h 4"/>
              <a:gd name="T2" fmla="*/ 4 w 3"/>
              <a:gd name="T3" fmla="*/ 5 h 4"/>
              <a:gd name="T4" fmla="*/ 1 w 3"/>
              <a:gd name="T5" fmla="*/ 3 h 4"/>
              <a:gd name="T6" fmla="*/ 1 w 3"/>
              <a:gd name="T7" fmla="*/ 0 h 4"/>
              <a:gd name="T8" fmla="*/ 4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4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7" name="Freeform 2951"/>
          <p:cNvSpPr>
            <a:spLocks noChangeAspect="1"/>
          </p:cNvSpPr>
          <p:nvPr/>
        </p:nvSpPr>
        <p:spPr bwMode="auto">
          <a:xfrm>
            <a:off x="7472363" y="4316628"/>
            <a:ext cx="3175" cy="9525"/>
          </a:xfrm>
          <a:custGeom>
            <a:avLst/>
            <a:gdLst>
              <a:gd name="T0" fmla="*/ 1 w 2"/>
              <a:gd name="T1" fmla="*/ 5 h 5"/>
              <a:gd name="T2" fmla="*/ 0 w 2"/>
              <a:gd name="T3" fmla="*/ 6 h 5"/>
              <a:gd name="T4" fmla="*/ 0 w 2"/>
              <a:gd name="T5" fmla="*/ 4 h 5"/>
              <a:gd name="T6" fmla="*/ 1 w 2"/>
              <a:gd name="T7" fmla="*/ 1 h 5"/>
              <a:gd name="T8" fmla="*/ 1 w 2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8" name="Freeform 2952"/>
          <p:cNvSpPr>
            <a:spLocks noChangeAspect="1"/>
          </p:cNvSpPr>
          <p:nvPr/>
        </p:nvSpPr>
        <p:spPr bwMode="auto">
          <a:xfrm>
            <a:off x="8210551" y="4905588"/>
            <a:ext cx="9525" cy="6350"/>
          </a:xfrm>
          <a:custGeom>
            <a:avLst/>
            <a:gdLst>
              <a:gd name="T0" fmla="*/ 4 w 5"/>
              <a:gd name="T1" fmla="*/ 2 h 4"/>
              <a:gd name="T2" fmla="*/ 5 w 5"/>
              <a:gd name="T3" fmla="*/ 3 h 4"/>
              <a:gd name="T4" fmla="*/ 2 w 5"/>
              <a:gd name="T5" fmla="*/ 2 h 4"/>
              <a:gd name="T6" fmla="*/ 1 w 5"/>
              <a:gd name="T7" fmla="*/ 0 h 4"/>
              <a:gd name="T8" fmla="*/ 4 w 5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49" name="Freeform 2953"/>
          <p:cNvSpPr>
            <a:spLocks noChangeAspect="1"/>
          </p:cNvSpPr>
          <p:nvPr/>
        </p:nvSpPr>
        <p:spPr bwMode="auto">
          <a:xfrm>
            <a:off x="8210551" y="4905588"/>
            <a:ext cx="9525" cy="6350"/>
          </a:xfrm>
          <a:custGeom>
            <a:avLst/>
            <a:gdLst>
              <a:gd name="T0" fmla="*/ 4 w 5"/>
              <a:gd name="T1" fmla="*/ 2 h 4"/>
              <a:gd name="T2" fmla="*/ 5 w 5"/>
              <a:gd name="T3" fmla="*/ 3 h 4"/>
              <a:gd name="T4" fmla="*/ 2 w 5"/>
              <a:gd name="T5" fmla="*/ 2 h 4"/>
              <a:gd name="T6" fmla="*/ 1 w 5"/>
              <a:gd name="T7" fmla="*/ 0 h 4"/>
              <a:gd name="T8" fmla="*/ 4 w 5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0" name="Freeform 2954"/>
          <p:cNvSpPr>
            <a:spLocks noChangeAspect="1"/>
          </p:cNvSpPr>
          <p:nvPr/>
        </p:nvSpPr>
        <p:spPr bwMode="auto">
          <a:xfrm>
            <a:off x="8229601" y="4973853"/>
            <a:ext cx="9525" cy="4763"/>
          </a:xfrm>
          <a:custGeom>
            <a:avLst/>
            <a:gdLst>
              <a:gd name="T0" fmla="*/ 4 w 5"/>
              <a:gd name="T1" fmla="*/ 1 h 3"/>
              <a:gd name="T2" fmla="*/ 5 w 5"/>
              <a:gd name="T3" fmla="*/ 3 h 3"/>
              <a:gd name="T4" fmla="*/ 2 w 5"/>
              <a:gd name="T5" fmla="*/ 2 h 3"/>
              <a:gd name="T6" fmla="*/ 0 w 5"/>
              <a:gd name="T7" fmla="*/ 1 h 3"/>
              <a:gd name="T8" fmla="*/ 4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1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1" name="Freeform 2955"/>
          <p:cNvSpPr>
            <a:spLocks noChangeAspect="1"/>
          </p:cNvSpPr>
          <p:nvPr/>
        </p:nvSpPr>
        <p:spPr bwMode="auto">
          <a:xfrm>
            <a:off x="8169275" y="4929401"/>
            <a:ext cx="7938" cy="7938"/>
          </a:xfrm>
          <a:custGeom>
            <a:avLst/>
            <a:gdLst>
              <a:gd name="T0" fmla="*/ 4 w 4"/>
              <a:gd name="T1" fmla="*/ 3 h 4"/>
              <a:gd name="T2" fmla="*/ 5 w 4"/>
              <a:gd name="T3" fmla="*/ 4 h 4"/>
              <a:gd name="T4" fmla="*/ 1 w 4"/>
              <a:gd name="T5" fmla="*/ 3 h 4"/>
              <a:gd name="T6" fmla="*/ 0 w 4"/>
              <a:gd name="T7" fmla="*/ 0 h 4"/>
              <a:gd name="T8" fmla="*/ 4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4"/>
                  <a:pt x="2" y="3"/>
                  <a:pt x="1" y="2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2" name="Freeform 2956"/>
          <p:cNvSpPr>
            <a:spLocks noChangeAspect="1"/>
          </p:cNvSpPr>
          <p:nvPr/>
        </p:nvSpPr>
        <p:spPr bwMode="auto">
          <a:xfrm>
            <a:off x="8267701" y="4796053"/>
            <a:ext cx="4763" cy="9525"/>
          </a:xfrm>
          <a:custGeom>
            <a:avLst/>
            <a:gdLst>
              <a:gd name="T0" fmla="*/ 3 w 2"/>
              <a:gd name="T1" fmla="*/ 5 h 5"/>
              <a:gd name="T2" fmla="*/ 2 w 2"/>
              <a:gd name="T3" fmla="*/ 6 h 5"/>
              <a:gd name="T4" fmla="*/ 0 w 2"/>
              <a:gd name="T5" fmla="*/ 4 h 5"/>
              <a:gd name="T6" fmla="*/ 2 w 2"/>
              <a:gd name="T7" fmla="*/ 1 h 5"/>
              <a:gd name="T8" fmla="*/ 3 w 2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3" name="Freeform 2957"/>
          <p:cNvSpPr>
            <a:spLocks noChangeAspect="1"/>
          </p:cNvSpPr>
          <p:nvPr/>
        </p:nvSpPr>
        <p:spPr bwMode="auto">
          <a:xfrm>
            <a:off x="7693025" y="4881778"/>
            <a:ext cx="7938" cy="9525"/>
          </a:xfrm>
          <a:custGeom>
            <a:avLst/>
            <a:gdLst>
              <a:gd name="T0" fmla="*/ 3 w 4"/>
              <a:gd name="T1" fmla="*/ 5 h 5"/>
              <a:gd name="T2" fmla="*/ 0 w 4"/>
              <a:gd name="T3" fmla="*/ 5 h 5"/>
              <a:gd name="T4" fmla="*/ 1 w 4"/>
              <a:gd name="T5" fmla="*/ 2 h 5"/>
              <a:gd name="T6" fmla="*/ 4 w 4"/>
              <a:gd name="T7" fmla="*/ 1 h 5"/>
              <a:gd name="T8" fmla="*/ 3 w 4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1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2"/>
                  <a:pt x="3" y="0"/>
                  <a:pt x="3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4" name="Freeform 2958"/>
          <p:cNvSpPr>
            <a:spLocks noChangeAspect="1"/>
          </p:cNvSpPr>
          <p:nvPr/>
        </p:nvSpPr>
        <p:spPr bwMode="auto">
          <a:xfrm>
            <a:off x="7748589" y="4802401"/>
            <a:ext cx="4763" cy="12700"/>
          </a:xfrm>
          <a:custGeom>
            <a:avLst/>
            <a:gdLst>
              <a:gd name="T0" fmla="*/ 2 w 3"/>
              <a:gd name="T1" fmla="*/ 6 h 7"/>
              <a:gd name="T2" fmla="*/ 1 w 3"/>
              <a:gd name="T3" fmla="*/ 8 h 7"/>
              <a:gd name="T4" fmla="*/ 1 w 3"/>
              <a:gd name="T5" fmla="*/ 5 h 7"/>
              <a:gd name="T6" fmla="*/ 3 w 3"/>
              <a:gd name="T7" fmla="*/ 1 h 7"/>
              <a:gd name="T8" fmla="*/ 2 w 3"/>
              <a:gd name="T9" fmla="*/ 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5"/>
                </a:moveTo>
                <a:cubicBezTo>
                  <a:pt x="2" y="6"/>
                  <a:pt x="1" y="7"/>
                  <a:pt x="1" y="7"/>
                </a:cubicBezTo>
                <a:cubicBezTo>
                  <a:pt x="0" y="7"/>
                  <a:pt x="1" y="5"/>
                  <a:pt x="1" y="4"/>
                </a:cubicBezTo>
                <a:cubicBezTo>
                  <a:pt x="1" y="3"/>
                  <a:pt x="2" y="0"/>
                  <a:pt x="3" y="1"/>
                </a:cubicBezTo>
                <a:cubicBezTo>
                  <a:pt x="3" y="1"/>
                  <a:pt x="3" y="4"/>
                  <a:pt x="2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5" name="Freeform 2959"/>
          <p:cNvSpPr>
            <a:spLocks noChangeAspect="1"/>
          </p:cNvSpPr>
          <p:nvPr/>
        </p:nvSpPr>
        <p:spPr bwMode="auto">
          <a:xfrm>
            <a:off x="7626350" y="4751601"/>
            <a:ext cx="7938" cy="7938"/>
          </a:xfrm>
          <a:custGeom>
            <a:avLst/>
            <a:gdLst>
              <a:gd name="T0" fmla="*/ 3 w 4"/>
              <a:gd name="T1" fmla="*/ 4 h 4"/>
              <a:gd name="T2" fmla="*/ 0 w 4"/>
              <a:gd name="T3" fmla="*/ 5 h 4"/>
              <a:gd name="T4" fmla="*/ 1 w 4"/>
              <a:gd name="T5" fmla="*/ 3 h 4"/>
              <a:gd name="T6" fmla="*/ 5 w 4"/>
              <a:gd name="T7" fmla="*/ 1 h 4"/>
              <a:gd name="T8" fmla="*/ 3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6" name="Freeform 2960"/>
          <p:cNvSpPr>
            <a:spLocks noChangeAspect="1"/>
          </p:cNvSpPr>
          <p:nvPr/>
        </p:nvSpPr>
        <p:spPr bwMode="auto">
          <a:xfrm>
            <a:off x="7659689" y="4656351"/>
            <a:ext cx="9525" cy="6350"/>
          </a:xfrm>
          <a:custGeom>
            <a:avLst/>
            <a:gdLst>
              <a:gd name="T0" fmla="*/ 4 w 5"/>
              <a:gd name="T1" fmla="*/ 1 h 3"/>
              <a:gd name="T2" fmla="*/ 5 w 5"/>
              <a:gd name="T3" fmla="*/ 4 h 3"/>
              <a:gd name="T4" fmla="*/ 2 w 5"/>
              <a:gd name="T5" fmla="*/ 3 h 3"/>
              <a:gd name="T6" fmla="*/ 0 w 5"/>
              <a:gd name="T7" fmla="*/ 0 h 3"/>
              <a:gd name="T8" fmla="*/ 4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2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7" name="Freeform 2961"/>
          <p:cNvSpPr>
            <a:spLocks noChangeAspect="1"/>
          </p:cNvSpPr>
          <p:nvPr/>
        </p:nvSpPr>
        <p:spPr bwMode="auto">
          <a:xfrm>
            <a:off x="7577139" y="4711915"/>
            <a:ext cx="3175" cy="9525"/>
          </a:xfrm>
          <a:custGeom>
            <a:avLst/>
            <a:gdLst>
              <a:gd name="T0" fmla="*/ 2 w 2"/>
              <a:gd name="T1" fmla="*/ 4 h 5"/>
              <a:gd name="T2" fmla="*/ 2 w 2"/>
              <a:gd name="T3" fmla="*/ 6 h 5"/>
              <a:gd name="T4" fmla="*/ 1 w 2"/>
              <a:gd name="T5" fmla="*/ 4 h 5"/>
              <a:gd name="T6" fmla="*/ 1 w 2"/>
              <a:gd name="T7" fmla="*/ 0 h 5"/>
              <a:gd name="T8" fmla="*/ 2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2" y="5"/>
                </a:cubicBezTo>
                <a:cubicBezTo>
                  <a:pt x="1" y="5"/>
                  <a:pt x="1" y="3"/>
                  <a:pt x="1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8" name="Freeform 2962"/>
          <p:cNvSpPr>
            <a:spLocks noChangeAspect="1"/>
          </p:cNvSpPr>
          <p:nvPr/>
        </p:nvSpPr>
        <p:spPr bwMode="auto">
          <a:xfrm>
            <a:off x="7502525" y="4953213"/>
            <a:ext cx="7938" cy="6350"/>
          </a:xfrm>
          <a:custGeom>
            <a:avLst/>
            <a:gdLst>
              <a:gd name="T0" fmla="*/ 3 w 4"/>
              <a:gd name="T1" fmla="*/ 3 h 4"/>
              <a:gd name="T2" fmla="*/ 0 w 4"/>
              <a:gd name="T3" fmla="*/ 4 h 4"/>
              <a:gd name="T4" fmla="*/ 1 w 4"/>
              <a:gd name="T5" fmla="*/ 2 h 4"/>
              <a:gd name="T6" fmla="*/ 5 w 4"/>
              <a:gd name="T7" fmla="*/ 0 h 4"/>
              <a:gd name="T8" fmla="*/ 3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59" name="Freeform 2963"/>
          <p:cNvSpPr>
            <a:spLocks noChangeAspect="1"/>
          </p:cNvSpPr>
          <p:nvPr/>
        </p:nvSpPr>
        <p:spPr bwMode="auto">
          <a:xfrm>
            <a:off x="8567738" y="5107203"/>
            <a:ext cx="7938" cy="4763"/>
          </a:xfrm>
          <a:custGeom>
            <a:avLst/>
            <a:gdLst>
              <a:gd name="T0" fmla="*/ 3 w 4"/>
              <a:gd name="T1" fmla="*/ 3 h 3"/>
              <a:gd name="T2" fmla="*/ 0 w 4"/>
              <a:gd name="T3" fmla="*/ 2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3" y="0"/>
                  <a:pt x="3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0" name="Freeform 2964"/>
          <p:cNvSpPr>
            <a:spLocks noChangeAspect="1"/>
          </p:cNvSpPr>
          <p:nvPr/>
        </p:nvSpPr>
        <p:spPr bwMode="auto">
          <a:xfrm>
            <a:off x="8585200" y="5175463"/>
            <a:ext cx="6350" cy="7938"/>
          </a:xfrm>
          <a:custGeom>
            <a:avLst/>
            <a:gdLst>
              <a:gd name="T0" fmla="*/ 2 w 4"/>
              <a:gd name="T1" fmla="*/ 4 h 4"/>
              <a:gd name="T2" fmla="*/ 0 w 4"/>
              <a:gd name="T3" fmla="*/ 4 h 4"/>
              <a:gd name="T4" fmla="*/ 1 w 4"/>
              <a:gd name="T5" fmla="*/ 0 h 4"/>
              <a:gd name="T6" fmla="*/ 3 w 4"/>
              <a:gd name="T7" fmla="*/ 1 h 4"/>
              <a:gd name="T8" fmla="*/ 2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1" y="1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3"/>
                  <a:pt x="2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1" name="Freeform 2965"/>
          <p:cNvSpPr>
            <a:spLocks noChangeAspect="1"/>
          </p:cNvSpPr>
          <p:nvPr/>
        </p:nvSpPr>
        <p:spPr bwMode="auto">
          <a:xfrm>
            <a:off x="8572500" y="5119901"/>
            <a:ext cx="6350" cy="6350"/>
          </a:xfrm>
          <a:custGeom>
            <a:avLst/>
            <a:gdLst>
              <a:gd name="T0" fmla="*/ 1 w 3"/>
              <a:gd name="T1" fmla="*/ 4 h 3"/>
              <a:gd name="T2" fmla="*/ 0 w 3"/>
              <a:gd name="T3" fmla="*/ 3 h 3"/>
              <a:gd name="T4" fmla="*/ 1 w 3"/>
              <a:gd name="T5" fmla="*/ 1 h 3"/>
              <a:gd name="T6" fmla="*/ 4 w 3"/>
              <a:gd name="T7" fmla="*/ 1 h 3"/>
              <a:gd name="T8" fmla="*/ 1 w 3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3" y="0"/>
                  <a:pt x="3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2" name="Freeform 2966"/>
          <p:cNvSpPr>
            <a:spLocks noChangeAspect="1"/>
          </p:cNvSpPr>
          <p:nvPr/>
        </p:nvSpPr>
        <p:spPr bwMode="auto">
          <a:xfrm>
            <a:off x="8572500" y="5148476"/>
            <a:ext cx="6350" cy="6350"/>
          </a:xfrm>
          <a:custGeom>
            <a:avLst/>
            <a:gdLst>
              <a:gd name="T0" fmla="*/ 1 w 3"/>
              <a:gd name="T1" fmla="*/ 3 h 3"/>
              <a:gd name="T2" fmla="*/ 0 w 3"/>
              <a:gd name="T3" fmla="*/ 3 h 3"/>
              <a:gd name="T4" fmla="*/ 1 w 3"/>
              <a:gd name="T5" fmla="*/ 0 h 3"/>
              <a:gd name="T6" fmla="*/ 4 w 3"/>
              <a:gd name="T7" fmla="*/ 1 h 3"/>
              <a:gd name="T8" fmla="*/ 1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3" name="Freeform 2967"/>
          <p:cNvSpPr>
            <a:spLocks noChangeAspect="1"/>
          </p:cNvSpPr>
          <p:nvPr/>
        </p:nvSpPr>
        <p:spPr bwMode="auto">
          <a:xfrm>
            <a:off x="7453313" y="4137239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3 h 3"/>
              <a:gd name="T4" fmla="*/ 0 w 2"/>
              <a:gd name="T5" fmla="*/ 2 h 3"/>
              <a:gd name="T6" fmla="*/ 1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4" name="Freeform 2968"/>
          <p:cNvSpPr>
            <a:spLocks noChangeAspect="1"/>
          </p:cNvSpPr>
          <p:nvPr/>
        </p:nvSpPr>
        <p:spPr bwMode="auto">
          <a:xfrm>
            <a:off x="7513639" y="4405526"/>
            <a:ext cx="6350" cy="6350"/>
          </a:xfrm>
          <a:custGeom>
            <a:avLst/>
            <a:gdLst>
              <a:gd name="T0" fmla="*/ 4 w 3"/>
              <a:gd name="T1" fmla="*/ 3 h 3"/>
              <a:gd name="T2" fmla="*/ 1 w 3"/>
              <a:gd name="T3" fmla="*/ 4 h 3"/>
              <a:gd name="T4" fmla="*/ 0 w 3"/>
              <a:gd name="T5" fmla="*/ 1 h 3"/>
              <a:gd name="T6" fmla="*/ 3 w 3"/>
              <a:gd name="T7" fmla="*/ 0 h 3"/>
              <a:gd name="T8" fmla="*/ 4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5" name="Freeform 2969"/>
          <p:cNvSpPr>
            <a:spLocks noChangeAspect="1"/>
          </p:cNvSpPr>
          <p:nvPr/>
        </p:nvSpPr>
        <p:spPr bwMode="auto">
          <a:xfrm>
            <a:off x="7467601" y="4291226"/>
            <a:ext cx="7938" cy="7938"/>
          </a:xfrm>
          <a:custGeom>
            <a:avLst/>
            <a:gdLst>
              <a:gd name="T0" fmla="*/ 5 w 4"/>
              <a:gd name="T1" fmla="*/ 3 h 4"/>
              <a:gd name="T2" fmla="*/ 3 w 4"/>
              <a:gd name="T3" fmla="*/ 5 h 4"/>
              <a:gd name="T4" fmla="*/ 0 w 4"/>
              <a:gd name="T5" fmla="*/ 3 h 4"/>
              <a:gd name="T6" fmla="*/ 3 w 4"/>
              <a:gd name="T7" fmla="*/ 0 h 4"/>
              <a:gd name="T8" fmla="*/ 5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6" name="Freeform 2970"/>
          <p:cNvSpPr>
            <a:spLocks noChangeAspect="1"/>
          </p:cNvSpPr>
          <p:nvPr/>
        </p:nvSpPr>
        <p:spPr bwMode="auto">
          <a:xfrm>
            <a:off x="8529638" y="4954803"/>
            <a:ext cx="7938" cy="4763"/>
          </a:xfrm>
          <a:custGeom>
            <a:avLst/>
            <a:gdLst>
              <a:gd name="T0" fmla="*/ 3 w 4"/>
              <a:gd name="T1" fmla="*/ 2 h 3"/>
              <a:gd name="T2" fmla="*/ 1 w 4"/>
              <a:gd name="T3" fmla="*/ 2 h 3"/>
              <a:gd name="T4" fmla="*/ 1 w 4"/>
              <a:gd name="T5" fmla="*/ 1 h 3"/>
              <a:gd name="T6" fmla="*/ 4 w 4"/>
              <a:gd name="T7" fmla="*/ 0 h 3"/>
              <a:gd name="T8" fmla="*/ 3 w 4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7" name="Freeform 2971"/>
          <p:cNvSpPr>
            <a:spLocks noChangeAspect="1"/>
          </p:cNvSpPr>
          <p:nvPr/>
        </p:nvSpPr>
        <p:spPr bwMode="auto">
          <a:xfrm>
            <a:off x="8164513" y="4918288"/>
            <a:ext cx="6350" cy="7938"/>
          </a:xfrm>
          <a:custGeom>
            <a:avLst/>
            <a:gdLst>
              <a:gd name="T0" fmla="*/ 3 w 3"/>
              <a:gd name="T1" fmla="*/ 3 h 4"/>
              <a:gd name="T2" fmla="*/ 4 w 3"/>
              <a:gd name="T3" fmla="*/ 4 h 4"/>
              <a:gd name="T4" fmla="*/ 1 w 3"/>
              <a:gd name="T5" fmla="*/ 4 h 4"/>
              <a:gd name="T6" fmla="*/ 0 w 3"/>
              <a:gd name="T7" fmla="*/ 1 h 4"/>
              <a:gd name="T8" fmla="*/ 3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8" name="Freeform 2972"/>
          <p:cNvSpPr>
            <a:spLocks noChangeAspect="1"/>
          </p:cNvSpPr>
          <p:nvPr/>
        </p:nvSpPr>
        <p:spPr bwMode="auto">
          <a:xfrm>
            <a:off x="8158163" y="4721438"/>
            <a:ext cx="6350" cy="6350"/>
          </a:xfrm>
          <a:custGeom>
            <a:avLst/>
            <a:gdLst>
              <a:gd name="T0" fmla="*/ 2 w 4"/>
              <a:gd name="T1" fmla="*/ 3 h 3"/>
              <a:gd name="T2" fmla="*/ 0 w 4"/>
              <a:gd name="T3" fmla="*/ 3 h 3"/>
              <a:gd name="T4" fmla="*/ 2 w 4"/>
              <a:gd name="T5" fmla="*/ 0 h 3"/>
              <a:gd name="T6" fmla="*/ 4 w 4"/>
              <a:gd name="T7" fmla="*/ 1 h 3"/>
              <a:gd name="T8" fmla="*/ 2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69" name="Oval 2973"/>
          <p:cNvSpPr>
            <a:spLocks noChangeAspect="1" noChangeArrowheads="1"/>
          </p:cNvSpPr>
          <p:nvPr/>
        </p:nvSpPr>
        <p:spPr bwMode="auto">
          <a:xfrm>
            <a:off x="7696201" y="4681753"/>
            <a:ext cx="6350" cy="9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0" name="Freeform 2974"/>
          <p:cNvSpPr>
            <a:spLocks noChangeAspect="1"/>
          </p:cNvSpPr>
          <p:nvPr/>
        </p:nvSpPr>
        <p:spPr bwMode="auto">
          <a:xfrm>
            <a:off x="7507289" y="4767476"/>
            <a:ext cx="6350" cy="6350"/>
          </a:xfrm>
          <a:custGeom>
            <a:avLst/>
            <a:gdLst>
              <a:gd name="T0" fmla="*/ 3 w 3"/>
              <a:gd name="T1" fmla="*/ 1 h 3"/>
              <a:gd name="T2" fmla="*/ 4 w 3"/>
              <a:gd name="T3" fmla="*/ 4 h 3"/>
              <a:gd name="T4" fmla="*/ 1 w 3"/>
              <a:gd name="T5" fmla="*/ 3 h 3"/>
              <a:gd name="T6" fmla="*/ 0 w 3"/>
              <a:gd name="T7" fmla="*/ 0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1" name="Freeform 2975"/>
          <p:cNvSpPr>
            <a:spLocks noChangeAspect="1"/>
          </p:cNvSpPr>
          <p:nvPr/>
        </p:nvSpPr>
        <p:spPr bwMode="auto">
          <a:xfrm>
            <a:off x="7292975" y="5232613"/>
            <a:ext cx="3175" cy="7938"/>
          </a:xfrm>
          <a:custGeom>
            <a:avLst/>
            <a:gdLst>
              <a:gd name="T0" fmla="*/ 2 w 2"/>
              <a:gd name="T1" fmla="*/ 3 h 4"/>
              <a:gd name="T2" fmla="*/ 1 w 2"/>
              <a:gd name="T3" fmla="*/ 4 h 4"/>
              <a:gd name="T4" fmla="*/ 0 w 2"/>
              <a:gd name="T5" fmla="*/ 3 h 4"/>
              <a:gd name="T6" fmla="*/ 2 w 2"/>
              <a:gd name="T7" fmla="*/ 0 h 4"/>
              <a:gd name="T8" fmla="*/ 2 w 2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4" name="Freeform 2978"/>
          <p:cNvSpPr>
            <a:spLocks noChangeAspect="1"/>
          </p:cNvSpPr>
          <p:nvPr/>
        </p:nvSpPr>
        <p:spPr bwMode="auto">
          <a:xfrm>
            <a:off x="7729538" y="4965913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5" name="Freeform 2979"/>
          <p:cNvSpPr>
            <a:spLocks noChangeAspect="1"/>
          </p:cNvSpPr>
          <p:nvPr/>
        </p:nvSpPr>
        <p:spPr bwMode="auto">
          <a:xfrm>
            <a:off x="8596313" y="5219915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3 h 3"/>
              <a:gd name="T4" fmla="*/ 0 w 2"/>
              <a:gd name="T5" fmla="*/ 2 h 3"/>
              <a:gd name="T6" fmla="*/ 1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6" name="Freeform 2980"/>
          <p:cNvSpPr>
            <a:spLocks noChangeAspect="1"/>
          </p:cNvSpPr>
          <p:nvPr/>
        </p:nvSpPr>
        <p:spPr bwMode="auto">
          <a:xfrm>
            <a:off x="8532814" y="5289763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0 w 2"/>
              <a:gd name="T5" fmla="*/ 1 h 3"/>
              <a:gd name="T6" fmla="*/ 2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7" name="Oval 2981"/>
          <p:cNvSpPr>
            <a:spLocks noChangeAspect="1" noChangeArrowheads="1"/>
          </p:cNvSpPr>
          <p:nvPr/>
        </p:nvSpPr>
        <p:spPr bwMode="auto">
          <a:xfrm>
            <a:off x="8561388" y="5042115"/>
            <a:ext cx="1588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8" name="Freeform 2982"/>
          <p:cNvSpPr>
            <a:spLocks noChangeAspect="1"/>
          </p:cNvSpPr>
          <p:nvPr/>
        </p:nvSpPr>
        <p:spPr bwMode="auto">
          <a:xfrm>
            <a:off x="8559800" y="5053226"/>
            <a:ext cx="1588" cy="6350"/>
          </a:xfrm>
          <a:custGeom>
            <a:avLst/>
            <a:gdLst>
              <a:gd name="T0" fmla="*/ 1 w 1"/>
              <a:gd name="T1" fmla="*/ 3 h 3"/>
              <a:gd name="T2" fmla="*/ 0 w 1"/>
              <a:gd name="T3" fmla="*/ 4 h 3"/>
              <a:gd name="T4" fmla="*/ 0 w 1"/>
              <a:gd name="T5" fmla="*/ 3 h 3"/>
              <a:gd name="T6" fmla="*/ 0 w 1"/>
              <a:gd name="T7" fmla="*/ 0 h 3"/>
              <a:gd name="T8" fmla="*/ 1 w 1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79" name="Freeform 2983"/>
          <p:cNvSpPr>
            <a:spLocks noChangeAspect="1"/>
          </p:cNvSpPr>
          <p:nvPr/>
        </p:nvSpPr>
        <p:spPr bwMode="auto">
          <a:xfrm>
            <a:off x="8586789" y="5197688"/>
            <a:ext cx="4763" cy="7938"/>
          </a:xfrm>
          <a:custGeom>
            <a:avLst/>
            <a:gdLst>
              <a:gd name="T0" fmla="*/ 2 w 3"/>
              <a:gd name="T1" fmla="*/ 3 h 4"/>
              <a:gd name="T2" fmla="*/ 1 w 3"/>
              <a:gd name="T3" fmla="*/ 5 h 4"/>
              <a:gd name="T4" fmla="*/ 0 w 3"/>
              <a:gd name="T5" fmla="*/ 3 h 4"/>
              <a:gd name="T6" fmla="*/ 1 w 3"/>
              <a:gd name="T7" fmla="*/ 0 h 4"/>
              <a:gd name="T8" fmla="*/ 2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0" name="Freeform 2984"/>
          <p:cNvSpPr>
            <a:spLocks noChangeAspect="1"/>
          </p:cNvSpPr>
          <p:nvPr/>
        </p:nvSpPr>
        <p:spPr bwMode="auto">
          <a:xfrm>
            <a:off x="8566150" y="5086565"/>
            <a:ext cx="3175" cy="4763"/>
          </a:xfrm>
          <a:custGeom>
            <a:avLst/>
            <a:gdLst>
              <a:gd name="T0" fmla="*/ 1 w 2"/>
              <a:gd name="T1" fmla="*/ 2 h 3"/>
              <a:gd name="T2" fmla="*/ 0 w 2"/>
              <a:gd name="T3" fmla="*/ 2 h 3"/>
              <a:gd name="T4" fmla="*/ 0 w 2"/>
              <a:gd name="T5" fmla="*/ 1 h 3"/>
              <a:gd name="T6" fmla="*/ 2 w 2"/>
              <a:gd name="T7" fmla="*/ 1 h 3"/>
              <a:gd name="T8" fmla="*/ 1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1" name="Freeform 2985"/>
          <p:cNvSpPr>
            <a:spLocks noChangeAspect="1"/>
          </p:cNvSpPr>
          <p:nvPr/>
        </p:nvSpPr>
        <p:spPr bwMode="auto">
          <a:xfrm>
            <a:off x="8832850" y="5159590"/>
            <a:ext cx="1588" cy="4763"/>
          </a:xfrm>
          <a:custGeom>
            <a:avLst/>
            <a:gdLst>
              <a:gd name="T0" fmla="*/ 0 w 1"/>
              <a:gd name="T1" fmla="*/ 2 h 2"/>
              <a:gd name="T2" fmla="*/ 0 w 1"/>
              <a:gd name="T3" fmla="*/ 3 h 2"/>
              <a:gd name="T4" fmla="*/ 1 w 1"/>
              <a:gd name="T5" fmla="*/ 2 h 2"/>
              <a:gd name="T6" fmla="*/ 0 w 1"/>
              <a:gd name="T7" fmla="*/ 0 h 2"/>
              <a:gd name="T8" fmla="*/ 0 w 1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2" name="Freeform 2986"/>
          <p:cNvSpPr>
            <a:spLocks noChangeAspect="1"/>
          </p:cNvSpPr>
          <p:nvPr/>
        </p:nvSpPr>
        <p:spPr bwMode="auto">
          <a:xfrm>
            <a:off x="8837614" y="5137363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0 w 2"/>
              <a:gd name="T5" fmla="*/ 3 h 3"/>
              <a:gd name="T6" fmla="*/ 2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3" name="Freeform 2987"/>
          <p:cNvSpPr>
            <a:spLocks noChangeAspect="1"/>
          </p:cNvSpPr>
          <p:nvPr/>
        </p:nvSpPr>
        <p:spPr bwMode="auto">
          <a:xfrm>
            <a:off x="8853488" y="5126253"/>
            <a:ext cx="3175" cy="3175"/>
          </a:xfrm>
          <a:custGeom>
            <a:avLst/>
            <a:gdLst>
              <a:gd name="T0" fmla="*/ 1 w 2"/>
              <a:gd name="T1" fmla="*/ 2 h 2"/>
              <a:gd name="T2" fmla="*/ 0 w 2"/>
              <a:gd name="T3" fmla="*/ 2 h 2"/>
              <a:gd name="T4" fmla="*/ 0 w 2"/>
              <a:gd name="T5" fmla="*/ 1 h 2"/>
              <a:gd name="T6" fmla="*/ 2 w 2"/>
              <a:gd name="T7" fmla="*/ 0 h 2"/>
              <a:gd name="T8" fmla="*/ 1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4" name="Freeform 2988"/>
          <p:cNvSpPr>
            <a:spLocks noChangeAspect="1"/>
          </p:cNvSpPr>
          <p:nvPr/>
        </p:nvSpPr>
        <p:spPr bwMode="auto">
          <a:xfrm>
            <a:off x="8847138" y="5119901"/>
            <a:ext cx="4763" cy="6350"/>
          </a:xfrm>
          <a:custGeom>
            <a:avLst/>
            <a:gdLst>
              <a:gd name="T0" fmla="*/ 2 w 2"/>
              <a:gd name="T1" fmla="*/ 3 h 3"/>
              <a:gd name="T2" fmla="*/ 0 w 2"/>
              <a:gd name="T3" fmla="*/ 3 h 3"/>
              <a:gd name="T4" fmla="*/ 0 w 2"/>
              <a:gd name="T5" fmla="*/ 1 h 3"/>
              <a:gd name="T6" fmla="*/ 3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5" name="Freeform 2989"/>
          <p:cNvSpPr>
            <a:spLocks noChangeAspect="1"/>
          </p:cNvSpPr>
          <p:nvPr/>
        </p:nvSpPr>
        <p:spPr bwMode="auto">
          <a:xfrm>
            <a:off x="7593013" y="3883238"/>
            <a:ext cx="3175" cy="6350"/>
          </a:xfrm>
          <a:custGeom>
            <a:avLst/>
            <a:gdLst>
              <a:gd name="T0" fmla="*/ 2 w 1"/>
              <a:gd name="T1" fmla="*/ 3 h 3"/>
              <a:gd name="T2" fmla="*/ 0 w 1"/>
              <a:gd name="T3" fmla="*/ 4 h 3"/>
              <a:gd name="T4" fmla="*/ 0 w 1"/>
              <a:gd name="T5" fmla="*/ 3 h 3"/>
              <a:gd name="T6" fmla="*/ 2 w 1"/>
              <a:gd name="T7" fmla="*/ 0 h 3"/>
              <a:gd name="T8" fmla="*/ 2 w 1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6" name="Freeform 2990"/>
          <p:cNvSpPr>
            <a:spLocks noChangeAspect="1"/>
          </p:cNvSpPr>
          <p:nvPr/>
        </p:nvSpPr>
        <p:spPr bwMode="auto">
          <a:xfrm>
            <a:off x="7440613" y="4122952"/>
            <a:ext cx="4763" cy="4763"/>
          </a:xfrm>
          <a:custGeom>
            <a:avLst/>
            <a:gdLst>
              <a:gd name="T0" fmla="*/ 3 w 2"/>
              <a:gd name="T1" fmla="*/ 3 h 2"/>
              <a:gd name="T2" fmla="*/ 2 w 2"/>
              <a:gd name="T3" fmla="*/ 3 h 2"/>
              <a:gd name="T4" fmla="*/ 0 w 2"/>
              <a:gd name="T5" fmla="*/ 2 h 2"/>
              <a:gd name="T6" fmla="*/ 2 w 2"/>
              <a:gd name="T7" fmla="*/ 0 h 2"/>
              <a:gd name="T8" fmla="*/ 3 w 2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7" name="Freeform 2991"/>
          <p:cNvSpPr>
            <a:spLocks noChangeAspect="1"/>
          </p:cNvSpPr>
          <p:nvPr/>
        </p:nvSpPr>
        <p:spPr bwMode="auto">
          <a:xfrm>
            <a:off x="7421563" y="4369013"/>
            <a:ext cx="4763" cy="6350"/>
          </a:xfrm>
          <a:custGeom>
            <a:avLst/>
            <a:gdLst>
              <a:gd name="T0" fmla="*/ 2 w 2"/>
              <a:gd name="T1" fmla="*/ 4 h 3"/>
              <a:gd name="T2" fmla="*/ 0 w 2"/>
              <a:gd name="T3" fmla="*/ 4 h 3"/>
              <a:gd name="T4" fmla="*/ 0 w 2"/>
              <a:gd name="T5" fmla="*/ 3 h 3"/>
              <a:gd name="T6" fmla="*/ 3 w 2"/>
              <a:gd name="T7" fmla="*/ 1 h 3"/>
              <a:gd name="T8" fmla="*/ 2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8" name="Freeform 2992"/>
          <p:cNvSpPr>
            <a:spLocks noChangeAspect="1"/>
          </p:cNvSpPr>
          <p:nvPr/>
        </p:nvSpPr>
        <p:spPr bwMode="auto">
          <a:xfrm>
            <a:off x="7497763" y="4273765"/>
            <a:ext cx="6350" cy="4763"/>
          </a:xfrm>
          <a:custGeom>
            <a:avLst/>
            <a:gdLst>
              <a:gd name="T0" fmla="*/ 3 w 3"/>
              <a:gd name="T1" fmla="*/ 2 h 2"/>
              <a:gd name="T2" fmla="*/ 3 w 3"/>
              <a:gd name="T3" fmla="*/ 3 h 2"/>
              <a:gd name="T4" fmla="*/ 1 w 3"/>
              <a:gd name="T5" fmla="*/ 3 h 2"/>
              <a:gd name="T6" fmla="*/ 0 w 3"/>
              <a:gd name="T7" fmla="*/ 0 h 2"/>
              <a:gd name="T8" fmla="*/ 3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89" name="Freeform 2993"/>
          <p:cNvSpPr>
            <a:spLocks noChangeAspect="1"/>
          </p:cNvSpPr>
          <p:nvPr/>
        </p:nvSpPr>
        <p:spPr bwMode="auto">
          <a:xfrm>
            <a:off x="7572376" y="4388063"/>
            <a:ext cx="4763" cy="7938"/>
          </a:xfrm>
          <a:custGeom>
            <a:avLst/>
            <a:gdLst>
              <a:gd name="T0" fmla="*/ 3 w 2"/>
              <a:gd name="T1" fmla="*/ 3 h 4"/>
              <a:gd name="T2" fmla="*/ 2 w 2"/>
              <a:gd name="T3" fmla="*/ 4 h 4"/>
              <a:gd name="T4" fmla="*/ 0 w 2"/>
              <a:gd name="T5" fmla="*/ 3 h 4"/>
              <a:gd name="T6" fmla="*/ 2 w 2"/>
              <a:gd name="T7" fmla="*/ 1 h 4"/>
              <a:gd name="T8" fmla="*/ 3 w 2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0" name="Freeform 2994"/>
          <p:cNvSpPr>
            <a:spLocks noChangeAspect="1"/>
          </p:cNvSpPr>
          <p:nvPr/>
        </p:nvSpPr>
        <p:spPr bwMode="auto">
          <a:xfrm>
            <a:off x="7507289" y="4311863"/>
            <a:ext cx="6350" cy="6350"/>
          </a:xfrm>
          <a:custGeom>
            <a:avLst/>
            <a:gdLst>
              <a:gd name="T0" fmla="*/ 3 w 3"/>
              <a:gd name="T1" fmla="*/ 3 h 3"/>
              <a:gd name="T2" fmla="*/ 3 w 3"/>
              <a:gd name="T3" fmla="*/ 4 h 3"/>
              <a:gd name="T4" fmla="*/ 1 w 3"/>
              <a:gd name="T5" fmla="*/ 3 h 3"/>
              <a:gd name="T6" fmla="*/ 1 w 3"/>
              <a:gd name="T7" fmla="*/ 1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3"/>
                  <a:pt x="2" y="3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1" name="Freeform 2995"/>
          <p:cNvSpPr>
            <a:spLocks noChangeAspect="1"/>
          </p:cNvSpPr>
          <p:nvPr/>
        </p:nvSpPr>
        <p:spPr bwMode="auto">
          <a:xfrm>
            <a:off x="7424739" y="4280115"/>
            <a:ext cx="4763" cy="4763"/>
          </a:xfrm>
          <a:custGeom>
            <a:avLst/>
            <a:gdLst>
              <a:gd name="T0" fmla="*/ 2 w 3"/>
              <a:gd name="T1" fmla="*/ 1 h 3"/>
              <a:gd name="T2" fmla="*/ 3 w 3"/>
              <a:gd name="T3" fmla="*/ 3 h 3"/>
              <a:gd name="T4" fmla="*/ 1 w 3"/>
              <a:gd name="T5" fmla="*/ 2 h 3"/>
              <a:gd name="T6" fmla="*/ 1 w 3"/>
              <a:gd name="T7" fmla="*/ 1 h 3"/>
              <a:gd name="T8" fmla="*/ 2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2" name="Freeform 2996"/>
          <p:cNvSpPr>
            <a:spLocks noChangeAspect="1"/>
          </p:cNvSpPr>
          <p:nvPr/>
        </p:nvSpPr>
        <p:spPr bwMode="auto">
          <a:xfrm>
            <a:off x="7535864" y="4405526"/>
            <a:ext cx="4763" cy="6350"/>
          </a:xfrm>
          <a:custGeom>
            <a:avLst/>
            <a:gdLst>
              <a:gd name="T0" fmla="*/ 3 w 2"/>
              <a:gd name="T1" fmla="*/ 1 h 3"/>
              <a:gd name="T2" fmla="*/ 3 w 2"/>
              <a:gd name="T3" fmla="*/ 3 h 3"/>
              <a:gd name="T4" fmla="*/ 2 w 2"/>
              <a:gd name="T5" fmla="*/ 3 h 3"/>
              <a:gd name="T6" fmla="*/ 0 w 2"/>
              <a:gd name="T7" fmla="*/ 0 h 3"/>
              <a:gd name="T8" fmla="*/ 3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3" name="Freeform 2997"/>
          <p:cNvSpPr>
            <a:spLocks noChangeAspect="1"/>
          </p:cNvSpPr>
          <p:nvPr/>
        </p:nvSpPr>
        <p:spPr bwMode="auto">
          <a:xfrm>
            <a:off x="7416800" y="4340438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1 h 3"/>
              <a:gd name="T6" fmla="*/ 2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4" name="Freeform 2998"/>
          <p:cNvSpPr>
            <a:spLocks noChangeAspect="1"/>
          </p:cNvSpPr>
          <p:nvPr/>
        </p:nvSpPr>
        <p:spPr bwMode="auto">
          <a:xfrm>
            <a:off x="7448551" y="4361076"/>
            <a:ext cx="4763" cy="6350"/>
          </a:xfrm>
          <a:custGeom>
            <a:avLst/>
            <a:gdLst>
              <a:gd name="T0" fmla="*/ 2 w 2"/>
              <a:gd name="T1" fmla="*/ 3 h 3"/>
              <a:gd name="T2" fmla="*/ 2 w 2"/>
              <a:gd name="T3" fmla="*/ 4 h 3"/>
              <a:gd name="T4" fmla="*/ 0 w 2"/>
              <a:gd name="T5" fmla="*/ 3 h 3"/>
              <a:gd name="T6" fmla="*/ 2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5" name="Freeform 2999"/>
          <p:cNvSpPr>
            <a:spLocks noChangeAspect="1"/>
          </p:cNvSpPr>
          <p:nvPr/>
        </p:nvSpPr>
        <p:spPr bwMode="auto">
          <a:xfrm>
            <a:off x="8548688" y="4981790"/>
            <a:ext cx="4763" cy="4763"/>
          </a:xfrm>
          <a:custGeom>
            <a:avLst/>
            <a:gdLst>
              <a:gd name="T0" fmla="*/ 2 w 3"/>
              <a:gd name="T1" fmla="*/ 1 h 3"/>
              <a:gd name="T2" fmla="*/ 2 w 3"/>
              <a:gd name="T3" fmla="*/ 2 h 3"/>
              <a:gd name="T4" fmla="*/ 1 w 3"/>
              <a:gd name="T5" fmla="*/ 2 h 3"/>
              <a:gd name="T6" fmla="*/ 1 w 3"/>
              <a:gd name="T7" fmla="*/ 1 h 3"/>
              <a:gd name="T8" fmla="*/ 2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6" name="Freeform 3000"/>
          <p:cNvSpPr>
            <a:spLocks noChangeAspect="1"/>
          </p:cNvSpPr>
          <p:nvPr/>
        </p:nvSpPr>
        <p:spPr bwMode="auto">
          <a:xfrm>
            <a:off x="8542338" y="4969090"/>
            <a:ext cx="4763" cy="4763"/>
          </a:xfrm>
          <a:custGeom>
            <a:avLst/>
            <a:gdLst>
              <a:gd name="T0" fmla="*/ 3 w 2"/>
              <a:gd name="T1" fmla="*/ 2 h 2"/>
              <a:gd name="T2" fmla="*/ 2 w 2"/>
              <a:gd name="T3" fmla="*/ 3 h 2"/>
              <a:gd name="T4" fmla="*/ 0 w 2"/>
              <a:gd name="T5" fmla="*/ 2 h 2"/>
              <a:gd name="T6" fmla="*/ 2 w 2"/>
              <a:gd name="T7" fmla="*/ 0 h 2"/>
              <a:gd name="T8" fmla="*/ 3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7" name="Freeform 3001"/>
          <p:cNvSpPr>
            <a:spLocks noChangeAspect="1"/>
          </p:cNvSpPr>
          <p:nvPr/>
        </p:nvSpPr>
        <p:spPr bwMode="auto">
          <a:xfrm>
            <a:off x="8428039" y="4924640"/>
            <a:ext cx="4763" cy="4763"/>
          </a:xfrm>
          <a:custGeom>
            <a:avLst/>
            <a:gdLst>
              <a:gd name="T0" fmla="*/ 3 w 2"/>
              <a:gd name="T1" fmla="*/ 2 h 3"/>
              <a:gd name="T2" fmla="*/ 2 w 2"/>
              <a:gd name="T3" fmla="*/ 3 h 3"/>
              <a:gd name="T4" fmla="*/ 0 w 2"/>
              <a:gd name="T5" fmla="*/ 2 h 3"/>
              <a:gd name="T6" fmla="*/ 2 w 2"/>
              <a:gd name="T7" fmla="*/ 0 h 3"/>
              <a:gd name="T8" fmla="*/ 3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8" name="Freeform 3002"/>
          <p:cNvSpPr>
            <a:spLocks noChangeAspect="1"/>
          </p:cNvSpPr>
          <p:nvPr/>
        </p:nvSpPr>
        <p:spPr bwMode="auto">
          <a:xfrm>
            <a:off x="8342314" y="4892888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0 w 2"/>
              <a:gd name="T5" fmla="*/ 3 h 3"/>
              <a:gd name="T6" fmla="*/ 3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99" name="Freeform 3003"/>
          <p:cNvSpPr>
            <a:spLocks noChangeAspect="1"/>
          </p:cNvSpPr>
          <p:nvPr/>
        </p:nvSpPr>
        <p:spPr bwMode="auto">
          <a:xfrm>
            <a:off x="8323263" y="4896065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2 h 3"/>
              <a:gd name="T4" fmla="*/ 0 w 2"/>
              <a:gd name="T5" fmla="*/ 1 h 3"/>
              <a:gd name="T6" fmla="*/ 2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0" name="Freeform 3004"/>
          <p:cNvSpPr>
            <a:spLocks noChangeAspect="1"/>
          </p:cNvSpPr>
          <p:nvPr/>
        </p:nvSpPr>
        <p:spPr bwMode="auto">
          <a:xfrm>
            <a:off x="8301039" y="4843676"/>
            <a:ext cx="3175" cy="6350"/>
          </a:xfrm>
          <a:custGeom>
            <a:avLst/>
            <a:gdLst>
              <a:gd name="T0" fmla="*/ 1 w 2"/>
              <a:gd name="T1" fmla="*/ 3 h 3"/>
              <a:gd name="T2" fmla="*/ 0 w 2"/>
              <a:gd name="T3" fmla="*/ 4 h 3"/>
              <a:gd name="T4" fmla="*/ 0 w 2"/>
              <a:gd name="T5" fmla="*/ 1 h 3"/>
              <a:gd name="T6" fmla="*/ 1 w 2"/>
              <a:gd name="T7" fmla="*/ 0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1" name="Freeform 3005"/>
          <p:cNvSpPr>
            <a:spLocks noChangeAspect="1"/>
          </p:cNvSpPr>
          <p:nvPr/>
        </p:nvSpPr>
        <p:spPr bwMode="auto">
          <a:xfrm>
            <a:off x="8288339" y="4851613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0 w 2"/>
              <a:gd name="T5" fmla="*/ 1 h 3"/>
              <a:gd name="T6" fmla="*/ 2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2" name="Freeform 3006"/>
          <p:cNvSpPr>
            <a:spLocks noChangeAspect="1"/>
          </p:cNvSpPr>
          <p:nvPr/>
        </p:nvSpPr>
        <p:spPr bwMode="auto">
          <a:xfrm>
            <a:off x="8380414" y="4892888"/>
            <a:ext cx="6350" cy="6350"/>
          </a:xfrm>
          <a:custGeom>
            <a:avLst/>
            <a:gdLst>
              <a:gd name="T0" fmla="*/ 3 w 3"/>
              <a:gd name="T1" fmla="*/ 1 h 3"/>
              <a:gd name="T2" fmla="*/ 3 w 3"/>
              <a:gd name="T3" fmla="*/ 3 h 3"/>
              <a:gd name="T4" fmla="*/ 1 w 3"/>
              <a:gd name="T5" fmla="*/ 3 h 3"/>
              <a:gd name="T6" fmla="*/ 0 w 3"/>
              <a:gd name="T7" fmla="*/ 1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3" name="Freeform 3007"/>
          <p:cNvSpPr>
            <a:spLocks noChangeAspect="1"/>
          </p:cNvSpPr>
          <p:nvPr/>
        </p:nvSpPr>
        <p:spPr bwMode="auto">
          <a:xfrm>
            <a:off x="8331201" y="4897653"/>
            <a:ext cx="4763" cy="4763"/>
          </a:xfrm>
          <a:custGeom>
            <a:avLst/>
            <a:gdLst>
              <a:gd name="T0" fmla="*/ 2 w 3"/>
              <a:gd name="T1" fmla="*/ 1 h 3"/>
              <a:gd name="T2" fmla="*/ 3 w 3"/>
              <a:gd name="T3" fmla="*/ 2 h 3"/>
              <a:gd name="T4" fmla="*/ 1 w 3"/>
              <a:gd name="T5" fmla="*/ 2 h 3"/>
              <a:gd name="T6" fmla="*/ 1 w 3"/>
              <a:gd name="T7" fmla="*/ 1 h 3"/>
              <a:gd name="T8" fmla="*/ 2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2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4" name="Freeform 3008"/>
          <p:cNvSpPr>
            <a:spLocks noChangeAspect="1"/>
          </p:cNvSpPr>
          <p:nvPr/>
        </p:nvSpPr>
        <p:spPr bwMode="auto">
          <a:xfrm>
            <a:off x="8312151" y="4870663"/>
            <a:ext cx="3175" cy="6350"/>
          </a:xfrm>
          <a:custGeom>
            <a:avLst/>
            <a:gdLst>
              <a:gd name="T0" fmla="*/ 1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0 w 2"/>
              <a:gd name="T7" fmla="*/ 1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5" name="Freeform 3009"/>
          <p:cNvSpPr>
            <a:spLocks noChangeAspect="1"/>
          </p:cNvSpPr>
          <p:nvPr/>
        </p:nvSpPr>
        <p:spPr bwMode="auto">
          <a:xfrm>
            <a:off x="8158163" y="4911938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6" name="Freeform 3010"/>
          <p:cNvSpPr>
            <a:spLocks noChangeAspect="1"/>
          </p:cNvSpPr>
          <p:nvPr/>
        </p:nvSpPr>
        <p:spPr bwMode="auto">
          <a:xfrm>
            <a:off x="8148638" y="4689688"/>
            <a:ext cx="4763" cy="1588"/>
          </a:xfrm>
          <a:custGeom>
            <a:avLst/>
            <a:gdLst>
              <a:gd name="T0" fmla="*/ 1 w 3"/>
              <a:gd name="T1" fmla="*/ 1 h 1"/>
              <a:gd name="T2" fmla="*/ 0 w 3"/>
              <a:gd name="T3" fmla="*/ 1 h 1"/>
              <a:gd name="T4" fmla="*/ 1 w 3"/>
              <a:gd name="T5" fmla="*/ 0 h 1"/>
              <a:gd name="T6" fmla="*/ 3 w 3"/>
              <a:gd name="T7" fmla="*/ 1 h 1"/>
              <a:gd name="T8" fmla="*/ 1 w 3"/>
              <a:gd name="T9" fmla="*/ 1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7" name="Freeform 3011"/>
          <p:cNvSpPr>
            <a:spLocks noChangeAspect="1"/>
          </p:cNvSpPr>
          <p:nvPr/>
        </p:nvSpPr>
        <p:spPr bwMode="auto">
          <a:xfrm>
            <a:off x="8259763" y="4777003"/>
            <a:ext cx="3175" cy="3175"/>
          </a:xfrm>
          <a:custGeom>
            <a:avLst/>
            <a:gdLst>
              <a:gd name="T0" fmla="*/ 0 w 1"/>
              <a:gd name="T1" fmla="*/ 1 h 2"/>
              <a:gd name="T2" fmla="*/ 0 w 1"/>
              <a:gd name="T3" fmla="*/ 0 h 2"/>
              <a:gd name="T4" fmla="*/ 2 w 1"/>
              <a:gd name="T5" fmla="*/ 1 h 2"/>
              <a:gd name="T6" fmla="*/ 2 w 1"/>
              <a:gd name="T7" fmla="*/ 2 h 2"/>
              <a:gd name="T8" fmla="*/ 0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8" name="Freeform 3012"/>
          <p:cNvSpPr>
            <a:spLocks noChangeAspect="1"/>
          </p:cNvSpPr>
          <p:nvPr/>
        </p:nvSpPr>
        <p:spPr bwMode="auto">
          <a:xfrm>
            <a:off x="7881938" y="4888128"/>
            <a:ext cx="3175" cy="3175"/>
          </a:xfrm>
          <a:custGeom>
            <a:avLst/>
            <a:gdLst>
              <a:gd name="T0" fmla="*/ 1 w 2"/>
              <a:gd name="T1" fmla="*/ 2 h 2"/>
              <a:gd name="T2" fmla="*/ 0 w 2"/>
              <a:gd name="T3" fmla="*/ 1 h 2"/>
              <a:gd name="T4" fmla="*/ 1 w 2"/>
              <a:gd name="T5" fmla="*/ 0 h 2"/>
              <a:gd name="T6" fmla="*/ 2 w 2"/>
              <a:gd name="T7" fmla="*/ 1 h 2"/>
              <a:gd name="T8" fmla="*/ 1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09" name="Freeform 3013"/>
          <p:cNvSpPr>
            <a:spLocks noChangeAspect="1"/>
          </p:cNvSpPr>
          <p:nvPr/>
        </p:nvSpPr>
        <p:spPr bwMode="auto">
          <a:xfrm>
            <a:off x="7793039" y="4683338"/>
            <a:ext cx="4763" cy="6350"/>
          </a:xfrm>
          <a:custGeom>
            <a:avLst/>
            <a:gdLst>
              <a:gd name="T0" fmla="*/ 2 w 2"/>
              <a:gd name="T1" fmla="*/ 3 h 3"/>
              <a:gd name="T2" fmla="*/ 2 w 2"/>
              <a:gd name="T3" fmla="*/ 4 h 3"/>
              <a:gd name="T4" fmla="*/ 0 w 2"/>
              <a:gd name="T5" fmla="*/ 3 h 3"/>
              <a:gd name="T6" fmla="*/ 2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0" name="Freeform 3014"/>
          <p:cNvSpPr>
            <a:spLocks noChangeAspect="1"/>
          </p:cNvSpPr>
          <p:nvPr/>
        </p:nvSpPr>
        <p:spPr bwMode="auto">
          <a:xfrm>
            <a:off x="7758113" y="4773828"/>
            <a:ext cx="4763" cy="3175"/>
          </a:xfrm>
          <a:custGeom>
            <a:avLst/>
            <a:gdLst>
              <a:gd name="T0" fmla="*/ 2 w 3"/>
              <a:gd name="T1" fmla="*/ 0 h 2"/>
              <a:gd name="T2" fmla="*/ 2 w 3"/>
              <a:gd name="T3" fmla="*/ 1 h 2"/>
              <a:gd name="T4" fmla="*/ 1 w 3"/>
              <a:gd name="T5" fmla="*/ 2 h 2"/>
              <a:gd name="T6" fmla="*/ 0 w 3"/>
              <a:gd name="T7" fmla="*/ 0 h 2"/>
              <a:gd name="T8" fmla="*/ 2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1" name="Oval 3015"/>
          <p:cNvSpPr>
            <a:spLocks noChangeAspect="1" noChangeArrowheads="1"/>
          </p:cNvSpPr>
          <p:nvPr/>
        </p:nvSpPr>
        <p:spPr bwMode="auto">
          <a:xfrm>
            <a:off x="7637463" y="4853201"/>
            <a:ext cx="3175" cy="6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2" name="Freeform 3016"/>
          <p:cNvSpPr>
            <a:spLocks noChangeAspect="1"/>
          </p:cNvSpPr>
          <p:nvPr/>
        </p:nvSpPr>
        <p:spPr bwMode="auto">
          <a:xfrm>
            <a:off x="7605713" y="4880190"/>
            <a:ext cx="1588" cy="3175"/>
          </a:xfrm>
          <a:custGeom>
            <a:avLst/>
            <a:gdLst>
              <a:gd name="T0" fmla="*/ 1 w 1"/>
              <a:gd name="T1" fmla="*/ 1 h 2"/>
              <a:gd name="T2" fmla="*/ 0 w 1"/>
              <a:gd name="T3" fmla="*/ 2 h 2"/>
              <a:gd name="T4" fmla="*/ 0 w 1"/>
              <a:gd name="T5" fmla="*/ 1 h 2"/>
              <a:gd name="T6" fmla="*/ 0 w 1"/>
              <a:gd name="T7" fmla="*/ 0 h 2"/>
              <a:gd name="T8" fmla="*/ 1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3" name="Freeform 3017"/>
          <p:cNvSpPr>
            <a:spLocks noChangeAspect="1"/>
          </p:cNvSpPr>
          <p:nvPr/>
        </p:nvSpPr>
        <p:spPr bwMode="auto">
          <a:xfrm>
            <a:off x="7664451" y="4873838"/>
            <a:ext cx="3175" cy="6350"/>
          </a:xfrm>
          <a:custGeom>
            <a:avLst/>
            <a:gdLst>
              <a:gd name="T0" fmla="*/ 1 w 2"/>
              <a:gd name="T1" fmla="*/ 3 h 3"/>
              <a:gd name="T2" fmla="*/ 0 w 2"/>
              <a:gd name="T3" fmla="*/ 4 h 3"/>
              <a:gd name="T4" fmla="*/ 0 w 2"/>
              <a:gd name="T5" fmla="*/ 1 h 3"/>
              <a:gd name="T6" fmla="*/ 1 w 2"/>
              <a:gd name="T7" fmla="*/ 1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4" name="Freeform 3018"/>
          <p:cNvSpPr>
            <a:spLocks noChangeAspect="1"/>
          </p:cNvSpPr>
          <p:nvPr/>
        </p:nvSpPr>
        <p:spPr bwMode="auto">
          <a:xfrm>
            <a:off x="7666038" y="4880188"/>
            <a:ext cx="3175" cy="6350"/>
          </a:xfrm>
          <a:custGeom>
            <a:avLst/>
            <a:gdLst>
              <a:gd name="T0" fmla="*/ 1 w 2"/>
              <a:gd name="T1" fmla="*/ 3 h 3"/>
              <a:gd name="T2" fmla="*/ 0 w 2"/>
              <a:gd name="T3" fmla="*/ 4 h 3"/>
              <a:gd name="T4" fmla="*/ 0 w 2"/>
              <a:gd name="T5" fmla="*/ 1 h 3"/>
              <a:gd name="T6" fmla="*/ 1 w 2"/>
              <a:gd name="T7" fmla="*/ 0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5" name="Freeform 3019"/>
          <p:cNvSpPr>
            <a:spLocks noChangeAspect="1"/>
          </p:cNvSpPr>
          <p:nvPr/>
        </p:nvSpPr>
        <p:spPr bwMode="auto">
          <a:xfrm>
            <a:off x="7621589" y="4735728"/>
            <a:ext cx="6350" cy="4763"/>
          </a:xfrm>
          <a:custGeom>
            <a:avLst/>
            <a:gdLst>
              <a:gd name="T0" fmla="*/ 3 w 3"/>
              <a:gd name="T1" fmla="*/ 2 h 3"/>
              <a:gd name="T2" fmla="*/ 1 w 3"/>
              <a:gd name="T3" fmla="*/ 3 h 3"/>
              <a:gd name="T4" fmla="*/ 1 w 3"/>
              <a:gd name="T5" fmla="*/ 1 h 3"/>
              <a:gd name="T6" fmla="*/ 3 w 3"/>
              <a:gd name="T7" fmla="*/ 1 h 3"/>
              <a:gd name="T8" fmla="*/ 3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6" name="Freeform 3020"/>
          <p:cNvSpPr>
            <a:spLocks noChangeAspect="1"/>
          </p:cNvSpPr>
          <p:nvPr/>
        </p:nvSpPr>
        <p:spPr bwMode="auto">
          <a:xfrm>
            <a:off x="7673975" y="4665876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7" name="Freeform 3021"/>
          <p:cNvSpPr>
            <a:spLocks noChangeAspect="1"/>
          </p:cNvSpPr>
          <p:nvPr/>
        </p:nvSpPr>
        <p:spPr bwMode="auto">
          <a:xfrm>
            <a:off x="7529514" y="4816690"/>
            <a:ext cx="3175" cy="4763"/>
          </a:xfrm>
          <a:custGeom>
            <a:avLst/>
            <a:gdLst>
              <a:gd name="T0" fmla="*/ 2 w 2"/>
              <a:gd name="T1" fmla="*/ 2 h 2"/>
              <a:gd name="T2" fmla="*/ 1 w 2"/>
              <a:gd name="T3" fmla="*/ 3 h 2"/>
              <a:gd name="T4" fmla="*/ 0 w 2"/>
              <a:gd name="T5" fmla="*/ 2 h 2"/>
              <a:gd name="T6" fmla="*/ 1 w 2"/>
              <a:gd name="T7" fmla="*/ 0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8" name="Freeform 3022"/>
          <p:cNvSpPr>
            <a:spLocks noChangeAspect="1"/>
          </p:cNvSpPr>
          <p:nvPr/>
        </p:nvSpPr>
        <p:spPr bwMode="auto">
          <a:xfrm>
            <a:off x="7521575" y="4803990"/>
            <a:ext cx="3175" cy="3175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0 w 2"/>
              <a:gd name="T5" fmla="*/ 1 h 2"/>
              <a:gd name="T6" fmla="*/ 0 w 2"/>
              <a:gd name="T7" fmla="*/ 0 h 2"/>
              <a:gd name="T8" fmla="*/ 1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19" name="Freeform 3023"/>
          <p:cNvSpPr>
            <a:spLocks noChangeAspect="1"/>
          </p:cNvSpPr>
          <p:nvPr/>
        </p:nvSpPr>
        <p:spPr bwMode="auto">
          <a:xfrm>
            <a:off x="7610475" y="4642065"/>
            <a:ext cx="4763" cy="4763"/>
          </a:xfrm>
          <a:custGeom>
            <a:avLst/>
            <a:gdLst>
              <a:gd name="T0" fmla="*/ 3 w 2"/>
              <a:gd name="T1" fmla="*/ 2 h 3"/>
              <a:gd name="T2" fmla="*/ 2 w 2"/>
              <a:gd name="T3" fmla="*/ 3 h 3"/>
              <a:gd name="T4" fmla="*/ 0 w 2"/>
              <a:gd name="T5" fmla="*/ 2 h 3"/>
              <a:gd name="T6" fmla="*/ 2 w 2"/>
              <a:gd name="T7" fmla="*/ 1 h 3"/>
              <a:gd name="T8" fmla="*/ 3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0" name="Freeform 3024"/>
          <p:cNvSpPr>
            <a:spLocks noChangeAspect="1"/>
          </p:cNvSpPr>
          <p:nvPr/>
        </p:nvSpPr>
        <p:spPr bwMode="auto">
          <a:xfrm>
            <a:off x="7608889" y="4634127"/>
            <a:ext cx="3175" cy="3175"/>
          </a:xfrm>
          <a:custGeom>
            <a:avLst/>
            <a:gdLst>
              <a:gd name="T0" fmla="*/ 2 w 2"/>
              <a:gd name="T1" fmla="*/ 1 h 2"/>
              <a:gd name="T2" fmla="*/ 1 w 2"/>
              <a:gd name="T3" fmla="*/ 2 h 2"/>
              <a:gd name="T4" fmla="*/ 0 w 2"/>
              <a:gd name="T5" fmla="*/ 1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1" name="Freeform 3025"/>
          <p:cNvSpPr>
            <a:spLocks noChangeAspect="1"/>
          </p:cNvSpPr>
          <p:nvPr/>
        </p:nvSpPr>
        <p:spPr bwMode="auto">
          <a:xfrm>
            <a:off x="7615239" y="4654763"/>
            <a:ext cx="3175" cy="6350"/>
          </a:xfrm>
          <a:custGeom>
            <a:avLst/>
            <a:gdLst>
              <a:gd name="T0" fmla="*/ 1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2" name="Freeform 3026"/>
          <p:cNvSpPr>
            <a:spLocks noChangeAspect="1"/>
          </p:cNvSpPr>
          <p:nvPr/>
        </p:nvSpPr>
        <p:spPr bwMode="auto">
          <a:xfrm>
            <a:off x="7510464" y="4703976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3" name="Freeform 3027"/>
          <p:cNvSpPr>
            <a:spLocks noChangeAspect="1"/>
          </p:cNvSpPr>
          <p:nvPr/>
        </p:nvSpPr>
        <p:spPr bwMode="auto">
          <a:xfrm>
            <a:off x="7524750" y="4707153"/>
            <a:ext cx="4763" cy="3175"/>
          </a:xfrm>
          <a:custGeom>
            <a:avLst/>
            <a:gdLst>
              <a:gd name="T0" fmla="*/ 3 w 2"/>
              <a:gd name="T1" fmla="*/ 1 h 2"/>
              <a:gd name="T2" fmla="*/ 2 w 2"/>
              <a:gd name="T3" fmla="*/ 2 h 2"/>
              <a:gd name="T4" fmla="*/ 2 w 2"/>
              <a:gd name="T5" fmla="*/ 1 h 2"/>
              <a:gd name="T6" fmla="*/ 2 w 2"/>
              <a:gd name="T7" fmla="*/ 0 h 2"/>
              <a:gd name="T8" fmla="*/ 3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4" name="Freeform 3028"/>
          <p:cNvSpPr>
            <a:spLocks noChangeAspect="1"/>
          </p:cNvSpPr>
          <p:nvPr/>
        </p:nvSpPr>
        <p:spPr bwMode="auto">
          <a:xfrm>
            <a:off x="7610475" y="4664290"/>
            <a:ext cx="1588" cy="4763"/>
          </a:xfrm>
          <a:custGeom>
            <a:avLst/>
            <a:gdLst>
              <a:gd name="T0" fmla="*/ 1 w 1"/>
              <a:gd name="T1" fmla="*/ 2 h 2"/>
              <a:gd name="T2" fmla="*/ 0 w 1"/>
              <a:gd name="T3" fmla="*/ 3 h 2"/>
              <a:gd name="T4" fmla="*/ 0 w 1"/>
              <a:gd name="T5" fmla="*/ 2 h 2"/>
              <a:gd name="T6" fmla="*/ 1 w 1"/>
              <a:gd name="T7" fmla="*/ 0 h 2"/>
              <a:gd name="T8" fmla="*/ 1 w 1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5" name="Freeform 3029"/>
          <p:cNvSpPr>
            <a:spLocks noChangeAspect="1"/>
          </p:cNvSpPr>
          <p:nvPr/>
        </p:nvSpPr>
        <p:spPr bwMode="auto">
          <a:xfrm>
            <a:off x="7608889" y="4673813"/>
            <a:ext cx="3175" cy="6350"/>
          </a:xfrm>
          <a:custGeom>
            <a:avLst/>
            <a:gdLst>
              <a:gd name="T0" fmla="*/ 1 w 2"/>
              <a:gd name="T1" fmla="*/ 3 h 3"/>
              <a:gd name="T2" fmla="*/ 0 w 2"/>
              <a:gd name="T3" fmla="*/ 4 h 3"/>
              <a:gd name="T4" fmla="*/ 0 w 2"/>
              <a:gd name="T5" fmla="*/ 1 h 3"/>
              <a:gd name="T6" fmla="*/ 1 w 2"/>
              <a:gd name="T7" fmla="*/ 0 h 3"/>
              <a:gd name="T8" fmla="*/ 1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6" name="Oval 3030"/>
          <p:cNvSpPr>
            <a:spLocks noChangeAspect="1" noChangeArrowheads="1"/>
          </p:cNvSpPr>
          <p:nvPr/>
        </p:nvSpPr>
        <p:spPr bwMode="auto">
          <a:xfrm>
            <a:off x="7507288" y="4751601"/>
            <a:ext cx="4763" cy="6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7" name="Freeform 3031"/>
          <p:cNvSpPr>
            <a:spLocks noChangeAspect="1"/>
          </p:cNvSpPr>
          <p:nvPr/>
        </p:nvSpPr>
        <p:spPr bwMode="auto">
          <a:xfrm>
            <a:off x="7529514" y="4888128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3 h 3"/>
              <a:gd name="T4" fmla="*/ 0 w 2"/>
              <a:gd name="T5" fmla="*/ 2 h 3"/>
              <a:gd name="T6" fmla="*/ 1 w 2"/>
              <a:gd name="T7" fmla="*/ 1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8" name="Freeform 3032"/>
          <p:cNvSpPr>
            <a:spLocks noChangeAspect="1"/>
          </p:cNvSpPr>
          <p:nvPr/>
        </p:nvSpPr>
        <p:spPr bwMode="auto">
          <a:xfrm>
            <a:off x="7472363" y="4946863"/>
            <a:ext cx="3175" cy="6350"/>
          </a:xfrm>
          <a:custGeom>
            <a:avLst/>
            <a:gdLst>
              <a:gd name="T0" fmla="*/ 2 w 2"/>
              <a:gd name="T1" fmla="*/ 3 h 3"/>
              <a:gd name="T2" fmla="*/ 0 w 2"/>
              <a:gd name="T3" fmla="*/ 4 h 3"/>
              <a:gd name="T4" fmla="*/ 0 w 2"/>
              <a:gd name="T5" fmla="*/ 1 h 3"/>
              <a:gd name="T6" fmla="*/ 2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29" name="Freeform 3033"/>
          <p:cNvSpPr>
            <a:spLocks noChangeAspect="1"/>
          </p:cNvSpPr>
          <p:nvPr/>
        </p:nvSpPr>
        <p:spPr bwMode="auto">
          <a:xfrm>
            <a:off x="7512050" y="4883363"/>
            <a:ext cx="12700" cy="12700"/>
          </a:xfrm>
          <a:custGeom>
            <a:avLst/>
            <a:gdLst>
              <a:gd name="T0" fmla="*/ 7 w 7"/>
              <a:gd name="T1" fmla="*/ 1 h 6"/>
              <a:gd name="T2" fmla="*/ 5 w 7"/>
              <a:gd name="T3" fmla="*/ 7 h 6"/>
              <a:gd name="T4" fmla="*/ 1 w 7"/>
              <a:gd name="T5" fmla="*/ 7 h 6"/>
              <a:gd name="T6" fmla="*/ 3 w 7"/>
              <a:gd name="T7" fmla="*/ 1 h 6"/>
              <a:gd name="T8" fmla="*/ 7 w 7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3"/>
                  <a:pt x="5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3"/>
                  <a:pt x="2" y="2"/>
                  <a:pt x="3" y="1"/>
                </a:cubicBezTo>
                <a:cubicBezTo>
                  <a:pt x="4" y="0"/>
                  <a:pt x="6" y="0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0" name="Freeform 3034"/>
          <p:cNvSpPr>
            <a:spLocks noChangeAspect="1"/>
          </p:cNvSpPr>
          <p:nvPr/>
        </p:nvSpPr>
        <p:spPr bwMode="auto">
          <a:xfrm>
            <a:off x="7539038" y="4881778"/>
            <a:ext cx="20638" cy="9525"/>
          </a:xfrm>
          <a:custGeom>
            <a:avLst/>
            <a:gdLst>
              <a:gd name="T0" fmla="*/ 1 w 11"/>
              <a:gd name="T1" fmla="*/ 1 h 5"/>
              <a:gd name="T2" fmla="*/ 12 w 11"/>
              <a:gd name="T3" fmla="*/ 1 h 5"/>
              <a:gd name="T4" fmla="*/ 12 w 11"/>
              <a:gd name="T5" fmla="*/ 5 h 5"/>
              <a:gd name="T6" fmla="*/ 2 w 11"/>
              <a:gd name="T7" fmla="*/ 4 h 5"/>
              <a:gd name="T8" fmla="*/ 1 w 11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1"/>
                </a:moveTo>
                <a:cubicBezTo>
                  <a:pt x="4" y="0"/>
                  <a:pt x="7" y="0"/>
                  <a:pt x="10" y="1"/>
                </a:cubicBezTo>
                <a:cubicBezTo>
                  <a:pt x="11" y="2"/>
                  <a:pt x="11" y="4"/>
                  <a:pt x="10" y="4"/>
                </a:cubicBezTo>
                <a:cubicBezTo>
                  <a:pt x="7" y="5"/>
                  <a:pt x="4" y="4"/>
                  <a:pt x="2" y="3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1" name="Freeform 3035"/>
          <p:cNvSpPr>
            <a:spLocks noChangeAspect="1"/>
          </p:cNvSpPr>
          <p:nvPr/>
        </p:nvSpPr>
        <p:spPr bwMode="auto">
          <a:xfrm>
            <a:off x="7569200" y="4867488"/>
            <a:ext cx="28575" cy="12700"/>
          </a:xfrm>
          <a:custGeom>
            <a:avLst/>
            <a:gdLst>
              <a:gd name="T0" fmla="*/ 4 w 15"/>
              <a:gd name="T1" fmla="*/ 1 h 7"/>
              <a:gd name="T2" fmla="*/ 1 w 15"/>
              <a:gd name="T3" fmla="*/ 7 h 7"/>
              <a:gd name="T4" fmla="*/ 6 w 15"/>
              <a:gd name="T5" fmla="*/ 6 h 7"/>
              <a:gd name="T6" fmla="*/ 13 w 15"/>
              <a:gd name="T7" fmla="*/ 7 h 7"/>
              <a:gd name="T8" fmla="*/ 18 w 15"/>
              <a:gd name="T9" fmla="*/ 2 h 7"/>
              <a:gd name="T10" fmla="*/ 13 w 15"/>
              <a:gd name="T11" fmla="*/ 1 h 7"/>
              <a:gd name="T12" fmla="*/ 7 w 15"/>
              <a:gd name="T13" fmla="*/ 2 h 7"/>
              <a:gd name="T14" fmla="*/ 4 w 15"/>
              <a:gd name="T15" fmla="*/ 1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7"/>
              <a:gd name="T26" fmla="*/ 15 w 15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7">
                <a:moveTo>
                  <a:pt x="3" y="1"/>
                </a:moveTo>
                <a:cubicBezTo>
                  <a:pt x="1" y="2"/>
                  <a:pt x="0" y="5"/>
                  <a:pt x="1" y="6"/>
                </a:cubicBezTo>
                <a:cubicBezTo>
                  <a:pt x="2" y="7"/>
                  <a:pt x="3" y="5"/>
                  <a:pt x="5" y="5"/>
                </a:cubicBezTo>
                <a:cubicBezTo>
                  <a:pt x="7" y="5"/>
                  <a:pt x="9" y="6"/>
                  <a:pt x="11" y="6"/>
                </a:cubicBezTo>
                <a:cubicBezTo>
                  <a:pt x="13" y="5"/>
                  <a:pt x="15" y="4"/>
                  <a:pt x="15" y="2"/>
                </a:cubicBezTo>
                <a:cubicBezTo>
                  <a:pt x="15" y="1"/>
                  <a:pt x="12" y="1"/>
                  <a:pt x="11" y="1"/>
                </a:cubicBezTo>
                <a:cubicBezTo>
                  <a:pt x="9" y="1"/>
                  <a:pt x="8" y="2"/>
                  <a:pt x="6" y="2"/>
                </a:cubicBezTo>
                <a:cubicBezTo>
                  <a:pt x="5" y="2"/>
                  <a:pt x="4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2" name="Freeform 3036"/>
          <p:cNvSpPr>
            <a:spLocks noChangeAspect="1"/>
          </p:cNvSpPr>
          <p:nvPr/>
        </p:nvSpPr>
        <p:spPr bwMode="auto">
          <a:xfrm>
            <a:off x="7488238" y="4783353"/>
            <a:ext cx="14288" cy="23813"/>
          </a:xfrm>
          <a:custGeom>
            <a:avLst/>
            <a:gdLst>
              <a:gd name="T0" fmla="*/ 6 w 7"/>
              <a:gd name="T1" fmla="*/ 1 h 13"/>
              <a:gd name="T2" fmla="*/ 8 w 7"/>
              <a:gd name="T3" fmla="*/ 6 h 13"/>
              <a:gd name="T4" fmla="*/ 5 w 7"/>
              <a:gd name="T5" fmla="*/ 14 h 13"/>
              <a:gd name="T6" fmla="*/ 1 w 7"/>
              <a:gd name="T7" fmla="*/ 13 h 13"/>
              <a:gd name="T8" fmla="*/ 1 w 7"/>
              <a:gd name="T9" fmla="*/ 5 h 13"/>
              <a:gd name="T10" fmla="*/ 6 w 7"/>
              <a:gd name="T11" fmla="*/ 1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5" y="1"/>
                </a:moveTo>
                <a:cubicBezTo>
                  <a:pt x="7" y="1"/>
                  <a:pt x="6" y="4"/>
                  <a:pt x="6" y="5"/>
                </a:cubicBezTo>
                <a:cubicBezTo>
                  <a:pt x="5" y="8"/>
                  <a:pt x="5" y="10"/>
                  <a:pt x="4" y="12"/>
                </a:cubicBezTo>
                <a:cubicBezTo>
                  <a:pt x="3" y="13"/>
                  <a:pt x="1" y="12"/>
                  <a:pt x="1" y="11"/>
                </a:cubicBezTo>
                <a:cubicBezTo>
                  <a:pt x="0" y="9"/>
                  <a:pt x="0" y="6"/>
                  <a:pt x="1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3" name="Freeform 3037"/>
          <p:cNvSpPr>
            <a:spLocks noChangeAspect="1"/>
          </p:cNvSpPr>
          <p:nvPr/>
        </p:nvSpPr>
        <p:spPr bwMode="auto">
          <a:xfrm>
            <a:off x="7477126" y="4799226"/>
            <a:ext cx="9525" cy="7938"/>
          </a:xfrm>
          <a:custGeom>
            <a:avLst/>
            <a:gdLst>
              <a:gd name="T0" fmla="*/ 4 w 5"/>
              <a:gd name="T1" fmla="*/ 0 h 4"/>
              <a:gd name="T2" fmla="*/ 5 w 5"/>
              <a:gd name="T3" fmla="*/ 4 h 4"/>
              <a:gd name="T4" fmla="*/ 1 w 5"/>
              <a:gd name="T5" fmla="*/ 5 h 4"/>
              <a:gd name="T6" fmla="*/ 4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0"/>
                </a:moveTo>
                <a:cubicBezTo>
                  <a:pt x="4" y="0"/>
                  <a:pt x="5" y="2"/>
                  <a:pt x="4" y="3"/>
                </a:cubicBezTo>
                <a:cubicBezTo>
                  <a:pt x="4" y="4"/>
                  <a:pt x="2" y="4"/>
                  <a:pt x="1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4" name="Freeform 3038"/>
          <p:cNvSpPr>
            <a:spLocks noChangeAspect="1"/>
          </p:cNvSpPr>
          <p:nvPr/>
        </p:nvSpPr>
        <p:spPr bwMode="auto">
          <a:xfrm>
            <a:off x="7497764" y="4777001"/>
            <a:ext cx="17463" cy="38100"/>
          </a:xfrm>
          <a:custGeom>
            <a:avLst/>
            <a:gdLst>
              <a:gd name="T0" fmla="*/ 10 w 9"/>
              <a:gd name="T1" fmla="*/ 1 h 20"/>
              <a:gd name="T2" fmla="*/ 10 w 9"/>
              <a:gd name="T3" fmla="*/ 5 h 20"/>
              <a:gd name="T4" fmla="*/ 6 w 9"/>
              <a:gd name="T5" fmla="*/ 5 h 20"/>
              <a:gd name="T6" fmla="*/ 5 w 9"/>
              <a:gd name="T7" fmla="*/ 14 h 20"/>
              <a:gd name="T8" fmla="*/ 9 w 9"/>
              <a:gd name="T9" fmla="*/ 16 h 20"/>
              <a:gd name="T10" fmla="*/ 7 w 9"/>
              <a:gd name="T11" fmla="*/ 19 h 20"/>
              <a:gd name="T12" fmla="*/ 4 w 9"/>
              <a:gd name="T13" fmla="*/ 19 h 20"/>
              <a:gd name="T14" fmla="*/ 1 w 9"/>
              <a:gd name="T15" fmla="*/ 23 h 20"/>
              <a:gd name="T16" fmla="*/ 1 w 9"/>
              <a:gd name="T17" fmla="*/ 17 h 20"/>
              <a:gd name="T18" fmla="*/ 4 w 9"/>
              <a:gd name="T19" fmla="*/ 6 h 20"/>
              <a:gd name="T20" fmla="*/ 5 w 9"/>
              <a:gd name="T21" fmla="*/ 1 h 20"/>
              <a:gd name="T22" fmla="*/ 10 w 9"/>
              <a:gd name="T23" fmla="*/ 1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20"/>
              <a:gd name="T38" fmla="*/ 9 w 9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20">
                <a:moveTo>
                  <a:pt x="8" y="1"/>
                </a:moveTo>
                <a:cubicBezTo>
                  <a:pt x="9" y="1"/>
                  <a:pt x="9" y="3"/>
                  <a:pt x="8" y="4"/>
                </a:cubicBezTo>
                <a:cubicBezTo>
                  <a:pt x="7" y="5"/>
                  <a:pt x="6" y="3"/>
                  <a:pt x="5" y="4"/>
                </a:cubicBezTo>
                <a:cubicBezTo>
                  <a:pt x="4" y="6"/>
                  <a:pt x="3" y="9"/>
                  <a:pt x="4" y="12"/>
                </a:cubicBezTo>
                <a:cubicBezTo>
                  <a:pt x="4" y="13"/>
                  <a:pt x="7" y="12"/>
                  <a:pt x="7" y="13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6"/>
                  <a:pt x="4" y="15"/>
                  <a:pt x="3" y="16"/>
                </a:cubicBezTo>
                <a:cubicBezTo>
                  <a:pt x="2" y="17"/>
                  <a:pt x="2" y="20"/>
                  <a:pt x="1" y="19"/>
                </a:cubicBezTo>
                <a:cubicBezTo>
                  <a:pt x="0" y="18"/>
                  <a:pt x="1" y="16"/>
                  <a:pt x="1" y="14"/>
                </a:cubicBezTo>
                <a:cubicBezTo>
                  <a:pt x="2" y="11"/>
                  <a:pt x="3" y="8"/>
                  <a:pt x="3" y="5"/>
                </a:cubicBezTo>
                <a:cubicBezTo>
                  <a:pt x="4" y="4"/>
                  <a:pt x="3" y="2"/>
                  <a:pt x="4" y="1"/>
                </a:cubicBezTo>
                <a:cubicBezTo>
                  <a:pt x="5" y="0"/>
                  <a:pt x="7" y="0"/>
                  <a:pt x="8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5" name="Freeform 3039"/>
          <p:cNvSpPr>
            <a:spLocks noChangeAspect="1"/>
          </p:cNvSpPr>
          <p:nvPr/>
        </p:nvSpPr>
        <p:spPr bwMode="auto">
          <a:xfrm>
            <a:off x="7550150" y="4888126"/>
            <a:ext cx="55563" cy="31750"/>
          </a:xfrm>
          <a:custGeom>
            <a:avLst/>
            <a:gdLst>
              <a:gd name="T0" fmla="*/ 4 w 29"/>
              <a:gd name="T1" fmla="*/ 20 h 17"/>
              <a:gd name="T2" fmla="*/ 10 w 29"/>
              <a:gd name="T3" fmla="*/ 18 h 17"/>
              <a:gd name="T4" fmla="*/ 16 w 29"/>
              <a:gd name="T5" fmla="*/ 14 h 17"/>
              <a:gd name="T6" fmla="*/ 24 w 29"/>
              <a:gd name="T7" fmla="*/ 11 h 17"/>
              <a:gd name="T8" fmla="*/ 28 w 29"/>
              <a:gd name="T9" fmla="*/ 8 h 17"/>
              <a:gd name="T10" fmla="*/ 34 w 29"/>
              <a:gd name="T11" fmla="*/ 4 h 17"/>
              <a:gd name="T12" fmla="*/ 35 w 29"/>
              <a:gd name="T13" fmla="*/ 1 h 17"/>
              <a:gd name="T14" fmla="*/ 29 w 29"/>
              <a:gd name="T15" fmla="*/ 1 h 17"/>
              <a:gd name="T16" fmla="*/ 17 w 29"/>
              <a:gd name="T17" fmla="*/ 2 h 17"/>
              <a:gd name="T18" fmla="*/ 5 w 29"/>
              <a:gd name="T19" fmla="*/ 5 h 17"/>
              <a:gd name="T20" fmla="*/ 0 w 29"/>
              <a:gd name="T21" fmla="*/ 11 h 17"/>
              <a:gd name="T22" fmla="*/ 4 w 29"/>
              <a:gd name="T23" fmla="*/ 14 h 17"/>
              <a:gd name="T24" fmla="*/ 4 w 29"/>
              <a:gd name="T25" fmla="*/ 2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17"/>
              <a:gd name="T41" fmla="*/ 29 w 2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17">
                <a:moveTo>
                  <a:pt x="3" y="17"/>
                </a:moveTo>
                <a:cubicBezTo>
                  <a:pt x="4" y="17"/>
                  <a:pt x="6" y="16"/>
                  <a:pt x="8" y="15"/>
                </a:cubicBezTo>
                <a:cubicBezTo>
                  <a:pt x="9" y="14"/>
                  <a:pt x="11" y="13"/>
                  <a:pt x="13" y="12"/>
                </a:cubicBezTo>
                <a:cubicBezTo>
                  <a:pt x="15" y="11"/>
                  <a:pt x="18" y="10"/>
                  <a:pt x="20" y="9"/>
                </a:cubicBezTo>
                <a:cubicBezTo>
                  <a:pt x="21" y="9"/>
                  <a:pt x="22" y="7"/>
                  <a:pt x="23" y="7"/>
                </a:cubicBezTo>
                <a:cubicBezTo>
                  <a:pt x="24" y="5"/>
                  <a:pt x="27" y="5"/>
                  <a:pt x="28" y="3"/>
                </a:cubicBezTo>
                <a:cubicBezTo>
                  <a:pt x="29" y="3"/>
                  <a:pt x="29" y="1"/>
                  <a:pt x="29" y="1"/>
                </a:cubicBezTo>
                <a:cubicBezTo>
                  <a:pt x="27" y="0"/>
                  <a:pt x="26" y="1"/>
                  <a:pt x="24" y="1"/>
                </a:cubicBezTo>
                <a:cubicBezTo>
                  <a:pt x="21" y="1"/>
                  <a:pt x="17" y="2"/>
                  <a:pt x="14" y="2"/>
                </a:cubicBezTo>
                <a:cubicBezTo>
                  <a:pt x="10" y="3"/>
                  <a:pt x="7" y="3"/>
                  <a:pt x="4" y="4"/>
                </a:cubicBezTo>
                <a:cubicBezTo>
                  <a:pt x="2" y="5"/>
                  <a:pt x="1" y="8"/>
                  <a:pt x="0" y="9"/>
                </a:cubicBezTo>
                <a:cubicBezTo>
                  <a:pt x="1" y="10"/>
                  <a:pt x="2" y="11"/>
                  <a:pt x="3" y="12"/>
                </a:cubicBezTo>
                <a:cubicBezTo>
                  <a:pt x="3" y="14"/>
                  <a:pt x="3" y="16"/>
                  <a:pt x="3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6" name="Freeform 3040"/>
          <p:cNvSpPr>
            <a:spLocks noChangeAspect="1"/>
          </p:cNvSpPr>
          <p:nvPr/>
        </p:nvSpPr>
        <p:spPr bwMode="auto">
          <a:xfrm>
            <a:off x="7540625" y="4700801"/>
            <a:ext cx="26988" cy="12700"/>
          </a:xfrm>
          <a:custGeom>
            <a:avLst/>
            <a:gdLst>
              <a:gd name="T0" fmla="*/ 4 w 14"/>
              <a:gd name="T1" fmla="*/ 1 h 7"/>
              <a:gd name="T2" fmla="*/ 13 w 14"/>
              <a:gd name="T3" fmla="*/ 1 h 7"/>
              <a:gd name="T4" fmla="*/ 17 w 14"/>
              <a:gd name="T5" fmla="*/ 3 h 7"/>
              <a:gd name="T6" fmla="*/ 13 w 14"/>
              <a:gd name="T7" fmla="*/ 6 h 7"/>
              <a:gd name="T8" fmla="*/ 6 w 14"/>
              <a:gd name="T9" fmla="*/ 6 h 7"/>
              <a:gd name="T10" fmla="*/ 1 w 14"/>
              <a:gd name="T11" fmla="*/ 7 h 7"/>
              <a:gd name="T12" fmla="*/ 4 w 14"/>
              <a:gd name="T13" fmla="*/ 1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3" y="1"/>
                </a:moveTo>
                <a:cubicBezTo>
                  <a:pt x="5" y="0"/>
                  <a:pt x="8" y="1"/>
                  <a:pt x="11" y="1"/>
                </a:cubicBezTo>
                <a:cubicBezTo>
                  <a:pt x="12" y="1"/>
                  <a:pt x="14" y="2"/>
                  <a:pt x="14" y="3"/>
                </a:cubicBezTo>
                <a:cubicBezTo>
                  <a:pt x="14" y="4"/>
                  <a:pt x="12" y="5"/>
                  <a:pt x="11" y="5"/>
                </a:cubicBezTo>
                <a:cubicBezTo>
                  <a:pt x="9" y="5"/>
                  <a:pt x="7" y="5"/>
                  <a:pt x="5" y="5"/>
                </a:cubicBezTo>
                <a:cubicBezTo>
                  <a:pt x="3" y="5"/>
                  <a:pt x="2" y="7"/>
                  <a:pt x="1" y="6"/>
                </a:cubicBezTo>
                <a:cubicBezTo>
                  <a:pt x="0" y="4"/>
                  <a:pt x="1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7" name="Freeform 3041"/>
          <p:cNvSpPr>
            <a:spLocks noChangeAspect="1"/>
          </p:cNvSpPr>
          <p:nvPr/>
        </p:nvSpPr>
        <p:spPr bwMode="auto">
          <a:xfrm>
            <a:off x="7504113" y="4688101"/>
            <a:ext cx="25400" cy="14288"/>
          </a:xfrm>
          <a:custGeom>
            <a:avLst/>
            <a:gdLst>
              <a:gd name="T0" fmla="*/ 9 w 13"/>
              <a:gd name="T1" fmla="*/ 3 h 8"/>
              <a:gd name="T2" fmla="*/ 12 w 13"/>
              <a:gd name="T3" fmla="*/ 1 h 8"/>
              <a:gd name="T4" fmla="*/ 15 w 13"/>
              <a:gd name="T5" fmla="*/ 7 h 8"/>
              <a:gd name="T6" fmla="*/ 10 w 13"/>
              <a:gd name="T7" fmla="*/ 6 h 8"/>
              <a:gd name="T8" fmla="*/ 6 w 13"/>
              <a:gd name="T9" fmla="*/ 7 h 8"/>
              <a:gd name="T10" fmla="*/ 5 w 13"/>
              <a:gd name="T11" fmla="*/ 6 h 8"/>
              <a:gd name="T12" fmla="*/ 1 w 13"/>
              <a:gd name="T13" fmla="*/ 7 h 8"/>
              <a:gd name="T14" fmla="*/ 1 w 13"/>
              <a:gd name="T15" fmla="*/ 2 h 8"/>
              <a:gd name="T16" fmla="*/ 9 w 13"/>
              <a:gd name="T17" fmla="*/ 3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7" y="3"/>
                </a:moveTo>
                <a:cubicBezTo>
                  <a:pt x="8" y="3"/>
                  <a:pt x="9" y="0"/>
                  <a:pt x="10" y="1"/>
                </a:cubicBezTo>
                <a:cubicBezTo>
                  <a:pt x="12" y="2"/>
                  <a:pt x="13" y="5"/>
                  <a:pt x="12" y="6"/>
                </a:cubicBezTo>
                <a:cubicBezTo>
                  <a:pt x="11" y="8"/>
                  <a:pt x="9" y="5"/>
                  <a:pt x="8" y="5"/>
                </a:cubicBezTo>
                <a:cubicBezTo>
                  <a:pt x="7" y="5"/>
                  <a:pt x="6" y="7"/>
                  <a:pt x="5" y="6"/>
                </a:cubicBezTo>
                <a:cubicBezTo>
                  <a:pt x="4" y="6"/>
                  <a:pt x="5" y="5"/>
                  <a:pt x="4" y="5"/>
                </a:cubicBezTo>
                <a:cubicBezTo>
                  <a:pt x="3" y="5"/>
                  <a:pt x="2" y="6"/>
                  <a:pt x="1" y="6"/>
                </a:cubicBezTo>
                <a:cubicBezTo>
                  <a:pt x="1" y="5"/>
                  <a:pt x="0" y="2"/>
                  <a:pt x="1" y="2"/>
                </a:cubicBezTo>
                <a:cubicBezTo>
                  <a:pt x="3" y="1"/>
                  <a:pt x="5" y="3"/>
                  <a:pt x="7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8" name="Freeform 3042"/>
          <p:cNvSpPr>
            <a:spLocks noChangeAspect="1"/>
          </p:cNvSpPr>
          <p:nvPr/>
        </p:nvSpPr>
        <p:spPr bwMode="auto">
          <a:xfrm>
            <a:off x="7569201" y="4703978"/>
            <a:ext cx="23813" cy="4763"/>
          </a:xfrm>
          <a:custGeom>
            <a:avLst/>
            <a:gdLst>
              <a:gd name="T0" fmla="*/ 0 w 13"/>
              <a:gd name="T1" fmla="*/ 0 h 2"/>
              <a:gd name="T2" fmla="*/ 0 w 13"/>
              <a:gd name="T3" fmla="*/ 3 h 2"/>
              <a:gd name="T4" fmla="*/ 15 w 13"/>
              <a:gd name="T5" fmla="*/ 2 h 2"/>
              <a:gd name="T6" fmla="*/ 0 w 1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2"/>
              <a:gd name="T14" fmla="*/ 13 w 1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2">
                <a:moveTo>
                  <a:pt x="0" y="0"/>
                </a:moveTo>
                <a:cubicBezTo>
                  <a:pt x="0" y="0"/>
                  <a:pt x="0" y="2"/>
                  <a:pt x="0" y="2"/>
                </a:cubicBezTo>
                <a:cubicBezTo>
                  <a:pt x="4" y="2"/>
                  <a:pt x="9" y="2"/>
                  <a:pt x="13" y="1"/>
                </a:cubicBezTo>
                <a:cubicBezTo>
                  <a:pt x="9" y="0"/>
                  <a:pt x="4" y="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39" name="Freeform 3043"/>
          <p:cNvSpPr>
            <a:spLocks noChangeAspect="1"/>
          </p:cNvSpPr>
          <p:nvPr/>
        </p:nvSpPr>
        <p:spPr bwMode="auto">
          <a:xfrm>
            <a:off x="7580314" y="4740490"/>
            <a:ext cx="31750" cy="23813"/>
          </a:xfrm>
          <a:custGeom>
            <a:avLst/>
            <a:gdLst>
              <a:gd name="T0" fmla="*/ 2 w 17"/>
              <a:gd name="T1" fmla="*/ 3 h 12"/>
              <a:gd name="T2" fmla="*/ 13 w 17"/>
              <a:gd name="T3" fmla="*/ 1 h 12"/>
              <a:gd name="T4" fmla="*/ 18 w 17"/>
              <a:gd name="T5" fmla="*/ 4 h 12"/>
              <a:gd name="T6" fmla="*/ 15 w 17"/>
              <a:gd name="T7" fmla="*/ 6 h 12"/>
              <a:gd name="T8" fmla="*/ 19 w 17"/>
              <a:gd name="T9" fmla="*/ 11 h 12"/>
              <a:gd name="T10" fmla="*/ 12 w 17"/>
              <a:gd name="T11" fmla="*/ 15 h 12"/>
              <a:gd name="T12" fmla="*/ 1 w 17"/>
              <a:gd name="T13" fmla="*/ 9 h 12"/>
              <a:gd name="T14" fmla="*/ 2 w 17"/>
              <a:gd name="T15" fmla="*/ 3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2"/>
              <a:gd name="T26" fmla="*/ 17 w 17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2">
                <a:moveTo>
                  <a:pt x="2" y="2"/>
                </a:moveTo>
                <a:cubicBezTo>
                  <a:pt x="5" y="0"/>
                  <a:pt x="8" y="0"/>
                  <a:pt x="11" y="1"/>
                </a:cubicBezTo>
                <a:cubicBezTo>
                  <a:pt x="13" y="1"/>
                  <a:pt x="14" y="1"/>
                  <a:pt x="15" y="3"/>
                </a:cubicBezTo>
                <a:cubicBezTo>
                  <a:pt x="16" y="4"/>
                  <a:pt x="13" y="4"/>
                  <a:pt x="13" y="5"/>
                </a:cubicBezTo>
                <a:cubicBezTo>
                  <a:pt x="14" y="6"/>
                  <a:pt x="17" y="7"/>
                  <a:pt x="16" y="9"/>
                </a:cubicBezTo>
                <a:cubicBezTo>
                  <a:pt x="15" y="11"/>
                  <a:pt x="12" y="10"/>
                  <a:pt x="10" y="12"/>
                </a:cubicBezTo>
                <a:cubicBezTo>
                  <a:pt x="6" y="11"/>
                  <a:pt x="3" y="10"/>
                  <a:pt x="1" y="7"/>
                </a:cubicBezTo>
                <a:cubicBezTo>
                  <a:pt x="0" y="6"/>
                  <a:pt x="1" y="3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0" name="Freeform 3044"/>
          <p:cNvSpPr>
            <a:spLocks noChangeAspect="1"/>
          </p:cNvSpPr>
          <p:nvPr/>
        </p:nvSpPr>
        <p:spPr bwMode="auto">
          <a:xfrm>
            <a:off x="7612064" y="4692865"/>
            <a:ext cx="22225" cy="11113"/>
          </a:xfrm>
          <a:custGeom>
            <a:avLst/>
            <a:gdLst>
              <a:gd name="T0" fmla="*/ 6 w 11"/>
              <a:gd name="T1" fmla="*/ 0 h 6"/>
              <a:gd name="T2" fmla="*/ 14 w 11"/>
              <a:gd name="T3" fmla="*/ 5 h 6"/>
              <a:gd name="T4" fmla="*/ 11 w 11"/>
              <a:gd name="T5" fmla="*/ 7 h 6"/>
              <a:gd name="T6" fmla="*/ 5 w 11"/>
              <a:gd name="T7" fmla="*/ 7 h 6"/>
              <a:gd name="T8" fmla="*/ 0 w 11"/>
              <a:gd name="T9" fmla="*/ 5 h 6"/>
              <a:gd name="T10" fmla="*/ 6 w 11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6"/>
              <a:gd name="T20" fmla="*/ 11 w 11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6">
                <a:moveTo>
                  <a:pt x="5" y="0"/>
                </a:moveTo>
                <a:cubicBezTo>
                  <a:pt x="7" y="1"/>
                  <a:pt x="9" y="3"/>
                  <a:pt x="11" y="4"/>
                </a:cubicBezTo>
                <a:cubicBezTo>
                  <a:pt x="11" y="5"/>
                  <a:pt x="10" y="6"/>
                  <a:pt x="9" y="6"/>
                </a:cubicBezTo>
                <a:cubicBezTo>
                  <a:pt x="7" y="6"/>
                  <a:pt x="6" y="6"/>
                  <a:pt x="4" y="6"/>
                </a:cubicBezTo>
                <a:cubicBezTo>
                  <a:pt x="3" y="5"/>
                  <a:pt x="0" y="5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1" name="Freeform 3045"/>
          <p:cNvSpPr>
            <a:spLocks noChangeAspect="1"/>
          </p:cNvSpPr>
          <p:nvPr/>
        </p:nvSpPr>
        <p:spPr bwMode="auto">
          <a:xfrm>
            <a:off x="7615239" y="4596026"/>
            <a:ext cx="34925" cy="84138"/>
          </a:xfrm>
          <a:custGeom>
            <a:avLst/>
            <a:gdLst>
              <a:gd name="T0" fmla="*/ 9 w 19"/>
              <a:gd name="T1" fmla="*/ 1 h 44"/>
              <a:gd name="T2" fmla="*/ 6 w 19"/>
              <a:gd name="T3" fmla="*/ 6 h 44"/>
              <a:gd name="T4" fmla="*/ 8 w 19"/>
              <a:gd name="T5" fmla="*/ 13 h 44"/>
              <a:gd name="T6" fmla="*/ 3 w 19"/>
              <a:gd name="T7" fmla="*/ 22 h 44"/>
              <a:gd name="T8" fmla="*/ 8 w 19"/>
              <a:gd name="T9" fmla="*/ 24 h 44"/>
              <a:gd name="T10" fmla="*/ 12 w 19"/>
              <a:gd name="T11" fmla="*/ 17 h 44"/>
              <a:gd name="T12" fmla="*/ 19 w 19"/>
              <a:gd name="T13" fmla="*/ 12 h 44"/>
              <a:gd name="T14" fmla="*/ 20 w 19"/>
              <a:gd name="T15" fmla="*/ 20 h 44"/>
              <a:gd name="T16" fmla="*/ 13 w 19"/>
              <a:gd name="T17" fmla="*/ 23 h 44"/>
              <a:gd name="T18" fmla="*/ 13 w 19"/>
              <a:gd name="T19" fmla="*/ 25 h 44"/>
              <a:gd name="T20" fmla="*/ 21 w 19"/>
              <a:gd name="T21" fmla="*/ 31 h 44"/>
              <a:gd name="T22" fmla="*/ 19 w 19"/>
              <a:gd name="T23" fmla="*/ 31 h 44"/>
              <a:gd name="T24" fmla="*/ 8 w 19"/>
              <a:gd name="T25" fmla="*/ 30 h 44"/>
              <a:gd name="T26" fmla="*/ 8 w 19"/>
              <a:gd name="T27" fmla="*/ 35 h 44"/>
              <a:gd name="T28" fmla="*/ 7 w 19"/>
              <a:gd name="T29" fmla="*/ 42 h 44"/>
              <a:gd name="T30" fmla="*/ 15 w 19"/>
              <a:gd name="T31" fmla="*/ 53 h 44"/>
              <a:gd name="T32" fmla="*/ 8 w 19"/>
              <a:gd name="T33" fmla="*/ 51 h 44"/>
              <a:gd name="T34" fmla="*/ 5 w 19"/>
              <a:gd name="T35" fmla="*/ 40 h 44"/>
              <a:gd name="T36" fmla="*/ 3 w 19"/>
              <a:gd name="T37" fmla="*/ 33 h 44"/>
              <a:gd name="T38" fmla="*/ 1 w 19"/>
              <a:gd name="T39" fmla="*/ 23 h 44"/>
              <a:gd name="T40" fmla="*/ 1 w 19"/>
              <a:gd name="T41" fmla="*/ 8 h 44"/>
              <a:gd name="T42" fmla="*/ 7 w 19"/>
              <a:gd name="T43" fmla="*/ 0 h 44"/>
              <a:gd name="T44" fmla="*/ 9 w 19"/>
              <a:gd name="T45" fmla="*/ 1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44"/>
              <a:gd name="T71" fmla="*/ 19 w 19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44">
                <a:moveTo>
                  <a:pt x="8" y="1"/>
                </a:moveTo>
                <a:cubicBezTo>
                  <a:pt x="8" y="3"/>
                  <a:pt x="5" y="4"/>
                  <a:pt x="5" y="5"/>
                </a:cubicBezTo>
                <a:cubicBezTo>
                  <a:pt x="5" y="8"/>
                  <a:pt x="8" y="9"/>
                  <a:pt x="7" y="11"/>
                </a:cubicBezTo>
                <a:cubicBezTo>
                  <a:pt x="7" y="14"/>
                  <a:pt x="3" y="15"/>
                  <a:pt x="3" y="18"/>
                </a:cubicBezTo>
                <a:cubicBezTo>
                  <a:pt x="3" y="19"/>
                  <a:pt x="6" y="20"/>
                  <a:pt x="7" y="20"/>
                </a:cubicBezTo>
                <a:cubicBezTo>
                  <a:pt x="9" y="18"/>
                  <a:pt x="8" y="15"/>
                  <a:pt x="10" y="14"/>
                </a:cubicBezTo>
                <a:cubicBezTo>
                  <a:pt x="12" y="12"/>
                  <a:pt x="14" y="9"/>
                  <a:pt x="16" y="10"/>
                </a:cubicBezTo>
                <a:cubicBezTo>
                  <a:pt x="19" y="10"/>
                  <a:pt x="18" y="15"/>
                  <a:pt x="17" y="17"/>
                </a:cubicBezTo>
                <a:cubicBezTo>
                  <a:pt x="16" y="18"/>
                  <a:pt x="13" y="18"/>
                  <a:pt x="11" y="19"/>
                </a:cubicBezTo>
                <a:cubicBezTo>
                  <a:pt x="11" y="20"/>
                  <a:pt x="11" y="21"/>
                  <a:pt x="11" y="21"/>
                </a:cubicBezTo>
                <a:cubicBezTo>
                  <a:pt x="13" y="23"/>
                  <a:pt x="16" y="24"/>
                  <a:pt x="18" y="26"/>
                </a:cubicBezTo>
                <a:cubicBezTo>
                  <a:pt x="18" y="26"/>
                  <a:pt x="16" y="26"/>
                  <a:pt x="16" y="26"/>
                </a:cubicBezTo>
                <a:cubicBezTo>
                  <a:pt x="13" y="26"/>
                  <a:pt x="10" y="24"/>
                  <a:pt x="7" y="25"/>
                </a:cubicBezTo>
                <a:cubicBezTo>
                  <a:pt x="6" y="26"/>
                  <a:pt x="8" y="28"/>
                  <a:pt x="7" y="29"/>
                </a:cubicBezTo>
                <a:cubicBezTo>
                  <a:pt x="7" y="31"/>
                  <a:pt x="6" y="33"/>
                  <a:pt x="6" y="35"/>
                </a:cubicBezTo>
                <a:cubicBezTo>
                  <a:pt x="8" y="38"/>
                  <a:pt x="12" y="40"/>
                  <a:pt x="13" y="44"/>
                </a:cubicBezTo>
                <a:cubicBezTo>
                  <a:pt x="11" y="43"/>
                  <a:pt x="9" y="43"/>
                  <a:pt x="7" y="42"/>
                </a:cubicBezTo>
                <a:cubicBezTo>
                  <a:pt x="5" y="39"/>
                  <a:pt x="5" y="36"/>
                  <a:pt x="4" y="33"/>
                </a:cubicBezTo>
                <a:cubicBezTo>
                  <a:pt x="4" y="31"/>
                  <a:pt x="4" y="29"/>
                  <a:pt x="3" y="27"/>
                </a:cubicBezTo>
                <a:cubicBezTo>
                  <a:pt x="3" y="24"/>
                  <a:pt x="1" y="21"/>
                  <a:pt x="1" y="19"/>
                </a:cubicBezTo>
                <a:cubicBezTo>
                  <a:pt x="0" y="15"/>
                  <a:pt x="0" y="11"/>
                  <a:pt x="1" y="7"/>
                </a:cubicBezTo>
                <a:cubicBezTo>
                  <a:pt x="1" y="4"/>
                  <a:pt x="3" y="2"/>
                  <a:pt x="6" y="0"/>
                </a:cubicBezTo>
                <a:cubicBezTo>
                  <a:pt x="6" y="0"/>
                  <a:pt x="8" y="0"/>
                  <a:pt x="8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2" name="Freeform 3046"/>
          <p:cNvSpPr>
            <a:spLocks noChangeAspect="1"/>
          </p:cNvSpPr>
          <p:nvPr/>
        </p:nvSpPr>
        <p:spPr bwMode="auto">
          <a:xfrm>
            <a:off x="7634288" y="4584915"/>
            <a:ext cx="12700" cy="17463"/>
          </a:xfrm>
          <a:custGeom>
            <a:avLst/>
            <a:gdLst>
              <a:gd name="T0" fmla="*/ 6 w 7"/>
              <a:gd name="T1" fmla="*/ 1 h 9"/>
              <a:gd name="T2" fmla="*/ 7 w 7"/>
              <a:gd name="T3" fmla="*/ 9 h 9"/>
              <a:gd name="T4" fmla="*/ 2 w 7"/>
              <a:gd name="T5" fmla="*/ 10 h 9"/>
              <a:gd name="T6" fmla="*/ 2 w 7"/>
              <a:gd name="T7" fmla="*/ 4 h 9"/>
              <a:gd name="T8" fmla="*/ 6 w 7"/>
              <a:gd name="T9" fmla="*/ 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5" y="1"/>
                </a:moveTo>
                <a:cubicBezTo>
                  <a:pt x="7" y="2"/>
                  <a:pt x="7" y="5"/>
                  <a:pt x="6" y="7"/>
                </a:cubicBezTo>
                <a:cubicBezTo>
                  <a:pt x="6" y="8"/>
                  <a:pt x="3" y="9"/>
                  <a:pt x="2" y="8"/>
                </a:cubicBezTo>
                <a:cubicBezTo>
                  <a:pt x="0" y="7"/>
                  <a:pt x="1" y="5"/>
                  <a:pt x="2" y="3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3" name="Freeform 3047"/>
          <p:cNvSpPr>
            <a:spLocks noChangeAspect="1"/>
          </p:cNvSpPr>
          <p:nvPr/>
        </p:nvSpPr>
        <p:spPr bwMode="auto">
          <a:xfrm>
            <a:off x="7615238" y="4665876"/>
            <a:ext cx="6350" cy="12700"/>
          </a:xfrm>
          <a:custGeom>
            <a:avLst/>
            <a:gdLst>
              <a:gd name="T0" fmla="*/ 4 w 4"/>
              <a:gd name="T1" fmla="*/ 3 h 6"/>
              <a:gd name="T2" fmla="*/ 4 w 4"/>
              <a:gd name="T3" fmla="*/ 7 h 6"/>
              <a:gd name="T4" fmla="*/ 1 w 4"/>
              <a:gd name="T5" fmla="*/ 7 h 6"/>
              <a:gd name="T6" fmla="*/ 1 w 4"/>
              <a:gd name="T7" fmla="*/ 1 h 6"/>
              <a:gd name="T8" fmla="*/ 4 w 4"/>
              <a:gd name="T9" fmla="*/ 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2"/>
                </a:moveTo>
                <a:cubicBezTo>
                  <a:pt x="4" y="2"/>
                  <a:pt x="4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4" name="Freeform 3048"/>
          <p:cNvSpPr>
            <a:spLocks noChangeAspect="1"/>
          </p:cNvSpPr>
          <p:nvPr/>
        </p:nvSpPr>
        <p:spPr bwMode="auto">
          <a:xfrm>
            <a:off x="7631114" y="4730965"/>
            <a:ext cx="66675" cy="30163"/>
          </a:xfrm>
          <a:custGeom>
            <a:avLst/>
            <a:gdLst>
              <a:gd name="T0" fmla="*/ 1 w 35"/>
              <a:gd name="T1" fmla="*/ 1 h 16"/>
              <a:gd name="T2" fmla="*/ 13 w 35"/>
              <a:gd name="T3" fmla="*/ 2 h 16"/>
              <a:gd name="T4" fmla="*/ 18 w 35"/>
              <a:gd name="T5" fmla="*/ 4 h 16"/>
              <a:gd name="T6" fmla="*/ 22 w 35"/>
              <a:gd name="T7" fmla="*/ 1 h 16"/>
              <a:gd name="T8" fmla="*/ 31 w 35"/>
              <a:gd name="T9" fmla="*/ 6 h 16"/>
              <a:gd name="T10" fmla="*/ 37 w 35"/>
              <a:gd name="T11" fmla="*/ 6 h 16"/>
              <a:gd name="T12" fmla="*/ 41 w 35"/>
              <a:gd name="T13" fmla="*/ 14 h 16"/>
              <a:gd name="T14" fmla="*/ 40 w 35"/>
              <a:gd name="T15" fmla="*/ 18 h 16"/>
              <a:gd name="T16" fmla="*/ 34 w 35"/>
              <a:gd name="T17" fmla="*/ 15 h 16"/>
              <a:gd name="T18" fmla="*/ 24 w 35"/>
              <a:gd name="T19" fmla="*/ 11 h 16"/>
              <a:gd name="T20" fmla="*/ 19 w 35"/>
              <a:gd name="T21" fmla="*/ 12 h 16"/>
              <a:gd name="T22" fmla="*/ 11 w 35"/>
              <a:gd name="T23" fmla="*/ 11 h 16"/>
              <a:gd name="T24" fmla="*/ 7 w 35"/>
              <a:gd name="T25" fmla="*/ 12 h 16"/>
              <a:gd name="T26" fmla="*/ 0 w 35"/>
              <a:gd name="T27" fmla="*/ 6 h 16"/>
              <a:gd name="T28" fmla="*/ 1 w 35"/>
              <a:gd name="T29" fmla="*/ 1 h 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16"/>
              <a:gd name="T47" fmla="*/ 35 w 35"/>
              <a:gd name="T48" fmla="*/ 16 h 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16">
                <a:moveTo>
                  <a:pt x="1" y="1"/>
                </a:moveTo>
                <a:cubicBezTo>
                  <a:pt x="4" y="0"/>
                  <a:pt x="8" y="1"/>
                  <a:pt x="11" y="2"/>
                </a:cubicBezTo>
                <a:cubicBezTo>
                  <a:pt x="13" y="2"/>
                  <a:pt x="14" y="3"/>
                  <a:pt x="15" y="3"/>
                </a:cubicBezTo>
                <a:cubicBezTo>
                  <a:pt x="16" y="3"/>
                  <a:pt x="17" y="1"/>
                  <a:pt x="18" y="1"/>
                </a:cubicBezTo>
                <a:cubicBezTo>
                  <a:pt x="21" y="2"/>
                  <a:pt x="24" y="4"/>
                  <a:pt x="26" y="5"/>
                </a:cubicBezTo>
                <a:cubicBezTo>
                  <a:pt x="28" y="6"/>
                  <a:pt x="30" y="5"/>
                  <a:pt x="31" y="5"/>
                </a:cubicBezTo>
                <a:cubicBezTo>
                  <a:pt x="33" y="7"/>
                  <a:pt x="34" y="9"/>
                  <a:pt x="34" y="12"/>
                </a:cubicBezTo>
                <a:cubicBezTo>
                  <a:pt x="35" y="13"/>
                  <a:pt x="34" y="15"/>
                  <a:pt x="33" y="15"/>
                </a:cubicBezTo>
                <a:cubicBezTo>
                  <a:pt x="31" y="16"/>
                  <a:pt x="29" y="14"/>
                  <a:pt x="28" y="13"/>
                </a:cubicBezTo>
                <a:cubicBezTo>
                  <a:pt x="25" y="12"/>
                  <a:pt x="23" y="10"/>
                  <a:pt x="20" y="9"/>
                </a:cubicBezTo>
                <a:cubicBezTo>
                  <a:pt x="19" y="8"/>
                  <a:pt x="17" y="10"/>
                  <a:pt x="16" y="10"/>
                </a:cubicBezTo>
                <a:cubicBezTo>
                  <a:pt x="14" y="10"/>
                  <a:pt x="11" y="9"/>
                  <a:pt x="9" y="9"/>
                </a:cubicBezTo>
                <a:cubicBezTo>
                  <a:pt x="8" y="9"/>
                  <a:pt x="7" y="11"/>
                  <a:pt x="6" y="10"/>
                </a:cubicBezTo>
                <a:cubicBezTo>
                  <a:pt x="3" y="9"/>
                  <a:pt x="1" y="7"/>
                  <a:pt x="0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5" name="Freeform 3049"/>
          <p:cNvSpPr>
            <a:spLocks noChangeAspect="1"/>
          </p:cNvSpPr>
          <p:nvPr/>
        </p:nvSpPr>
        <p:spPr bwMode="auto">
          <a:xfrm>
            <a:off x="7669213" y="4702390"/>
            <a:ext cx="19050" cy="9525"/>
          </a:xfrm>
          <a:custGeom>
            <a:avLst/>
            <a:gdLst>
              <a:gd name="T0" fmla="*/ 4 w 10"/>
              <a:gd name="T1" fmla="*/ 1 h 5"/>
              <a:gd name="T2" fmla="*/ 1 w 10"/>
              <a:gd name="T3" fmla="*/ 2 h 5"/>
              <a:gd name="T4" fmla="*/ 6 w 10"/>
              <a:gd name="T5" fmla="*/ 5 h 5"/>
              <a:gd name="T6" fmla="*/ 11 w 10"/>
              <a:gd name="T7" fmla="*/ 5 h 5"/>
              <a:gd name="T8" fmla="*/ 11 w 10"/>
              <a:gd name="T9" fmla="*/ 1 h 5"/>
              <a:gd name="T10" fmla="*/ 4 w 10"/>
              <a:gd name="T11" fmla="*/ 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2"/>
                  <a:pt x="1" y="2"/>
                </a:cubicBezTo>
                <a:cubicBezTo>
                  <a:pt x="2" y="4"/>
                  <a:pt x="4" y="4"/>
                  <a:pt x="5" y="4"/>
                </a:cubicBezTo>
                <a:cubicBezTo>
                  <a:pt x="7" y="5"/>
                  <a:pt x="8" y="5"/>
                  <a:pt x="9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5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6" name="Freeform 3050"/>
          <p:cNvSpPr>
            <a:spLocks noChangeAspect="1"/>
          </p:cNvSpPr>
          <p:nvPr/>
        </p:nvSpPr>
        <p:spPr bwMode="auto">
          <a:xfrm>
            <a:off x="7685088" y="4656351"/>
            <a:ext cx="28575" cy="14288"/>
          </a:xfrm>
          <a:custGeom>
            <a:avLst/>
            <a:gdLst>
              <a:gd name="T0" fmla="*/ 2 w 15"/>
              <a:gd name="T1" fmla="*/ 0 h 7"/>
              <a:gd name="T2" fmla="*/ 16 w 15"/>
              <a:gd name="T3" fmla="*/ 1 h 7"/>
              <a:gd name="T4" fmla="*/ 17 w 15"/>
              <a:gd name="T5" fmla="*/ 8 h 7"/>
              <a:gd name="T6" fmla="*/ 4 w 15"/>
              <a:gd name="T7" fmla="*/ 5 h 7"/>
              <a:gd name="T8" fmla="*/ 1 w 15"/>
              <a:gd name="T9" fmla="*/ 1 h 7"/>
              <a:gd name="T10" fmla="*/ 2 w 1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7"/>
              <a:gd name="T20" fmla="*/ 15 w 1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7">
                <a:moveTo>
                  <a:pt x="2" y="0"/>
                </a:moveTo>
                <a:cubicBezTo>
                  <a:pt x="6" y="0"/>
                  <a:pt x="10" y="0"/>
                  <a:pt x="13" y="1"/>
                </a:cubicBezTo>
                <a:cubicBezTo>
                  <a:pt x="14" y="2"/>
                  <a:pt x="15" y="5"/>
                  <a:pt x="14" y="6"/>
                </a:cubicBezTo>
                <a:cubicBezTo>
                  <a:pt x="10" y="7"/>
                  <a:pt x="6" y="5"/>
                  <a:pt x="3" y="4"/>
                </a:cubicBezTo>
                <a:cubicBezTo>
                  <a:pt x="2" y="4"/>
                  <a:pt x="1" y="2"/>
                  <a:pt x="1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7" name="Freeform 3051"/>
          <p:cNvSpPr>
            <a:spLocks noChangeAspect="1"/>
          </p:cNvSpPr>
          <p:nvPr/>
        </p:nvSpPr>
        <p:spPr bwMode="auto">
          <a:xfrm>
            <a:off x="7621589" y="4742076"/>
            <a:ext cx="9525" cy="12700"/>
          </a:xfrm>
          <a:custGeom>
            <a:avLst/>
            <a:gdLst>
              <a:gd name="T0" fmla="*/ 1 w 5"/>
              <a:gd name="T1" fmla="*/ 1 h 6"/>
              <a:gd name="T2" fmla="*/ 1 w 5"/>
              <a:gd name="T3" fmla="*/ 8 h 6"/>
              <a:gd name="T4" fmla="*/ 4 w 5"/>
              <a:gd name="T5" fmla="*/ 7 h 6"/>
              <a:gd name="T6" fmla="*/ 6 w 5"/>
              <a:gd name="T7" fmla="*/ 1 h 6"/>
              <a:gd name="T8" fmla="*/ 1 w 5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2"/>
                  <a:pt x="1" y="4"/>
                  <a:pt x="1" y="6"/>
                </a:cubicBezTo>
                <a:cubicBezTo>
                  <a:pt x="1" y="6"/>
                  <a:pt x="3" y="5"/>
                  <a:pt x="3" y="5"/>
                </a:cubicBezTo>
                <a:cubicBezTo>
                  <a:pt x="4" y="4"/>
                  <a:pt x="5" y="3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8" name="Freeform 3052"/>
          <p:cNvSpPr>
            <a:spLocks noChangeAspect="1"/>
          </p:cNvSpPr>
          <p:nvPr/>
        </p:nvSpPr>
        <p:spPr bwMode="auto">
          <a:xfrm>
            <a:off x="7700963" y="4857965"/>
            <a:ext cx="14288" cy="23813"/>
          </a:xfrm>
          <a:custGeom>
            <a:avLst/>
            <a:gdLst>
              <a:gd name="T0" fmla="*/ 8 w 8"/>
              <a:gd name="T1" fmla="*/ 1 h 13"/>
              <a:gd name="T2" fmla="*/ 8 w 8"/>
              <a:gd name="T3" fmla="*/ 7 h 13"/>
              <a:gd name="T4" fmla="*/ 3 w 8"/>
              <a:gd name="T5" fmla="*/ 14 h 13"/>
              <a:gd name="T6" fmla="*/ 0 w 8"/>
              <a:gd name="T7" fmla="*/ 13 h 13"/>
              <a:gd name="T8" fmla="*/ 3 w 8"/>
              <a:gd name="T9" fmla="*/ 5 h 13"/>
              <a:gd name="T10" fmla="*/ 8 w 8"/>
              <a:gd name="T11" fmla="*/ 1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3"/>
              <a:gd name="T20" fmla="*/ 8 w 8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3">
                <a:moveTo>
                  <a:pt x="7" y="1"/>
                </a:moveTo>
                <a:cubicBezTo>
                  <a:pt x="8" y="2"/>
                  <a:pt x="7" y="4"/>
                  <a:pt x="7" y="6"/>
                </a:cubicBezTo>
                <a:cubicBezTo>
                  <a:pt x="6" y="8"/>
                  <a:pt x="5" y="11"/>
                  <a:pt x="3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9"/>
                  <a:pt x="2" y="6"/>
                  <a:pt x="3" y="4"/>
                </a:cubicBezTo>
                <a:cubicBezTo>
                  <a:pt x="4" y="3"/>
                  <a:pt x="5" y="0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49" name="Freeform 3053"/>
          <p:cNvSpPr>
            <a:spLocks noChangeAspect="1"/>
          </p:cNvSpPr>
          <p:nvPr/>
        </p:nvSpPr>
        <p:spPr bwMode="auto">
          <a:xfrm>
            <a:off x="7808913" y="4673815"/>
            <a:ext cx="26988" cy="17463"/>
          </a:xfrm>
          <a:custGeom>
            <a:avLst/>
            <a:gdLst>
              <a:gd name="T0" fmla="*/ 2 w 14"/>
              <a:gd name="T1" fmla="*/ 0 h 9"/>
              <a:gd name="T2" fmla="*/ 16 w 14"/>
              <a:gd name="T3" fmla="*/ 9 h 9"/>
              <a:gd name="T4" fmla="*/ 6 w 14"/>
              <a:gd name="T5" fmla="*/ 10 h 9"/>
              <a:gd name="T6" fmla="*/ 5 w 14"/>
              <a:gd name="T7" fmla="*/ 4 h 9"/>
              <a:gd name="T8" fmla="*/ 0 w 14"/>
              <a:gd name="T9" fmla="*/ 2 h 9"/>
              <a:gd name="T10" fmla="*/ 2 w 1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2" y="0"/>
                </a:moveTo>
                <a:cubicBezTo>
                  <a:pt x="6" y="1"/>
                  <a:pt x="11" y="3"/>
                  <a:pt x="13" y="7"/>
                </a:cubicBezTo>
                <a:cubicBezTo>
                  <a:pt x="14" y="9"/>
                  <a:pt x="8" y="9"/>
                  <a:pt x="5" y="8"/>
                </a:cubicBezTo>
                <a:cubicBezTo>
                  <a:pt x="4" y="7"/>
                  <a:pt x="5" y="4"/>
                  <a:pt x="4" y="3"/>
                </a:cubicBezTo>
                <a:cubicBezTo>
                  <a:pt x="3" y="2"/>
                  <a:pt x="1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0" name="Freeform 3054"/>
          <p:cNvSpPr>
            <a:spLocks noChangeAspect="1"/>
          </p:cNvSpPr>
          <p:nvPr/>
        </p:nvSpPr>
        <p:spPr bwMode="auto">
          <a:xfrm>
            <a:off x="7810500" y="4702388"/>
            <a:ext cx="26988" cy="6350"/>
          </a:xfrm>
          <a:custGeom>
            <a:avLst/>
            <a:gdLst>
              <a:gd name="T0" fmla="*/ 9 w 14"/>
              <a:gd name="T1" fmla="*/ 0 h 3"/>
              <a:gd name="T2" fmla="*/ 17 w 14"/>
              <a:gd name="T3" fmla="*/ 3 h 3"/>
              <a:gd name="T4" fmla="*/ 9 w 14"/>
              <a:gd name="T5" fmla="*/ 4 h 3"/>
              <a:gd name="T6" fmla="*/ 0 w 14"/>
              <a:gd name="T7" fmla="*/ 1 h 3"/>
              <a:gd name="T8" fmla="*/ 9 w 1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3"/>
              <a:gd name="T17" fmla="*/ 14 w 1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3">
                <a:moveTo>
                  <a:pt x="7" y="0"/>
                </a:moveTo>
                <a:cubicBezTo>
                  <a:pt x="10" y="0"/>
                  <a:pt x="12" y="2"/>
                  <a:pt x="14" y="2"/>
                </a:cubicBezTo>
                <a:cubicBezTo>
                  <a:pt x="12" y="3"/>
                  <a:pt x="10" y="3"/>
                  <a:pt x="7" y="3"/>
                </a:cubicBezTo>
                <a:cubicBezTo>
                  <a:pt x="5" y="3"/>
                  <a:pt x="2" y="2"/>
                  <a:pt x="0" y="1"/>
                </a:cubicBezTo>
                <a:cubicBezTo>
                  <a:pt x="2" y="0"/>
                  <a:pt x="5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1" name="Freeform 3055"/>
          <p:cNvSpPr>
            <a:spLocks noChangeAspect="1"/>
          </p:cNvSpPr>
          <p:nvPr/>
        </p:nvSpPr>
        <p:spPr bwMode="auto">
          <a:xfrm>
            <a:off x="7856539" y="4861138"/>
            <a:ext cx="34925" cy="31750"/>
          </a:xfrm>
          <a:custGeom>
            <a:avLst/>
            <a:gdLst>
              <a:gd name="T0" fmla="*/ 12 w 18"/>
              <a:gd name="T1" fmla="*/ 1 h 17"/>
              <a:gd name="T2" fmla="*/ 20 w 18"/>
              <a:gd name="T3" fmla="*/ 1 h 17"/>
              <a:gd name="T4" fmla="*/ 21 w 18"/>
              <a:gd name="T5" fmla="*/ 6 h 17"/>
              <a:gd name="T6" fmla="*/ 16 w 18"/>
              <a:gd name="T7" fmla="*/ 14 h 17"/>
              <a:gd name="T8" fmla="*/ 12 w 18"/>
              <a:gd name="T9" fmla="*/ 19 h 17"/>
              <a:gd name="T10" fmla="*/ 4 w 18"/>
              <a:gd name="T11" fmla="*/ 19 h 17"/>
              <a:gd name="T12" fmla="*/ 0 w 18"/>
              <a:gd name="T13" fmla="*/ 18 h 17"/>
              <a:gd name="T14" fmla="*/ 7 w 18"/>
              <a:gd name="T15" fmla="*/ 6 h 17"/>
              <a:gd name="T16" fmla="*/ 12 w 18"/>
              <a:gd name="T17" fmla="*/ 1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7"/>
              <a:gd name="T29" fmla="*/ 18 w 18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7">
                <a:moveTo>
                  <a:pt x="10" y="1"/>
                </a:moveTo>
                <a:cubicBezTo>
                  <a:pt x="12" y="1"/>
                  <a:pt x="14" y="0"/>
                  <a:pt x="16" y="1"/>
                </a:cubicBezTo>
                <a:cubicBezTo>
                  <a:pt x="17" y="2"/>
                  <a:pt x="18" y="4"/>
                  <a:pt x="17" y="5"/>
                </a:cubicBezTo>
                <a:cubicBezTo>
                  <a:pt x="17" y="8"/>
                  <a:pt x="15" y="10"/>
                  <a:pt x="13" y="12"/>
                </a:cubicBezTo>
                <a:cubicBezTo>
                  <a:pt x="12" y="13"/>
                  <a:pt x="11" y="15"/>
                  <a:pt x="10" y="16"/>
                </a:cubicBezTo>
                <a:cubicBezTo>
                  <a:pt x="8" y="17"/>
                  <a:pt x="5" y="16"/>
                  <a:pt x="3" y="16"/>
                </a:cubicBezTo>
                <a:cubicBezTo>
                  <a:pt x="2" y="16"/>
                  <a:pt x="0" y="16"/>
                  <a:pt x="0" y="15"/>
                </a:cubicBezTo>
                <a:cubicBezTo>
                  <a:pt x="2" y="12"/>
                  <a:pt x="4" y="8"/>
                  <a:pt x="6" y="5"/>
                </a:cubicBezTo>
                <a:cubicBezTo>
                  <a:pt x="7" y="3"/>
                  <a:pt x="8" y="2"/>
                  <a:pt x="1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2" name="Freeform 3056"/>
          <p:cNvSpPr>
            <a:spLocks noChangeAspect="1"/>
          </p:cNvSpPr>
          <p:nvPr/>
        </p:nvSpPr>
        <p:spPr bwMode="auto">
          <a:xfrm>
            <a:off x="7777163" y="4813515"/>
            <a:ext cx="14288" cy="11113"/>
          </a:xfrm>
          <a:custGeom>
            <a:avLst/>
            <a:gdLst>
              <a:gd name="T0" fmla="*/ 5 w 8"/>
              <a:gd name="T1" fmla="*/ 0 h 6"/>
              <a:gd name="T2" fmla="*/ 8 w 8"/>
              <a:gd name="T3" fmla="*/ 5 h 6"/>
              <a:gd name="T4" fmla="*/ 1 w 8"/>
              <a:gd name="T5" fmla="*/ 5 h 6"/>
              <a:gd name="T6" fmla="*/ 5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4" y="0"/>
                </a:moveTo>
                <a:cubicBezTo>
                  <a:pt x="5" y="0"/>
                  <a:pt x="8" y="2"/>
                  <a:pt x="7" y="4"/>
                </a:cubicBezTo>
                <a:cubicBezTo>
                  <a:pt x="6" y="5"/>
                  <a:pt x="3" y="6"/>
                  <a:pt x="1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3" name="Freeform 3057"/>
          <p:cNvSpPr>
            <a:spLocks noChangeAspect="1"/>
          </p:cNvSpPr>
          <p:nvPr/>
        </p:nvSpPr>
        <p:spPr bwMode="auto">
          <a:xfrm>
            <a:off x="7780339" y="4823040"/>
            <a:ext cx="9525" cy="9525"/>
          </a:xfrm>
          <a:custGeom>
            <a:avLst/>
            <a:gdLst>
              <a:gd name="T0" fmla="*/ 5 w 5"/>
              <a:gd name="T1" fmla="*/ 6 h 5"/>
              <a:gd name="T2" fmla="*/ 6 w 5"/>
              <a:gd name="T3" fmla="*/ 4 h 5"/>
              <a:gd name="T4" fmla="*/ 2 w 5"/>
              <a:gd name="T5" fmla="*/ 0 h 5"/>
              <a:gd name="T6" fmla="*/ 0 w 5"/>
              <a:gd name="T7" fmla="*/ 4 h 5"/>
              <a:gd name="T8" fmla="*/ 5 w 5"/>
              <a:gd name="T9" fmla="*/ 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5"/>
                </a:moveTo>
                <a:cubicBezTo>
                  <a:pt x="4" y="5"/>
                  <a:pt x="5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1" y="4"/>
                  <a:pt x="2" y="5"/>
                  <a:pt x="4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4" name="Freeform 3058"/>
          <p:cNvSpPr>
            <a:spLocks noChangeAspect="1"/>
          </p:cNvSpPr>
          <p:nvPr/>
        </p:nvSpPr>
        <p:spPr bwMode="auto">
          <a:xfrm>
            <a:off x="7772400" y="4824626"/>
            <a:ext cx="14288" cy="25400"/>
          </a:xfrm>
          <a:custGeom>
            <a:avLst/>
            <a:gdLst>
              <a:gd name="T0" fmla="*/ 1 w 7"/>
              <a:gd name="T1" fmla="*/ 0 h 13"/>
              <a:gd name="T2" fmla="*/ 8 w 7"/>
              <a:gd name="T3" fmla="*/ 6 h 13"/>
              <a:gd name="T4" fmla="*/ 8 w 7"/>
              <a:gd name="T5" fmla="*/ 9 h 13"/>
              <a:gd name="T6" fmla="*/ 3 w 7"/>
              <a:gd name="T7" fmla="*/ 15 h 13"/>
              <a:gd name="T8" fmla="*/ 0 w 7"/>
              <a:gd name="T9" fmla="*/ 14 h 13"/>
              <a:gd name="T10" fmla="*/ 1 w 7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1" y="0"/>
                </a:moveTo>
                <a:cubicBezTo>
                  <a:pt x="2" y="1"/>
                  <a:pt x="5" y="3"/>
                  <a:pt x="6" y="5"/>
                </a:cubicBezTo>
                <a:cubicBezTo>
                  <a:pt x="7" y="5"/>
                  <a:pt x="6" y="6"/>
                  <a:pt x="6" y="7"/>
                </a:cubicBezTo>
                <a:cubicBezTo>
                  <a:pt x="5" y="9"/>
                  <a:pt x="4" y="11"/>
                  <a:pt x="2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7"/>
                  <a:pt x="0" y="4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5" name="Freeform 3059"/>
          <p:cNvSpPr>
            <a:spLocks noChangeAspect="1"/>
          </p:cNvSpPr>
          <p:nvPr/>
        </p:nvSpPr>
        <p:spPr bwMode="auto">
          <a:xfrm>
            <a:off x="7935914" y="4729378"/>
            <a:ext cx="231775" cy="219075"/>
          </a:xfrm>
          <a:custGeom>
            <a:avLst/>
            <a:gdLst>
              <a:gd name="T0" fmla="*/ 0 w 121"/>
              <a:gd name="T1" fmla="*/ 114 h 115"/>
              <a:gd name="T2" fmla="*/ 7 w 121"/>
              <a:gd name="T3" fmla="*/ 116 h 115"/>
              <a:gd name="T4" fmla="*/ 16 w 121"/>
              <a:gd name="T5" fmla="*/ 115 h 115"/>
              <a:gd name="T6" fmla="*/ 25 w 121"/>
              <a:gd name="T7" fmla="*/ 116 h 115"/>
              <a:gd name="T8" fmla="*/ 35 w 121"/>
              <a:gd name="T9" fmla="*/ 114 h 115"/>
              <a:gd name="T10" fmla="*/ 40 w 121"/>
              <a:gd name="T11" fmla="*/ 108 h 115"/>
              <a:gd name="T12" fmla="*/ 28 w 121"/>
              <a:gd name="T13" fmla="*/ 102 h 115"/>
              <a:gd name="T14" fmla="*/ 27 w 121"/>
              <a:gd name="T15" fmla="*/ 100 h 115"/>
              <a:gd name="T16" fmla="*/ 41 w 121"/>
              <a:gd name="T17" fmla="*/ 98 h 115"/>
              <a:gd name="T18" fmla="*/ 45 w 121"/>
              <a:gd name="T19" fmla="*/ 90 h 115"/>
              <a:gd name="T20" fmla="*/ 54 w 121"/>
              <a:gd name="T21" fmla="*/ 86 h 115"/>
              <a:gd name="T22" fmla="*/ 65 w 121"/>
              <a:gd name="T23" fmla="*/ 91 h 115"/>
              <a:gd name="T24" fmla="*/ 80 w 121"/>
              <a:gd name="T25" fmla="*/ 101 h 115"/>
              <a:gd name="T26" fmla="*/ 84 w 121"/>
              <a:gd name="T27" fmla="*/ 112 h 115"/>
              <a:gd name="T28" fmla="*/ 88 w 121"/>
              <a:gd name="T29" fmla="*/ 115 h 115"/>
              <a:gd name="T30" fmla="*/ 100 w 121"/>
              <a:gd name="T31" fmla="*/ 130 h 115"/>
              <a:gd name="T32" fmla="*/ 105 w 121"/>
              <a:gd name="T33" fmla="*/ 132 h 115"/>
              <a:gd name="T34" fmla="*/ 117 w 121"/>
              <a:gd name="T35" fmla="*/ 133 h 115"/>
              <a:gd name="T36" fmla="*/ 133 w 121"/>
              <a:gd name="T37" fmla="*/ 136 h 115"/>
              <a:gd name="T38" fmla="*/ 141 w 121"/>
              <a:gd name="T39" fmla="*/ 137 h 115"/>
              <a:gd name="T40" fmla="*/ 145 w 121"/>
              <a:gd name="T41" fmla="*/ 133 h 115"/>
              <a:gd name="T42" fmla="*/ 134 w 121"/>
              <a:gd name="T43" fmla="*/ 128 h 115"/>
              <a:gd name="T44" fmla="*/ 139 w 121"/>
              <a:gd name="T45" fmla="*/ 124 h 115"/>
              <a:gd name="T46" fmla="*/ 130 w 121"/>
              <a:gd name="T47" fmla="*/ 124 h 115"/>
              <a:gd name="T48" fmla="*/ 125 w 121"/>
              <a:gd name="T49" fmla="*/ 119 h 115"/>
              <a:gd name="T50" fmla="*/ 129 w 121"/>
              <a:gd name="T51" fmla="*/ 114 h 115"/>
              <a:gd name="T52" fmla="*/ 125 w 121"/>
              <a:gd name="T53" fmla="*/ 113 h 115"/>
              <a:gd name="T54" fmla="*/ 116 w 121"/>
              <a:gd name="T55" fmla="*/ 113 h 115"/>
              <a:gd name="T56" fmla="*/ 110 w 121"/>
              <a:gd name="T57" fmla="*/ 107 h 115"/>
              <a:gd name="T58" fmla="*/ 110 w 121"/>
              <a:gd name="T59" fmla="*/ 95 h 115"/>
              <a:gd name="T60" fmla="*/ 105 w 121"/>
              <a:gd name="T61" fmla="*/ 94 h 115"/>
              <a:gd name="T62" fmla="*/ 97 w 121"/>
              <a:gd name="T63" fmla="*/ 85 h 115"/>
              <a:gd name="T64" fmla="*/ 97 w 121"/>
              <a:gd name="T65" fmla="*/ 79 h 115"/>
              <a:gd name="T66" fmla="*/ 93 w 121"/>
              <a:gd name="T67" fmla="*/ 74 h 115"/>
              <a:gd name="T68" fmla="*/ 100 w 121"/>
              <a:gd name="T69" fmla="*/ 71 h 115"/>
              <a:gd name="T70" fmla="*/ 109 w 121"/>
              <a:gd name="T71" fmla="*/ 71 h 115"/>
              <a:gd name="T72" fmla="*/ 103 w 121"/>
              <a:gd name="T73" fmla="*/ 59 h 115"/>
              <a:gd name="T74" fmla="*/ 97 w 121"/>
              <a:gd name="T75" fmla="*/ 59 h 115"/>
              <a:gd name="T76" fmla="*/ 87 w 121"/>
              <a:gd name="T77" fmla="*/ 54 h 115"/>
              <a:gd name="T78" fmla="*/ 75 w 121"/>
              <a:gd name="T79" fmla="*/ 49 h 115"/>
              <a:gd name="T80" fmla="*/ 75 w 121"/>
              <a:gd name="T81" fmla="*/ 43 h 115"/>
              <a:gd name="T82" fmla="*/ 72 w 121"/>
              <a:gd name="T83" fmla="*/ 35 h 115"/>
              <a:gd name="T84" fmla="*/ 63 w 121"/>
              <a:gd name="T85" fmla="*/ 29 h 115"/>
              <a:gd name="T86" fmla="*/ 59 w 121"/>
              <a:gd name="T87" fmla="*/ 22 h 115"/>
              <a:gd name="T88" fmla="*/ 49 w 121"/>
              <a:gd name="T89" fmla="*/ 20 h 115"/>
              <a:gd name="T90" fmla="*/ 39 w 121"/>
              <a:gd name="T91" fmla="*/ 14 h 115"/>
              <a:gd name="T92" fmla="*/ 19 w 121"/>
              <a:gd name="T93" fmla="*/ 7 h 115"/>
              <a:gd name="T94" fmla="*/ 8 w 121"/>
              <a:gd name="T95" fmla="*/ 1 h 115"/>
              <a:gd name="T96" fmla="*/ 4 w 121"/>
              <a:gd name="T97" fmla="*/ 1 h 115"/>
              <a:gd name="T98" fmla="*/ 4 w 121"/>
              <a:gd name="T99" fmla="*/ 65 h 115"/>
              <a:gd name="T100" fmla="*/ 0 w 121"/>
              <a:gd name="T101" fmla="*/ 71 h 115"/>
              <a:gd name="T102" fmla="*/ 2 w 121"/>
              <a:gd name="T103" fmla="*/ 76 h 115"/>
              <a:gd name="T104" fmla="*/ 0 w 121"/>
              <a:gd name="T105" fmla="*/ 114 h 1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1"/>
              <a:gd name="T160" fmla="*/ 0 h 115"/>
              <a:gd name="T161" fmla="*/ 121 w 121"/>
              <a:gd name="T162" fmla="*/ 115 h 1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1" h="115">
                <a:moveTo>
                  <a:pt x="0" y="95"/>
                </a:moveTo>
                <a:cubicBezTo>
                  <a:pt x="2" y="96"/>
                  <a:pt x="4" y="97"/>
                  <a:pt x="6" y="97"/>
                </a:cubicBezTo>
                <a:cubicBezTo>
                  <a:pt x="8" y="97"/>
                  <a:pt x="11" y="96"/>
                  <a:pt x="13" y="96"/>
                </a:cubicBezTo>
                <a:cubicBezTo>
                  <a:pt x="16" y="96"/>
                  <a:pt x="18" y="97"/>
                  <a:pt x="21" y="97"/>
                </a:cubicBezTo>
                <a:cubicBezTo>
                  <a:pt x="24" y="97"/>
                  <a:pt x="27" y="97"/>
                  <a:pt x="29" y="95"/>
                </a:cubicBezTo>
                <a:cubicBezTo>
                  <a:pt x="31" y="94"/>
                  <a:pt x="34" y="92"/>
                  <a:pt x="33" y="90"/>
                </a:cubicBezTo>
                <a:cubicBezTo>
                  <a:pt x="30" y="87"/>
                  <a:pt x="26" y="88"/>
                  <a:pt x="23" y="85"/>
                </a:cubicBezTo>
                <a:cubicBezTo>
                  <a:pt x="22" y="85"/>
                  <a:pt x="21" y="83"/>
                  <a:pt x="22" y="83"/>
                </a:cubicBezTo>
                <a:cubicBezTo>
                  <a:pt x="26" y="82"/>
                  <a:pt x="30" y="84"/>
                  <a:pt x="34" y="82"/>
                </a:cubicBezTo>
                <a:cubicBezTo>
                  <a:pt x="36" y="81"/>
                  <a:pt x="35" y="77"/>
                  <a:pt x="37" y="75"/>
                </a:cubicBezTo>
                <a:cubicBezTo>
                  <a:pt x="39" y="73"/>
                  <a:pt x="42" y="72"/>
                  <a:pt x="45" y="72"/>
                </a:cubicBezTo>
                <a:cubicBezTo>
                  <a:pt x="48" y="72"/>
                  <a:pt x="51" y="74"/>
                  <a:pt x="54" y="76"/>
                </a:cubicBezTo>
                <a:cubicBezTo>
                  <a:pt x="58" y="78"/>
                  <a:pt x="63" y="80"/>
                  <a:pt x="66" y="84"/>
                </a:cubicBezTo>
                <a:cubicBezTo>
                  <a:pt x="68" y="86"/>
                  <a:pt x="68" y="90"/>
                  <a:pt x="70" y="93"/>
                </a:cubicBezTo>
                <a:cubicBezTo>
                  <a:pt x="71" y="94"/>
                  <a:pt x="72" y="95"/>
                  <a:pt x="73" y="96"/>
                </a:cubicBezTo>
                <a:cubicBezTo>
                  <a:pt x="76" y="100"/>
                  <a:pt x="80" y="104"/>
                  <a:pt x="83" y="108"/>
                </a:cubicBezTo>
                <a:cubicBezTo>
                  <a:pt x="84" y="109"/>
                  <a:pt x="86" y="110"/>
                  <a:pt x="87" y="110"/>
                </a:cubicBezTo>
                <a:cubicBezTo>
                  <a:pt x="90" y="111"/>
                  <a:pt x="94" y="111"/>
                  <a:pt x="97" y="111"/>
                </a:cubicBezTo>
                <a:cubicBezTo>
                  <a:pt x="101" y="112"/>
                  <a:pt x="105" y="112"/>
                  <a:pt x="110" y="113"/>
                </a:cubicBezTo>
                <a:cubicBezTo>
                  <a:pt x="112" y="113"/>
                  <a:pt x="115" y="115"/>
                  <a:pt x="117" y="114"/>
                </a:cubicBezTo>
                <a:cubicBezTo>
                  <a:pt x="119" y="114"/>
                  <a:pt x="121" y="112"/>
                  <a:pt x="120" y="111"/>
                </a:cubicBezTo>
                <a:cubicBezTo>
                  <a:pt x="118" y="108"/>
                  <a:pt x="113" y="109"/>
                  <a:pt x="111" y="107"/>
                </a:cubicBezTo>
                <a:cubicBezTo>
                  <a:pt x="110" y="105"/>
                  <a:pt x="116" y="105"/>
                  <a:pt x="115" y="103"/>
                </a:cubicBezTo>
                <a:cubicBezTo>
                  <a:pt x="114" y="101"/>
                  <a:pt x="111" y="104"/>
                  <a:pt x="108" y="103"/>
                </a:cubicBezTo>
                <a:cubicBezTo>
                  <a:pt x="106" y="102"/>
                  <a:pt x="104" y="101"/>
                  <a:pt x="104" y="99"/>
                </a:cubicBezTo>
                <a:cubicBezTo>
                  <a:pt x="103" y="97"/>
                  <a:pt x="106" y="96"/>
                  <a:pt x="107" y="95"/>
                </a:cubicBezTo>
                <a:cubicBezTo>
                  <a:pt x="107" y="94"/>
                  <a:pt x="105" y="94"/>
                  <a:pt x="104" y="94"/>
                </a:cubicBezTo>
                <a:cubicBezTo>
                  <a:pt x="101" y="94"/>
                  <a:pt x="99" y="95"/>
                  <a:pt x="96" y="94"/>
                </a:cubicBezTo>
                <a:cubicBezTo>
                  <a:pt x="94" y="93"/>
                  <a:pt x="91" y="91"/>
                  <a:pt x="91" y="89"/>
                </a:cubicBezTo>
                <a:cubicBezTo>
                  <a:pt x="90" y="86"/>
                  <a:pt x="92" y="82"/>
                  <a:pt x="91" y="79"/>
                </a:cubicBezTo>
                <a:cubicBezTo>
                  <a:pt x="90" y="78"/>
                  <a:pt x="88" y="79"/>
                  <a:pt x="87" y="78"/>
                </a:cubicBezTo>
                <a:cubicBezTo>
                  <a:pt x="84" y="76"/>
                  <a:pt x="82" y="74"/>
                  <a:pt x="80" y="71"/>
                </a:cubicBezTo>
                <a:cubicBezTo>
                  <a:pt x="80" y="69"/>
                  <a:pt x="80" y="67"/>
                  <a:pt x="80" y="66"/>
                </a:cubicBezTo>
                <a:cubicBezTo>
                  <a:pt x="79" y="64"/>
                  <a:pt x="76" y="64"/>
                  <a:pt x="77" y="62"/>
                </a:cubicBezTo>
                <a:cubicBezTo>
                  <a:pt x="78" y="60"/>
                  <a:pt x="81" y="60"/>
                  <a:pt x="83" y="59"/>
                </a:cubicBezTo>
                <a:cubicBezTo>
                  <a:pt x="85" y="58"/>
                  <a:pt x="89" y="61"/>
                  <a:pt x="90" y="59"/>
                </a:cubicBezTo>
                <a:cubicBezTo>
                  <a:pt x="90" y="55"/>
                  <a:pt x="87" y="52"/>
                  <a:pt x="85" y="49"/>
                </a:cubicBezTo>
                <a:cubicBezTo>
                  <a:pt x="84" y="48"/>
                  <a:pt x="81" y="49"/>
                  <a:pt x="80" y="49"/>
                </a:cubicBezTo>
                <a:cubicBezTo>
                  <a:pt x="77" y="48"/>
                  <a:pt x="74" y="46"/>
                  <a:pt x="72" y="45"/>
                </a:cubicBezTo>
                <a:cubicBezTo>
                  <a:pt x="69" y="43"/>
                  <a:pt x="65" y="43"/>
                  <a:pt x="62" y="41"/>
                </a:cubicBezTo>
                <a:cubicBezTo>
                  <a:pt x="61" y="40"/>
                  <a:pt x="63" y="38"/>
                  <a:pt x="62" y="36"/>
                </a:cubicBezTo>
                <a:cubicBezTo>
                  <a:pt x="62" y="34"/>
                  <a:pt x="62" y="31"/>
                  <a:pt x="60" y="29"/>
                </a:cubicBezTo>
                <a:cubicBezTo>
                  <a:pt x="58" y="27"/>
                  <a:pt x="54" y="27"/>
                  <a:pt x="52" y="24"/>
                </a:cubicBezTo>
                <a:cubicBezTo>
                  <a:pt x="50" y="23"/>
                  <a:pt x="51" y="19"/>
                  <a:pt x="49" y="18"/>
                </a:cubicBezTo>
                <a:cubicBezTo>
                  <a:pt x="47" y="17"/>
                  <a:pt x="44" y="18"/>
                  <a:pt x="41" y="17"/>
                </a:cubicBezTo>
                <a:cubicBezTo>
                  <a:pt x="38" y="16"/>
                  <a:pt x="35" y="13"/>
                  <a:pt x="32" y="12"/>
                </a:cubicBezTo>
                <a:cubicBezTo>
                  <a:pt x="27" y="9"/>
                  <a:pt x="21" y="8"/>
                  <a:pt x="16" y="6"/>
                </a:cubicBezTo>
                <a:cubicBezTo>
                  <a:pt x="13" y="4"/>
                  <a:pt x="10" y="2"/>
                  <a:pt x="7" y="1"/>
                </a:cubicBezTo>
                <a:cubicBezTo>
                  <a:pt x="6" y="0"/>
                  <a:pt x="4" y="1"/>
                  <a:pt x="3" y="1"/>
                </a:cubicBezTo>
                <a:lnTo>
                  <a:pt x="3" y="54"/>
                </a:lnTo>
                <a:cubicBezTo>
                  <a:pt x="3" y="56"/>
                  <a:pt x="0" y="57"/>
                  <a:pt x="0" y="59"/>
                </a:cubicBezTo>
                <a:cubicBezTo>
                  <a:pt x="0" y="60"/>
                  <a:pt x="2" y="62"/>
                  <a:pt x="2" y="63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6" name="Freeform 3060"/>
          <p:cNvSpPr>
            <a:spLocks noChangeAspect="1"/>
          </p:cNvSpPr>
          <p:nvPr/>
        </p:nvSpPr>
        <p:spPr bwMode="auto">
          <a:xfrm>
            <a:off x="8077200" y="4708740"/>
            <a:ext cx="19050" cy="11113"/>
          </a:xfrm>
          <a:custGeom>
            <a:avLst/>
            <a:gdLst>
              <a:gd name="T0" fmla="*/ 1 w 10"/>
              <a:gd name="T1" fmla="*/ 1 h 6"/>
              <a:gd name="T2" fmla="*/ 11 w 10"/>
              <a:gd name="T3" fmla="*/ 1 h 6"/>
              <a:gd name="T4" fmla="*/ 11 w 10"/>
              <a:gd name="T5" fmla="*/ 5 h 6"/>
              <a:gd name="T6" fmla="*/ 1 w 10"/>
              <a:gd name="T7" fmla="*/ 6 h 6"/>
              <a:gd name="T8" fmla="*/ 1 w 10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6"/>
              <a:gd name="T17" fmla="*/ 10 w 1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6">
                <a:moveTo>
                  <a:pt x="1" y="1"/>
                </a:moveTo>
                <a:cubicBezTo>
                  <a:pt x="3" y="0"/>
                  <a:pt x="6" y="1"/>
                  <a:pt x="9" y="1"/>
                </a:cubicBezTo>
                <a:cubicBezTo>
                  <a:pt x="9" y="2"/>
                  <a:pt x="10" y="3"/>
                  <a:pt x="9" y="4"/>
                </a:cubicBezTo>
                <a:cubicBezTo>
                  <a:pt x="7" y="5"/>
                  <a:pt x="4" y="6"/>
                  <a:pt x="1" y="5"/>
                </a:cubicBezTo>
                <a:cubicBezTo>
                  <a:pt x="0" y="5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7" name="Freeform 3061"/>
          <p:cNvSpPr>
            <a:spLocks noChangeAspect="1"/>
          </p:cNvSpPr>
          <p:nvPr/>
        </p:nvSpPr>
        <p:spPr bwMode="auto">
          <a:xfrm>
            <a:off x="8116889" y="4770653"/>
            <a:ext cx="98425" cy="60325"/>
          </a:xfrm>
          <a:custGeom>
            <a:avLst/>
            <a:gdLst>
              <a:gd name="T0" fmla="*/ 4 w 51"/>
              <a:gd name="T1" fmla="*/ 23 h 31"/>
              <a:gd name="T2" fmla="*/ 18 w 51"/>
              <a:gd name="T3" fmla="*/ 25 h 31"/>
              <a:gd name="T4" fmla="*/ 26 w 51"/>
              <a:gd name="T5" fmla="*/ 23 h 31"/>
              <a:gd name="T6" fmla="*/ 26 w 51"/>
              <a:gd name="T7" fmla="*/ 18 h 31"/>
              <a:gd name="T8" fmla="*/ 30 w 51"/>
              <a:gd name="T9" fmla="*/ 23 h 31"/>
              <a:gd name="T10" fmla="*/ 39 w 51"/>
              <a:gd name="T11" fmla="*/ 22 h 31"/>
              <a:gd name="T12" fmla="*/ 44 w 51"/>
              <a:gd name="T13" fmla="*/ 13 h 31"/>
              <a:gd name="T14" fmla="*/ 51 w 51"/>
              <a:gd name="T15" fmla="*/ 13 h 31"/>
              <a:gd name="T16" fmla="*/ 50 w 51"/>
              <a:gd name="T17" fmla="*/ 4 h 31"/>
              <a:gd name="T18" fmla="*/ 56 w 51"/>
              <a:gd name="T19" fmla="*/ 2 h 31"/>
              <a:gd name="T20" fmla="*/ 61 w 51"/>
              <a:gd name="T21" fmla="*/ 1 h 31"/>
              <a:gd name="T22" fmla="*/ 61 w 51"/>
              <a:gd name="T23" fmla="*/ 11 h 31"/>
              <a:gd name="T24" fmla="*/ 57 w 51"/>
              <a:gd name="T25" fmla="*/ 15 h 31"/>
              <a:gd name="T26" fmla="*/ 57 w 51"/>
              <a:gd name="T27" fmla="*/ 21 h 31"/>
              <a:gd name="T28" fmla="*/ 51 w 51"/>
              <a:gd name="T29" fmla="*/ 27 h 31"/>
              <a:gd name="T30" fmla="*/ 47 w 51"/>
              <a:gd name="T31" fmla="*/ 27 h 31"/>
              <a:gd name="T32" fmla="*/ 43 w 51"/>
              <a:gd name="T33" fmla="*/ 32 h 31"/>
              <a:gd name="T34" fmla="*/ 27 w 51"/>
              <a:gd name="T35" fmla="*/ 37 h 31"/>
              <a:gd name="T36" fmla="*/ 16 w 51"/>
              <a:gd name="T37" fmla="*/ 37 h 31"/>
              <a:gd name="T38" fmla="*/ 2 w 51"/>
              <a:gd name="T39" fmla="*/ 29 h 31"/>
              <a:gd name="T40" fmla="*/ 1 w 51"/>
              <a:gd name="T41" fmla="*/ 26 h 31"/>
              <a:gd name="T42" fmla="*/ 4 w 51"/>
              <a:gd name="T43" fmla="*/ 23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1"/>
              <a:gd name="T67" fmla="*/ 0 h 31"/>
              <a:gd name="T68" fmla="*/ 51 w 51"/>
              <a:gd name="T69" fmla="*/ 31 h 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1" h="31">
                <a:moveTo>
                  <a:pt x="3" y="19"/>
                </a:moveTo>
                <a:cubicBezTo>
                  <a:pt x="7" y="19"/>
                  <a:pt x="11" y="20"/>
                  <a:pt x="15" y="20"/>
                </a:cubicBezTo>
                <a:cubicBezTo>
                  <a:pt x="17" y="20"/>
                  <a:pt x="19" y="20"/>
                  <a:pt x="21" y="19"/>
                </a:cubicBezTo>
                <a:cubicBezTo>
                  <a:pt x="21" y="18"/>
                  <a:pt x="20" y="15"/>
                  <a:pt x="21" y="15"/>
                </a:cubicBezTo>
                <a:cubicBezTo>
                  <a:pt x="23" y="16"/>
                  <a:pt x="23" y="19"/>
                  <a:pt x="25" y="19"/>
                </a:cubicBezTo>
                <a:cubicBezTo>
                  <a:pt x="28" y="20"/>
                  <a:pt x="30" y="19"/>
                  <a:pt x="32" y="18"/>
                </a:cubicBezTo>
                <a:cubicBezTo>
                  <a:pt x="35" y="16"/>
                  <a:pt x="34" y="13"/>
                  <a:pt x="36" y="11"/>
                </a:cubicBezTo>
                <a:cubicBezTo>
                  <a:pt x="38" y="10"/>
                  <a:pt x="41" y="12"/>
                  <a:pt x="42" y="11"/>
                </a:cubicBezTo>
                <a:cubicBezTo>
                  <a:pt x="43" y="8"/>
                  <a:pt x="39" y="5"/>
                  <a:pt x="41" y="3"/>
                </a:cubicBezTo>
                <a:cubicBezTo>
                  <a:pt x="41" y="2"/>
                  <a:pt x="44" y="3"/>
                  <a:pt x="46" y="2"/>
                </a:cubicBezTo>
                <a:cubicBezTo>
                  <a:pt x="47" y="2"/>
                  <a:pt x="49" y="0"/>
                  <a:pt x="50" y="1"/>
                </a:cubicBezTo>
                <a:cubicBezTo>
                  <a:pt x="51" y="3"/>
                  <a:pt x="50" y="6"/>
                  <a:pt x="50" y="9"/>
                </a:cubicBezTo>
                <a:cubicBezTo>
                  <a:pt x="49" y="10"/>
                  <a:pt x="47" y="11"/>
                  <a:pt x="47" y="12"/>
                </a:cubicBezTo>
                <a:cubicBezTo>
                  <a:pt x="46" y="14"/>
                  <a:pt x="48" y="16"/>
                  <a:pt x="47" y="17"/>
                </a:cubicBezTo>
                <a:cubicBezTo>
                  <a:pt x="46" y="19"/>
                  <a:pt x="44" y="21"/>
                  <a:pt x="42" y="22"/>
                </a:cubicBezTo>
                <a:cubicBezTo>
                  <a:pt x="41" y="23"/>
                  <a:pt x="40" y="21"/>
                  <a:pt x="39" y="22"/>
                </a:cubicBezTo>
                <a:cubicBezTo>
                  <a:pt x="38" y="23"/>
                  <a:pt x="37" y="25"/>
                  <a:pt x="35" y="26"/>
                </a:cubicBezTo>
                <a:cubicBezTo>
                  <a:pt x="31" y="28"/>
                  <a:pt x="27" y="29"/>
                  <a:pt x="22" y="30"/>
                </a:cubicBezTo>
                <a:cubicBezTo>
                  <a:pt x="19" y="31"/>
                  <a:pt x="16" y="31"/>
                  <a:pt x="13" y="30"/>
                </a:cubicBezTo>
                <a:cubicBezTo>
                  <a:pt x="9" y="29"/>
                  <a:pt x="5" y="26"/>
                  <a:pt x="2" y="24"/>
                </a:cubicBezTo>
                <a:cubicBezTo>
                  <a:pt x="1" y="23"/>
                  <a:pt x="0" y="22"/>
                  <a:pt x="1" y="21"/>
                </a:cubicBezTo>
                <a:cubicBezTo>
                  <a:pt x="1" y="20"/>
                  <a:pt x="2" y="19"/>
                  <a:pt x="3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8" name="Freeform 3062"/>
          <p:cNvSpPr>
            <a:spLocks noChangeAspect="1"/>
          </p:cNvSpPr>
          <p:nvPr/>
        </p:nvSpPr>
        <p:spPr bwMode="auto">
          <a:xfrm>
            <a:off x="8177214" y="4723028"/>
            <a:ext cx="53975" cy="66675"/>
          </a:xfrm>
          <a:custGeom>
            <a:avLst/>
            <a:gdLst>
              <a:gd name="T0" fmla="*/ 34 w 29"/>
              <a:gd name="T1" fmla="*/ 35 h 35"/>
              <a:gd name="T2" fmla="*/ 32 w 29"/>
              <a:gd name="T3" fmla="*/ 42 h 35"/>
              <a:gd name="T4" fmla="*/ 28 w 29"/>
              <a:gd name="T5" fmla="*/ 41 h 35"/>
              <a:gd name="T6" fmla="*/ 27 w 29"/>
              <a:gd name="T7" fmla="*/ 30 h 35"/>
              <a:gd name="T8" fmla="*/ 20 w 29"/>
              <a:gd name="T9" fmla="*/ 20 h 35"/>
              <a:gd name="T10" fmla="*/ 11 w 29"/>
              <a:gd name="T11" fmla="*/ 13 h 35"/>
              <a:gd name="T12" fmla="*/ 1 w 29"/>
              <a:gd name="T13" fmla="*/ 4 h 35"/>
              <a:gd name="T14" fmla="*/ 2 w 29"/>
              <a:gd name="T15" fmla="*/ 1 h 35"/>
              <a:gd name="T16" fmla="*/ 13 w 29"/>
              <a:gd name="T17" fmla="*/ 10 h 35"/>
              <a:gd name="T18" fmla="*/ 20 w 29"/>
              <a:gd name="T19" fmla="*/ 17 h 35"/>
              <a:gd name="T20" fmla="*/ 26 w 29"/>
              <a:gd name="T21" fmla="*/ 26 h 35"/>
              <a:gd name="T22" fmla="*/ 30 w 29"/>
              <a:gd name="T23" fmla="*/ 28 h 35"/>
              <a:gd name="T24" fmla="*/ 34 w 29"/>
              <a:gd name="T25" fmla="*/ 35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35"/>
              <a:gd name="T41" fmla="*/ 29 w 29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35">
                <a:moveTo>
                  <a:pt x="29" y="29"/>
                </a:moveTo>
                <a:cubicBezTo>
                  <a:pt x="29" y="31"/>
                  <a:pt x="28" y="33"/>
                  <a:pt x="27" y="35"/>
                </a:cubicBezTo>
                <a:cubicBezTo>
                  <a:pt x="26" y="35"/>
                  <a:pt x="24" y="34"/>
                  <a:pt x="24" y="34"/>
                </a:cubicBezTo>
                <a:cubicBezTo>
                  <a:pt x="23" y="31"/>
                  <a:pt x="24" y="28"/>
                  <a:pt x="23" y="25"/>
                </a:cubicBezTo>
                <a:cubicBezTo>
                  <a:pt x="22" y="22"/>
                  <a:pt x="19" y="19"/>
                  <a:pt x="17" y="17"/>
                </a:cubicBezTo>
                <a:cubicBezTo>
                  <a:pt x="15" y="14"/>
                  <a:pt x="12" y="13"/>
                  <a:pt x="9" y="11"/>
                </a:cubicBezTo>
                <a:cubicBezTo>
                  <a:pt x="6" y="8"/>
                  <a:pt x="3" y="6"/>
                  <a:pt x="1" y="3"/>
                </a:cubicBezTo>
                <a:cubicBezTo>
                  <a:pt x="0" y="2"/>
                  <a:pt x="1" y="0"/>
                  <a:pt x="2" y="1"/>
                </a:cubicBezTo>
                <a:cubicBezTo>
                  <a:pt x="5" y="2"/>
                  <a:pt x="8" y="5"/>
                  <a:pt x="11" y="8"/>
                </a:cubicBezTo>
                <a:cubicBezTo>
                  <a:pt x="13" y="10"/>
                  <a:pt x="15" y="11"/>
                  <a:pt x="17" y="14"/>
                </a:cubicBezTo>
                <a:cubicBezTo>
                  <a:pt x="19" y="16"/>
                  <a:pt x="20" y="19"/>
                  <a:pt x="22" y="22"/>
                </a:cubicBezTo>
                <a:cubicBezTo>
                  <a:pt x="23" y="23"/>
                  <a:pt x="25" y="22"/>
                  <a:pt x="26" y="23"/>
                </a:cubicBezTo>
                <a:cubicBezTo>
                  <a:pt x="27" y="25"/>
                  <a:pt x="29" y="27"/>
                  <a:pt x="29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59" name="Freeform 3063"/>
          <p:cNvSpPr>
            <a:spLocks noChangeAspect="1"/>
          </p:cNvSpPr>
          <p:nvPr/>
        </p:nvSpPr>
        <p:spPr bwMode="auto">
          <a:xfrm>
            <a:off x="8269289" y="4807163"/>
            <a:ext cx="28575" cy="38100"/>
          </a:xfrm>
          <a:custGeom>
            <a:avLst/>
            <a:gdLst>
              <a:gd name="T0" fmla="*/ 1 w 15"/>
              <a:gd name="T1" fmla="*/ 2 h 20"/>
              <a:gd name="T2" fmla="*/ 1 w 15"/>
              <a:gd name="T3" fmla="*/ 8 h 20"/>
              <a:gd name="T4" fmla="*/ 7 w 15"/>
              <a:gd name="T5" fmla="*/ 16 h 20"/>
              <a:gd name="T6" fmla="*/ 7 w 15"/>
              <a:gd name="T7" fmla="*/ 22 h 20"/>
              <a:gd name="T8" fmla="*/ 14 w 15"/>
              <a:gd name="T9" fmla="*/ 23 h 20"/>
              <a:gd name="T10" fmla="*/ 17 w 15"/>
              <a:gd name="T11" fmla="*/ 17 h 20"/>
              <a:gd name="T12" fmla="*/ 10 w 15"/>
              <a:gd name="T13" fmla="*/ 11 h 20"/>
              <a:gd name="T14" fmla="*/ 6 w 15"/>
              <a:gd name="T15" fmla="*/ 5 h 20"/>
              <a:gd name="T16" fmla="*/ 1 w 15"/>
              <a:gd name="T17" fmla="*/ 2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0"/>
              <a:gd name="T29" fmla="*/ 15 w 15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0">
                <a:moveTo>
                  <a:pt x="1" y="2"/>
                </a:moveTo>
                <a:cubicBezTo>
                  <a:pt x="0" y="3"/>
                  <a:pt x="0" y="6"/>
                  <a:pt x="1" y="7"/>
                </a:cubicBezTo>
                <a:cubicBezTo>
                  <a:pt x="2" y="10"/>
                  <a:pt x="5" y="11"/>
                  <a:pt x="6" y="13"/>
                </a:cubicBezTo>
                <a:cubicBezTo>
                  <a:pt x="7" y="15"/>
                  <a:pt x="5" y="17"/>
                  <a:pt x="6" y="18"/>
                </a:cubicBezTo>
                <a:cubicBezTo>
                  <a:pt x="7" y="20"/>
                  <a:pt x="10" y="20"/>
                  <a:pt x="12" y="19"/>
                </a:cubicBezTo>
                <a:cubicBezTo>
                  <a:pt x="14" y="18"/>
                  <a:pt x="15" y="15"/>
                  <a:pt x="14" y="14"/>
                </a:cubicBezTo>
                <a:cubicBezTo>
                  <a:pt x="13" y="11"/>
                  <a:pt x="10" y="10"/>
                  <a:pt x="8" y="9"/>
                </a:cubicBezTo>
                <a:cubicBezTo>
                  <a:pt x="7" y="7"/>
                  <a:pt x="6" y="5"/>
                  <a:pt x="5" y="4"/>
                </a:cubicBezTo>
                <a:cubicBezTo>
                  <a:pt x="5" y="4"/>
                  <a:pt x="2" y="0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0" name="Freeform 3064"/>
          <p:cNvSpPr>
            <a:spLocks noChangeAspect="1"/>
          </p:cNvSpPr>
          <p:nvPr/>
        </p:nvSpPr>
        <p:spPr bwMode="auto">
          <a:xfrm>
            <a:off x="8310564" y="4842090"/>
            <a:ext cx="22225" cy="22225"/>
          </a:xfrm>
          <a:custGeom>
            <a:avLst/>
            <a:gdLst>
              <a:gd name="T0" fmla="*/ 2 w 12"/>
              <a:gd name="T1" fmla="*/ 0 h 12"/>
              <a:gd name="T2" fmla="*/ 1 w 12"/>
              <a:gd name="T3" fmla="*/ 1 h 12"/>
              <a:gd name="T4" fmla="*/ 7 w 12"/>
              <a:gd name="T5" fmla="*/ 11 h 12"/>
              <a:gd name="T6" fmla="*/ 13 w 12"/>
              <a:gd name="T7" fmla="*/ 13 h 12"/>
              <a:gd name="T8" fmla="*/ 11 w 12"/>
              <a:gd name="T9" fmla="*/ 6 h 12"/>
              <a:gd name="T10" fmla="*/ 2 w 12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2"/>
              <a:gd name="T20" fmla="*/ 12 w 1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2">
                <a:moveTo>
                  <a:pt x="2" y="0"/>
                </a:moveTo>
                <a:cubicBezTo>
                  <a:pt x="2" y="0"/>
                  <a:pt x="0" y="1"/>
                  <a:pt x="1" y="1"/>
                </a:cubicBezTo>
                <a:cubicBezTo>
                  <a:pt x="2" y="4"/>
                  <a:pt x="4" y="7"/>
                  <a:pt x="6" y="9"/>
                </a:cubicBezTo>
                <a:cubicBezTo>
                  <a:pt x="7" y="10"/>
                  <a:pt x="10" y="12"/>
                  <a:pt x="11" y="11"/>
                </a:cubicBezTo>
                <a:cubicBezTo>
                  <a:pt x="12" y="9"/>
                  <a:pt x="11" y="6"/>
                  <a:pt x="9" y="5"/>
                </a:cubicBezTo>
                <a:cubicBezTo>
                  <a:pt x="7" y="3"/>
                  <a:pt x="5" y="1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1" name="Freeform 3065"/>
          <p:cNvSpPr>
            <a:spLocks noChangeAspect="1"/>
          </p:cNvSpPr>
          <p:nvPr/>
        </p:nvSpPr>
        <p:spPr bwMode="auto">
          <a:xfrm>
            <a:off x="8356601" y="4869078"/>
            <a:ext cx="34925" cy="23813"/>
          </a:xfrm>
          <a:custGeom>
            <a:avLst/>
            <a:gdLst>
              <a:gd name="T0" fmla="*/ 3 w 19"/>
              <a:gd name="T1" fmla="*/ 0 h 13"/>
              <a:gd name="T2" fmla="*/ 0 w 19"/>
              <a:gd name="T3" fmla="*/ 1 h 13"/>
              <a:gd name="T4" fmla="*/ 3 w 19"/>
              <a:gd name="T5" fmla="*/ 7 h 13"/>
              <a:gd name="T6" fmla="*/ 13 w 19"/>
              <a:gd name="T7" fmla="*/ 13 h 13"/>
              <a:gd name="T8" fmla="*/ 20 w 19"/>
              <a:gd name="T9" fmla="*/ 15 h 13"/>
              <a:gd name="T10" fmla="*/ 21 w 19"/>
              <a:gd name="T11" fmla="*/ 12 h 13"/>
              <a:gd name="T12" fmla="*/ 15 w 19"/>
              <a:gd name="T13" fmla="*/ 7 h 13"/>
              <a:gd name="T14" fmla="*/ 7 w 19"/>
              <a:gd name="T15" fmla="*/ 5 h 13"/>
              <a:gd name="T16" fmla="*/ 3 w 1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3"/>
              <a:gd name="T29" fmla="*/ 19 w 1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3">
                <a:moveTo>
                  <a:pt x="3" y="0"/>
                </a:moveTo>
                <a:cubicBezTo>
                  <a:pt x="2" y="0"/>
                  <a:pt x="0" y="0"/>
                  <a:pt x="0" y="1"/>
                </a:cubicBezTo>
                <a:cubicBezTo>
                  <a:pt x="0" y="3"/>
                  <a:pt x="2" y="4"/>
                  <a:pt x="3" y="6"/>
                </a:cubicBezTo>
                <a:cubicBezTo>
                  <a:pt x="6" y="8"/>
                  <a:pt x="8" y="9"/>
                  <a:pt x="11" y="11"/>
                </a:cubicBezTo>
                <a:cubicBezTo>
                  <a:pt x="13" y="12"/>
                  <a:pt x="15" y="13"/>
                  <a:pt x="17" y="13"/>
                </a:cubicBezTo>
                <a:cubicBezTo>
                  <a:pt x="18" y="13"/>
                  <a:pt x="19" y="11"/>
                  <a:pt x="18" y="10"/>
                </a:cubicBezTo>
                <a:cubicBezTo>
                  <a:pt x="17" y="8"/>
                  <a:pt x="15" y="7"/>
                  <a:pt x="13" y="6"/>
                </a:cubicBezTo>
                <a:cubicBezTo>
                  <a:pt x="11" y="5"/>
                  <a:pt x="8" y="5"/>
                  <a:pt x="6" y="4"/>
                </a:cubicBezTo>
                <a:cubicBezTo>
                  <a:pt x="5" y="3"/>
                  <a:pt x="4" y="1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2" name="Freeform 3066"/>
          <p:cNvSpPr>
            <a:spLocks noChangeAspect="1"/>
          </p:cNvSpPr>
          <p:nvPr/>
        </p:nvSpPr>
        <p:spPr bwMode="auto">
          <a:xfrm>
            <a:off x="8407400" y="4886538"/>
            <a:ext cx="20638" cy="39688"/>
          </a:xfrm>
          <a:custGeom>
            <a:avLst/>
            <a:gdLst>
              <a:gd name="T0" fmla="*/ 5 w 11"/>
              <a:gd name="T1" fmla="*/ 1 h 21"/>
              <a:gd name="T2" fmla="*/ 1 w 11"/>
              <a:gd name="T3" fmla="*/ 1 h 21"/>
              <a:gd name="T4" fmla="*/ 2 w 11"/>
              <a:gd name="T5" fmla="*/ 6 h 21"/>
              <a:gd name="T6" fmla="*/ 4 w 11"/>
              <a:gd name="T7" fmla="*/ 15 h 21"/>
              <a:gd name="T8" fmla="*/ 11 w 11"/>
              <a:gd name="T9" fmla="*/ 25 h 21"/>
              <a:gd name="T10" fmla="*/ 11 w 11"/>
              <a:gd name="T11" fmla="*/ 17 h 21"/>
              <a:gd name="T12" fmla="*/ 6 w 11"/>
              <a:gd name="T13" fmla="*/ 10 h 21"/>
              <a:gd name="T14" fmla="*/ 6 w 11"/>
              <a:gd name="T15" fmla="*/ 5 h 21"/>
              <a:gd name="T16" fmla="*/ 5 w 11"/>
              <a:gd name="T17" fmla="*/ 1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1"/>
              <a:gd name="T29" fmla="*/ 11 w 1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1">
                <a:moveTo>
                  <a:pt x="4" y="1"/>
                </a:moveTo>
                <a:cubicBezTo>
                  <a:pt x="3" y="0"/>
                  <a:pt x="1" y="0"/>
                  <a:pt x="1" y="1"/>
                </a:cubicBezTo>
                <a:cubicBezTo>
                  <a:pt x="0" y="2"/>
                  <a:pt x="2" y="4"/>
                  <a:pt x="2" y="5"/>
                </a:cubicBezTo>
                <a:cubicBezTo>
                  <a:pt x="2" y="8"/>
                  <a:pt x="2" y="11"/>
                  <a:pt x="3" y="13"/>
                </a:cubicBezTo>
                <a:cubicBezTo>
                  <a:pt x="4" y="16"/>
                  <a:pt x="6" y="20"/>
                  <a:pt x="9" y="21"/>
                </a:cubicBezTo>
                <a:cubicBezTo>
                  <a:pt x="11" y="21"/>
                  <a:pt x="10" y="16"/>
                  <a:pt x="9" y="14"/>
                </a:cubicBezTo>
                <a:cubicBezTo>
                  <a:pt x="9" y="12"/>
                  <a:pt x="6" y="10"/>
                  <a:pt x="5" y="8"/>
                </a:cubicBezTo>
                <a:cubicBezTo>
                  <a:pt x="5" y="6"/>
                  <a:pt x="6" y="5"/>
                  <a:pt x="5" y="4"/>
                </a:cubicBezTo>
                <a:cubicBezTo>
                  <a:pt x="5" y="3"/>
                  <a:pt x="5" y="1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3" name="Freeform 3067"/>
          <p:cNvSpPr>
            <a:spLocks noChangeAspect="1"/>
          </p:cNvSpPr>
          <p:nvPr/>
        </p:nvSpPr>
        <p:spPr bwMode="auto">
          <a:xfrm>
            <a:off x="8423276" y="4943690"/>
            <a:ext cx="23813" cy="15875"/>
          </a:xfrm>
          <a:custGeom>
            <a:avLst/>
            <a:gdLst>
              <a:gd name="T0" fmla="*/ 3 w 13"/>
              <a:gd name="T1" fmla="*/ 0 h 9"/>
              <a:gd name="T2" fmla="*/ 0 w 13"/>
              <a:gd name="T3" fmla="*/ 2 h 9"/>
              <a:gd name="T4" fmla="*/ 3 w 13"/>
              <a:gd name="T5" fmla="*/ 4 h 9"/>
              <a:gd name="T6" fmla="*/ 8 w 13"/>
              <a:gd name="T7" fmla="*/ 9 h 9"/>
              <a:gd name="T8" fmla="*/ 13 w 13"/>
              <a:gd name="T9" fmla="*/ 10 h 9"/>
              <a:gd name="T10" fmla="*/ 15 w 13"/>
              <a:gd name="T11" fmla="*/ 8 h 9"/>
              <a:gd name="T12" fmla="*/ 13 w 13"/>
              <a:gd name="T13" fmla="*/ 4 h 9"/>
              <a:gd name="T14" fmla="*/ 7 w 13"/>
              <a:gd name="T15" fmla="*/ 2 h 9"/>
              <a:gd name="T16" fmla="*/ 3 w 13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5" y="5"/>
                  <a:pt x="6" y="7"/>
                  <a:pt x="7" y="8"/>
                </a:cubicBezTo>
                <a:cubicBezTo>
                  <a:pt x="9" y="9"/>
                  <a:pt x="10" y="9"/>
                  <a:pt x="11" y="9"/>
                </a:cubicBezTo>
                <a:cubicBezTo>
                  <a:pt x="12" y="9"/>
                  <a:pt x="13" y="8"/>
                  <a:pt x="13" y="7"/>
                </a:cubicBezTo>
                <a:cubicBezTo>
                  <a:pt x="13" y="6"/>
                  <a:pt x="12" y="5"/>
                  <a:pt x="11" y="4"/>
                </a:cubicBezTo>
                <a:cubicBezTo>
                  <a:pt x="9" y="3"/>
                  <a:pt x="8" y="3"/>
                  <a:pt x="6" y="2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4" name="Freeform 3068"/>
          <p:cNvSpPr>
            <a:spLocks noChangeAspect="1"/>
          </p:cNvSpPr>
          <p:nvPr/>
        </p:nvSpPr>
        <p:spPr bwMode="auto">
          <a:xfrm>
            <a:off x="8324851" y="4878601"/>
            <a:ext cx="15875" cy="14288"/>
          </a:xfrm>
          <a:custGeom>
            <a:avLst/>
            <a:gdLst>
              <a:gd name="T0" fmla="*/ 7 w 8"/>
              <a:gd name="T1" fmla="*/ 1 h 8"/>
              <a:gd name="T2" fmla="*/ 4 w 8"/>
              <a:gd name="T3" fmla="*/ 1 h 8"/>
              <a:gd name="T4" fmla="*/ 1 w 8"/>
              <a:gd name="T5" fmla="*/ 6 h 8"/>
              <a:gd name="T6" fmla="*/ 7 w 8"/>
              <a:gd name="T7" fmla="*/ 9 h 8"/>
              <a:gd name="T8" fmla="*/ 10 w 8"/>
              <a:gd name="T9" fmla="*/ 8 h 8"/>
              <a:gd name="T10" fmla="*/ 7 w 8"/>
              <a:gd name="T11" fmla="*/ 3 h 8"/>
              <a:gd name="T12" fmla="*/ 7 w 8"/>
              <a:gd name="T13" fmla="*/ 1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1" y="7"/>
                  <a:pt x="4" y="7"/>
                  <a:pt x="6" y="8"/>
                </a:cubicBezTo>
                <a:cubicBezTo>
                  <a:pt x="6" y="8"/>
                  <a:pt x="8" y="8"/>
                  <a:pt x="8" y="7"/>
                </a:cubicBezTo>
                <a:cubicBezTo>
                  <a:pt x="8" y="6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5" name="Freeform 3069"/>
          <p:cNvSpPr>
            <a:spLocks noChangeAspect="1"/>
          </p:cNvSpPr>
          <p:nvPr/>
        </p:nvSpPr>
        <p:spPr bwMode="auto">
          <a:xfrm>
            <a:off x="8382000" y="4918290"/>
            <a:ext cx="31750" cy="17463"/>
          </a:xfrm>
          <a:custGeom>
            <a:avLst/>
            <a:gdLst>
              <a:gd name="T0" fmla="*/ 4 w 16"/>
              <a:gd name="T1" fmla="*/ 0 h 9"/>
              <a:gd name="T2" fmla="*/ 0 w 16"/>
              <a:gd name="T3" fmla="*/ 1 h 9"/>
              <a:gd name="T4" fmla="*/ 1 w 16"/>
              <a:gd name="T5" fmla="*/ 7 h 9"/>
              <a:gd name="T6" fmla="*/ 14 w 16"/>
              <a:gd name="T7" fmla="*/ 10 h 9"/>
              <a:gd name="T8" fmla="*/ 19 w 16"/>
              <a:gd name="T9" fmla="*/ 10 h 9"/>
              <a:gd name="T10" fmla="*/ 17 w 16"/>
              <a:gd name="T11" fmla="*/ 6 h 9"/>
              <a:gd name="T12" fmla="*/ 14 w 16"/>
              <a:gd name="T13" fmla="*/ 1 h 9"/>
              <a:gd name="T14" fmla="*/ 7 w 16"/>
              <a:gd name="T15" fmla="*/ 1 h 9"/>
              <a:gd name="T16" fmla="*/ 4 w 16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"/>
              <a:gd name="T29" fmla="*/ 16 w 1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5"/>
                  <a:pt x="1" y="6"/>
                </a:cubicBezTo>
                <a:cubicBezTo>
                  <a:pt x="4" y="8"/>
                  <a:pt x="7" y="7"/>
                  <a:pt x="11" y="8"/>
                </a:cubicBezTo>
                <a:cubicBezTo>
                  <a:pt x="12" y="8"/>
                  <a:pt x="14" y="9"/>
                  <a:pt x="15" y="8"/>
                </a:cubicBezTo>
                <a:cubicBezTo>
                  <a:pt x="16" y="8"/>
                  <a:pt x="15" y="6"/>
                  <a:pt x="14" y="5"/>
                </a:cubicBezTo>
                <a:cubicBezTo>
                  <a:pt x="13" y="4"/>
                  <a:pt x="12" y="2"/>
                  <a:pt x="11" y="1"/>
                </a:cubicBezTo>
                <a:cubicBezTo>
                  <a:pt x="9" y="0"/>
                  <a:pt x="8" y="1"/>
                  <a:pt x="6" y="1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6" name="Freeform 3070"/>
          <p:cNvSpPr>
            <a:spLocks noChangeAspect="1"/>
          </p:cNvSpPr>
          <p:nvPr/>
        </p:nvSpPr>
        <p:spPr bwMode="auto">
          <a:xfrm>
            <a:off x="8385176" y="4981788"/>
            <a:ext cx="20638" cy="6350"/>
          </a:xfrm>
          <a:custGeom>
            <a:avLst/>
            <a:gdLst>
              <a:gd name="T0" fmla="*/ 2 w 11"/>
              <a:gd name="T1" fmla="*/ 0 h 4"/>
              <a:gd name="T2" fmla="*/ 1 w 11"/>
              <a:gd name="T3" fmla="*/ 2 h 4"/>
              <a:gd name="T4" fmla="*/ 12 w 11"/>
              <a:gd name="T5" fmla="*/ 4 h 4"/>
              <a:gd name="T6" fmla="*/ 12 w 11"/>
              <a:gd name="T7" fmla="*/ 2 h 4"/>
              <a:gd name="T8" fmla="*/ 2 w 11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"/>
              <a:gd name="T17" fmla="*/ 11 w 1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">
                <a:moveTo>
                  <a:pt x="2" y="0"/>
                </a:moveTo>
                <a:cubicBezTo>
                  <a:pt x="1" y="0"/>
                  <a:pt x="0" y="2"/>
                  <a:pt x="1" y="2"/>
                </a:cubicBezTo>
                <a:cubicBezTo>
                  <a:pt x="4" y="3"/>
                  <a:pt x="7" y="4"/>
                  <a:pt x="10" y="4"/>
                </a:cubicBezTo>
                <a:cubicBezTo>
                  <a:pt x="11" y="4"/>
                  <a:pt x="11" y="2"/>
                  <a:pt x="10" y="2"/>
                </a:cubicBezTo>
                <a:cubicBezTo>
                  <a:pt x="7" y="0"/>
                  <a:pt x="5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7" name="Freeform 3071"/>
          <p:cNvSpPr>
            <a:spLocks noChangeAspect="1"/>
          </p:cNvSpPr>
          <p:nvPr/>
        </p:nvSpPr>
        <p:spPr bwMode="auto">
          <a:xfrm>
            <a:off x="7408864" y="4145176"/>
            <a:ext cx="114300" cy="166688"/>
          </a:xfrm>
          <a:custGeom>
            <a:avLst/>
            <a:gdLst>
              <a:gd name="T0" fmla="*/ 35 w 60"/>
              <a:gd name="T1" fmla="*/ 1 h 88"/>
              <a:gd name="T2" fmla="*/ 38 w 60"/>
              <a:gd name="T3" fmla="*/ 6 h 88"/>
              <a:gd name="T4" fmla="*/ 35 w 60"/>
              <a:gd name="T5" fmla="*/ 17 h 88"/>
              <a:gd name="T6" fmla="*/ 42 w 60"/>
              <a:gd name="T7" fmla="*/ 27 h 88"/>
              <a:gd name="T8" fmla="*/ 38 w 60"/>
              <a:gd name="T9" fmla="*/ 43 h 88"/>
              <a:gd name="T10" fmla="*/ 29 w 60"/>
              <a:gd name="T11" fmla="*/ 54 h 88"/>
              <a:gd name="T12" fmla="*/ 29 w 60"/>
              <a:gd name="T13" fmla="*/ 61 h 88"/>
              <a:gd name="T14" fmla="*/ 34 w 60"/>
              <a:gd name="T15" fmla="*/ 70 h 88"/>
              <a:gd name="T16" fmla="*/ 29 w 60"/>
              <a:gd name="T17" fmla="*/ 76 h 88"/>
              <a:gd name="T18" fmla="*/ 43 w 60"/>
              <a:gd name="T19" fmla="*/ 85 h 88"/>
              <a:gd name="T20" fmla="*/ 48 w 60"/>
              <a:gd name="T21" fmla="*/ 79 h 88"/>
              <a:gd name="T22" fmla="*/ 58 w 60"/>
              <a:gd name="T23" fmla="*/ 89 h 88"/>
              <a:gd name="T24" fmla="*/ 60 w 60"/>
              <a:gd name="T25" fmla="*/ 82 h 88"/>
              <a:gd name="T26" fmla="*/ 71 w 60"/>
              <a:gd name="T27" fmla="*/ 86 h 88"/>
              <a:gd name="T28" fmla="*/ 62 w 60"/>
              <a:gd name="T29" fmla="*/ 89 h 88"/>
              <a:gd name="T30" fmla="*/ 70 w 60"/>
              <a:gd name="T31" fmla="*/ 99 h 88"/>
              <a:gd name="T32" fmla="*/ 70 w 60"/>
              <a:gd name="T33" fmla="*/ 105 h 88"/>
              <a:gd name="T34" fmla="*/ 61 w 60"/>
              <a:gd name="T35" fmla="*/ 99 h 88"/>
              <a:gd name="T36" fmla="*/ 52 w 60"/>
              <a:gd name="T37" fmla="*/ 91 h 88"/>
              <a:gd name="T38" fmla="*/ 47 w 60"/>
              <a:gd name="T39" fmla="*/ 86 h 88"/>
              <a:gd name="T40" fmla="*/ 46 w 60"/>
              <a:gd name="T41" fmla="*/ 88 h 88"/>
              <a:gd name="T42" fmla="*/ 47 w 60"/>
              <a:gd name="T43" fmla="*/ 94 h 88"/>
              <a:gd name="T44" fmla="*/ 41 w 60"/>
              <a:gd name="T45" fmla="*/ 88 h 88"/>
              <a:gd name="T46" fmla="*/ 31 w 60"/>
              <a:gd name="T47" fmla="*/ 85 h 88"/>
              <a:gd name="T48" fmla="*/ 30 w 60"/>
              <a:gd name="T49" fmla="*/ 87 h 88"/>
              <a:gd name="T50" fmla="*/ 19 w 60"/>
              <a:gd name="T51" fmla="*/ 85 h 88"/>
              <a:gd name="T52" fmla="*/ 16 w 60"/>
              <a:gd name="T53" fmla="*/ 80 h 88"/>
              <a:gd name="T54" fmla="*/ 20 w 60"/>
              <a:gd name="T55" fmla="*/ 78 h 88"/>
              <a:gd name="T56" fmla="*/ 28 w 60"/>
              <a:gd name="T57" fmla="*/ 78 h 88"/>
              <a:gd name="T58" fmla="*/ 19 w 60"/>
              <a:gd name="T59" fmla="*/ 72 h 88"/>
              <a:gd name="T60" fmla="*/ 14 w 60"/>
              <a:gd name="T61" fmla="*/ 70 h 88"/>
              <a:gd name="T62" fmla="*/ 14 w 60"/>
              <a:gd name="T63" fmla="*/ 76 h 88"/>
              <a:gd name="T64" fmla="*/ 8 w 60"/>
              <a:gd name="T65" fmla="*/ 72 h 88"/>
              <a:gd name="T66" fmla="*/ 6 w 60"/>
              <a:gd name="T67" fmla="*/ 63 h 88"/>
              <a:gd name="T68" fmla="*/ 4 w 60"/>
              <a:gd name="T69" fmla="*/ 58 h 88"/>
              <a:gd name="T70" fmla="*/ 5 w 60"/>
              <a:gd name="T71" fmla="*/ 51 h 88"/>
              <a:gd name="T72" fmla="*/ 0 w 60"/>
              <a:gd name="T73" fmla="*/ 45 h 88"/>
              <a:gd name="T74" fmla="*/ 2 w 60"/>
              <a:gd name="T75" fmla="*/ 39 h 88"/>
              <a:gd name="T76" fmla="*/ 8 w 60"/>
              <a:gd name="T77" fmla="*/ 47 h 88"/>
              <a:gd name="T78" fmla="*/ 8 w 60"/>
              <a:gd name="T79" fmla="*/ 33 h 88"/>
              <a:gd name="T80" fmla="*/ 5 w 60"/>
              <a:gd name="T81" fmla="*/ 19 h 88"/>
              <a:gd name="T82" fmla="*/ 10 w 60"/>
              <a:gd name="T83" fmla="*/ 2 h 88"/>
              <a:gd name="T84" fmla="*/ 20 w 60"/>
              <a:gd name="T85" fmla="*/ 4 h 88"/>
              <a:gd name="T86" fmla="*/ 31 w 60"/>
              <a:gd name="T87" fmla="*/ 7 h 88"/>
              <a:gd name="T88" fmla="*/ 35 w 60"/>
              <a:gd name="T89" fmla="*/ 1 h 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"/>
              <a:gd name="T136" fmla="*/ 0 h 88"/>
              <a:gd name="T137" fmla="*/ 60 w 60"/>
              <a:gd name="T138" fmla="*/ 88 h 8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" h="88">
                <a:moveTo>
                  <a:pt x="29" y="1"/>
                </a:moveTo>
                <a:cubicBezTo>
                  <a:pt x="30" y="1"/>
                  <a:pt x="32" y="4"/>
                  <a:pt x="32" y="5"/>
                </a:cubicBezTo>
                <a:cubicBezTo>
                  <a:pt x="32" y="8"/>
                  <a:pt x="29" y="11"/>
                  <a:pt x="29" y="14"/>
                </a:cubicBezTo>
                <a:cubicBezTo>
                  <a:pt x="30" y="18"/>
                  <a:pt x="35" y="20"/>
                  <a:pt x="35" y="23"/>
                </a:cubicBezTo>
                <a:cubicBezTo>
                  <a:pt x="35" y="28"/>
                  <a:pt x="34" y="32"/>
                  <a:pt x="32" y="36"/>
                </a:cubicBezTo>
                <a:cubicBezTo>
                  <a:pt x="28" y="38"/>
                  <a:pt x="26" y="41"/>
                  <a:pt x="24" y="45"/>
                </a:cubicBezTo>
                <a:cubicBezTo>
                  <a:pt x="23" y="47"/>
                  <a:pt x="23" y="49"/>
                  <a:pt x="24" y="51"/>
                </a:cubicBezTo>
                <a:cubicBezTo>
                  <a:pt x="24" y="54"/>
                  <a:pt x="28" y="56"/>
                  <a:pt x="28" y="59"/>
                </a:cubicBezTo>
                <a:cubicBezTo>
                  <a:pt x="28" y="61"/>
                  <a:pt x="23" y="63"/>
                  <a:pt x="24" y="64"/>
                </a:cubicBezTo>
                <a:cubicBezTo>
                  <a:pt x="27" y="68"/>
                  <a:pt x="31" y="70"/>
                  <a:pt x="36" y="71"/>
                </a:cubicBezTo>
                <a:cubicBezTo>
                  <a:pt x="38" y="71"/>
                  <a:pt x="38" y="65"/>
                  <a:pt x="40" y="66"/>
                </a:cubicBezTo>
                <a:cubicBezTo>
                  <a:pt x="44" y="67"/>
                  <a:pt x="44" y="74"/>
                  <a:pt x="48" y="75"/>
                </a:cubicBezTo>
                <a:cubicBezTo>
                  <a:pt x="50" y="76"/>
                  <a:pt x="48" y="70"/>
                  <a:pt x="50" y="69"/>
                </a:cubicBezTo>
                <a:cubicBezTo>
                  <a:pt x="53" y="69"/>
                  <a:pt x="58" y="69"/>
                  <a:pt x="59" y="72"/>
                </a:cubicBezTo>
                <a:cubicBezTo>
                  <a:pt x="60" y="74"/>
                  <a:pt x="52" y="73"/>
                  <a:pt x="52" y="75"/>
                </a:cubicBezTo>
                <a:cubicBezTo>
                  <a:pt x="52" y="79"/>
                  <a:pt x="57" y="80"/>
                  <a:pt x="58" y="83"/>
                </a:cubicBezTo>
                <a:cubicBezTo>
                  <a:pt x="59" y="85"/>
                  <a:pt x="60" y="88"/>
                  <a:pt x="58" y="88"/>
                </a:cubicBezTo>
                <a:cubicBezTo>
                  <a:pt x="55" y="88"/>
                  <a:pt x="53" y="85"/>
                  <a:pt x="51" y="83"/>
                </a:cubicBezTo>
                <a:cubicBezTo>
                  <a:pt x="48" y="81"/>
                  <a:pt x="46" y="78"/>
                  <a:pt x="43" y="76"/>
                </a:cubicBezTo>
                <a:cubicBezTo>
                  <a:pt x="42" y="74"/>
                  <a:pt x="41" y="72"/>
                  <a:pt x="39" y="72"/>
                </a:cubicBezTo>
                <a:cubicBezTo>
                  <a:pt x="38" y="72"/>
                  <a:pt x="38" y="73"/>
                  <a:pt x="38" y="74"/>
                </a:cubicBezTo>
                <a:cubicBezTo>
                  <a:pt x="38" y="76"/>
                  <a:pt x="41" y="79"/>
                  <a:pt x="39" y="79"/>
                </a:cubicBezTo>
                <a:cubicBezTo>
                  <a:pt x="37" y="79"/>
                  <a:pt x="36" y="76"/>
                  <a:pt x="34" y="74"/>
                </a:cubicBezTo>
                <a:cubicBezTo>
                  <a:pt x="31" y="73"/>
                  <a:pt x="29" y="71"/>
                  <a:pt x="26" y="71"/>
                </a:cubicBezTo>
                <a:cubicBezTo>
                  <a:pt x="25" y="70"/>
                  <a:pt x="26" y="73"/>
                  <a:pt x="25" y="73"/>
                </a:cubicBezTo>
                <a:cubicBezTo>
                  <a:pt x="22" y="73"/>
                  <a:pt x="19" y="72"/>
                  <a:pt x="16" y="71"/>
                </a:cubicBezTo>
                <a:cubicBezTo>
                  <a:pt x="15" y="70"/>
                  <a:pt x="13" y="69"/>
                  <a:pt x="13" y="67"/>
                </a:cubicBezTo>
                <a:cubicBezTo>
                  <a:pt x="14" y="66"/>
                  <a:pt x="16" y="65"/>
                  <a:pt x="17" y="65"/>
                </a:cubicBezTo>
                <a:cubicBezTo>
                  <a:pt x="19" y="64"/>
                  <a:pt x="23" y="66"/>
                  <a:pt x="23" y="65"/>
                </a:cubicBezTo>
                <a:cubicBezTo>
                  <a:pt x="22" y="62"/>
                  <a:pt x="18" y="61"/>
                  <a:pt x="16" y="60"/>
                </a:cubicBezTo>
                <a:cubicBezTo>
                  <a:pt x="15" y="59"/>
                  <a:pt x="13" y="58"/>
                  <a:pt x="12" y="59"/>
                </a:cubicBezTo>
                <a:cubicBezTo>
                  <a:pt x="11" y="61"/>
                  <a:pt x="14" y="64"/>
                  <a:pt x="12" y="64"/>
                </a:cubicBezTo>
                <a:cubicBezTo>
                  <a:pt x="10" y="64"/>
                  <a:pt x="9" y="62"/>
                  <a:pt x="7" y="60"/>
                </a:cubicBezTo>
                <a:cubicBezTo>
                  <a:pt x="6" y="58"/>
                  <a:pt x="6" y="55"/>
                  <a:pt x="5" y="53"/>
                </a:cubicBezTo>
                <a:cubicBezTo>
                  <a:pt x="5" y="51"/>
                  <a:pt x="3" y="50"/>
                  <a:pt x="3" y="49"/>
                </a:cubicBezTo>
                <a:cubicBezTo>
                  <a:pt x="2" y="47"/>
                  <a:pt x="4" y="45"/>
                  <a:pt x="4" y="43"/>
                </a:cubicBezTo>
                <a:cubicBezTo>
                  <a:pt x="3" y="41"/>
                  <a:pt x="0" y="40"/>
                  <a:pt x="0" y="38"/>
                </a:cubicBezTo>
                <a:cubicBezTo>
                  <a:pt x="0" y="36"/>
                  <a:pt x="0" y="33"/>
                  <a:pt x="2" y="33"/>
                </a:cubicBezTo>
                <a:cubicBezTo>
                  <a:pt x="4" y="33"/>
                  <a:pt x="6" y="40"/>
                  <a:pt x="7" y="39"/>
                </a:cubicBezTo>
                <a:cubicBezTo>
                  <a:pt x="10" y="36"/>
                  <a:pt x="8" y="32"/>
                  <a:pt x="7" y="28"/>
                </a:cubicBezTo>
                <a:cubicBezTo>
                  <a:pt x="7" y="24"/>
                  <a:pt x="7" y="20"/>
                  <a:pt x="4" y="16"/>
                </a:cubicBezTo>
                <a:cubicBezTo>
                  <a:pt x="4" y="11"/>
                  <a:pt x="5" y="6"/>
                  <a:pt x="8" y="2"/>
                </a:cubicBezTo>
                <a:cubicBezTo>
                  <a:pt x="10" y="0"/>
                  <a:pt x="14" y="2"/>
                  <a:pt x="17" y="3"/>
                </a:cubicBezTo>
                <a:cubicBezTo>
                  <a:pt x="20" y="3"/>
                  <a:pt x="23" y="6"/>
                  <a:pt x="26" y="6"/>
                </a:cubicBezTo>
                <a:cubicBezTo>
                  <a:pt x="28" y="5"/>
                  <a:pt x="27" y="1"/>
                  <a:pt x="29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8" name="Freeform 3072"/>
          <p:cNvSpPr>
            <a:spLocks noChangeAspect="1"/>
          </p:cNvSpPr>
          <p:nvPr/>
        </p:nvSpPr>
        <p:spPr bwMode="auto">
          <a:xfrm>
            <a:off x="7426325" y="4288051"/>
            <a:ext cx="39688" cy="39688"/>
          </a:xfrm>
          <a:custGeom>
            <a:avLst/>
            <a:gdLst>
              <a:gd name="T0" fmla="*/ 11 w 21"/>
              <a:gd name="T1" fmla="*/ 1 h 21"/>
              <a:gd name="T2" fmla="*/ 23 w 21"/>
              <a:gd name="T3" fmla="*/ 6 h 21"/>
              <a:gd name="T4" fmla="*/ 23 w 21"/>
              <a:gd name="T5" fmla="*/ 10 h 21"/>
              <a:gd name="T6" fmla="*/ 23 w 21"/>
              <a:gd name="T7" fmla="*/ 23 h 21"/>
              <a:gd name="T8" fmla="*/ 14 w 21"/>
              <a:gd name="T9" fmla="*/ 23 h 21"/>
              <a:gd name="T10" fmla="*/ 8 w 21"/>
              <a:gd name="T11" fmla="*/ 8 h 21"/>
              <a:gd name="T12" fmla="*/ 0 w 21"/>
              <a:gd name="T13" fmla="*/ 5 h 21"/>
              <a:gd name="T14" fmla="*/ 4 w 21"/>
              <a:gd name="T15" fmla="*/ 1 h 21"/>
              <a:gd name="T16" fmla="*/ 11 w 21"/>
              <a:gd name="T17" fmla="*/ 1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21"/>
              <a:gd name="T29" fmla="*/ 21 w 2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21">
                <a:moveTo>
                  <a:pt x="9" y="1"/>
                </a:moveTo>
                <a:cubicBezTo>
                  <a:pt x="12" y="2"/>
                  <a:pt x="16" y="3"/>
                  <a:pt x="19" y="5"/>
                </a:cubicBezTo>
                <a:cubicBezTo>
                  <a:pt x="20" y="5"/>
                  <a:pt x="19" y="7"/>
                  <a:pt x="19" y="8"/>
                </a:cubicBezTo>
                <a:cubicBezTo>
                  <a:pt x="19" y="12"/>
                  <a:pt x="21" y="16"/>
                  <a:pt x="19" y="19"/>
                </a:cubicBezTo>
                <a:cubicBezTo>
                  <a:pt x="18" y="21"/>
                  <a:pt x="14" y="20"/>
                  <a:pt x="12" y="19"/>
                </a:cubicBezTo>
                <a:cubicBezTo>
                  <a:pt x="9" y="16"/>
                  <a:pt x="9" y="11"/>
                  <a:pt x="7" y="7"/>
                </a:cubicBezTo>
                <a:cubicBezTo>
                  <a:pt x="5" y="5"/>
                  <a:pt x="2" y="6"/>
                  <a:pt x="0" y="4"/>
                </a:cubicBezTo>
                <a:cubicBezTo>
                  <a:pt x="0" y="3"/>
                  <a:pt x="2" y="1"/>
                  <a:pt x="3" y="1"/>
                </a:cubicBezTo>
                <a:cubicBezTo>
                  <a:pt x="5" y="0"/>
                  <a:pt x="7" y="1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69" name="Freeform 3073"/>
          <p:cNvSpPr>
            <a:spLocks noChangeAspect="1"/>
          </p:cNvSpPr>
          <p:nvPr/>
        </p:nvSpPr>
        <p:spPr bwMode="auto">
          <a:xfrm>
            <a:off x="7526338" y="4316628"/>
            <a:ext cx="38100" cy="41275"/>
          </a:xfrm>
          <a:custGeom>
            <a:avLst/>
            <a:gdLst>
              <a:gd name="T0" fmla="*/ 2 w 20"/>
              <a:gd name="T1" fmla="*/ 0 h 22"/>
              <a:gd name="T2" fmla="*/ 0 w 20"/>
              <a:gd name="T3" fmla="*/ 2 h 22"/>
              <a:gd name="T4" fmla="*/ 6 w 20"/>
              <a:gd name="T5" fmla="*/ 12 h 22"/>
              <a:gd name="T6" fmla="*/ 10 w 20"/>
              <a:gd name="T7" fmla="*/ 13 h 22"/>
              <a:gd name="T8" fmla="*/ 11 w 20"/>
              <a:gd name="T9" fmla="*/ 20 h 22"/>
              <a:gd name="T10" fmla="*/ 18 w 20"/>
              <a:gd name="T11" fmla="*/ 24 h 22"/>
              <a:gd name="T12" fmla="*/ 23 w 20"/>
              <a:gd name="T13" fmla="*/ 25 h 22"/>
              <a:gd name="T14" fmla="*/ 20 w 20"/>
              <a:gd name="T15" fmla="*/ 20 h 22"/>
              <a:gd name="T16" fmla="*/ 23 w 20"/>
              <a:gd name="T17" fmla="*/ 18 h 22"/>
              <a:gd name="T18" fmla="*/ 19 w 20"/>
              <a:gd name="T19" fmla="*/ 12 h 22"/>
              <a:gd name="T20" fmla="*/ 19 w 20"/>
              <a:gd name="T21" fmla="*/ 5 h 22"/>
              <a:gd name="T22" fmla="*/ 14 w 20"/>
              <a:gd name="T23" fmla="*/ 0 h 22"/>
              <a:gd name="T24" fmla="*/ 6 w 20"/>
              <a:gd name="T25" fmla="*/ 0 h 22"/>
              <a:gd name="T26" fmla="*/ 2 w 20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22"/>
              <a:gd name="T44" fmla="*/ 20 w 20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22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1" y="5"/>
                  <a:pt x="3" y="8"/>
                  <a:pt x="5" y="10"/>
                </a:cubicBezTo>
                <a:cubicBezTo>
                  <a:pt x="6" y="11"/>
                  <a:pt x="8" y="10"/>
                  <a:pt x="8" y="11"/>
                </a:cubicBezTo>
                <a:cubicBezTo>
                  <a:pt x="9" y="13"/>
                  <a:pt x="8" y="15"/>
                  <a:pt x="9" y="17"/>
                </a:cubicBezTo>
                <a:cubicBezTo>
                  <a:pt x="10" y="19"/>
                  <a:pt x="12" y="19"/>
                  <a:pt x="15" y="20"/>
                </a:cubicBezTo>
                <a:cubicBezTo>
                  <a:pt x="16" y="21"/>
                  <a:pt x="18" y="22"/>
                  <a:pt x="19" y="21"/>
                </a:cubicBezTo>
                <a:cubicBezTo>
                  <a:pt x="20" y="20"/>
                  <a:pt x="17" y="19"/>
                  <a:pt x="17" y="17"/>
                </a:cubicBezTo>
                <a:cubicBezTo>
                  <a:pt x="17" y="16"/>
                  <a:pt x="19" y="16"/>
                  <a:pt x="19" y="15"/>
                </a:cubicBezTo>
                <a:cubicBezTo>
                  <a:pt x="18" y="13"/>
                  <a:pt x="16" y="12"/>
                  <a:pt x="16" y="10"/>
                </a:cubicBezTo>
                <a:cubicBezTo>
                  <a:pt x="16" y="8"/>
                  <a:pt x="17" y="6"/>
                  <a:pt x="16" y="4"/>
                </a:cubicBezTo>
                <a:cubicBezTo>
                  <a:pt x="15" y="2"/>
                  <a:pt x="14" y="1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0" name="Freeform 3074"/>
          <p:cNvSpPr>
            <a:spLocks noChangeAspect="1"/>
          </p:cNvSpPr>
          <p:nvPr/>
        </p:nvSpPr>
        <p:spPr bwMode="auto">
          <a:xfrm>
            <a:off x="7467601" y="4330913"/>
            <a:ext cx="36513" cy="44450"/>
          </a:xfrm>
          <a:custGeom>
            <a:avLst/>
            <a:gdLst>
              <a:gd name="T0" fmla="*/ 4 w 19"/>
              <a:gd name="T1" fmla="*/ 1 h 23"/>
              <a:gd name="T2" fmla="*/ 1 w 19"/>
              <a:gd name="T3" fmla="*/ 4 h 23"/>
              <a:gd name="T4" fmla="*/ 7 w 19"/>
              <a:gd name="T5" fmla="*/ 10 h 23"/>
              <a:gd name="T6" fmla="*/ 2 w 19"/>
              <a:gd name="T7" fmla="*/ 23 h 23"/>
              <a:gd name="T8" fmla="*/ 2 w 19"/>
              <a:gd name="T9" fmla="*/ 28 h 23"/>
              <a:gd name="T10" fmla="*/ 8 w 19"/>
              <a:gd name="T11" fmla="*/ 23 h 23"/>
              <a:gd name="T12" fmla="*/ 15 w 19"/>
              <a:gd name="T13" fmla="*/ 21 h 23"/>
              <a:gd name="T14" fmla="*/ 16 w 19"/>
              <a:gd name="T15" fmla="*/ 18 h 23"/>
              <a:gd name="T16" fmla="*/ 22 w 19"/>
              <a:gd name="T17" fmla="*/ 9 h 23"/>
              <a:gd name="T18" fmla="*/ 19 w 19"/>
              <a:gd name="T19" fmla="*/ 5 h 23"/>
              <a:gd name="T20" fmla="*/ 15 w 19"/>
              <a:gd name="T21" fmla="*/ 7 h 23"/>
              <a:gd name="T22" fmla="*/ 8 w 19"/>
              <a:gd name="T23" fmla="*/ 4 h 23"/>
              <a:gd name="T24" fmla="*/ 4 w 19"/>
              <a:gd name="T25" fmla="*/ 1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23"/>
              <a:gd name="T41" fmla="*/ 19 w 19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23">
                <a:moveTo>
                  <a:pt x="3" y="1"/>
                </a:moveTo>
                <a:cubicBezTo>
                  <a:pt x="2" y="1"/>
                  <a:pt x="1" y="2"/>
                  <a:pt x="1" y="3"/>
                </a:cubicBezTo>
                <a:cubicBezTo>
                  <a:pt x="2" y="6"/>
                  <a:pt x="6" y="6"/>
                  <a:pt x="6" y="8"/>
                </a:cubicBezTo>
                <a:cubicBezTo>
                  <a:pt x="6" y="12"/>
                  <a:pt x="3" y="15"/>
                  <a:pt x="2" y="19"/>
                </a:cubicBezTo>
                <a:cubicBezTo>
                  <a:pt x="2" y="20"/>
                  <a:pt x="0" y="23"/>
                  <a:pt x="2" y="23"/>
                </a:cubicBezTo>
                <a:cubicBezTo>
                  <a:pt x="4" y="23"/>
                  <a:pt x="5" y="20"/>
                  <a:pt x="7" y="19"/>
                </a:cubicBezTo>
                <a:cubicBezTo>
                  <a:pt x="9" y="18"/>
                  <a:pt x="11" y="18"/>
                  <a:pt x="12" y="17"/>
                </a:cubicBezTo>
                <a:cubicBezTo>
                  <a:pt x="13" y="17"/>
                  <a:pt x="12" y="15"/>
                  <a:pt x="13" y="15"/>
                </a:cubicBezTo>
                <a:cubicBezTo>
                  <a:pt x="14" y="12"/>
                  <a:pt x="17" y="10"/>
                  <a:pt x="18" y="7"/>
                </a:cubicBezTo>
                <a:cubicBezTo>
                  <a:pt x="19" y="6"/>
                  <a:pt x="17" y="4"/>
                  <a:pt x="16" y="4"/>
                </a:cubicBezTo>
                <a:cubicBezTo>
                  <a:pt x="15" y="3"/>
                  <a:pt x="13" y="6"/>
                  <a:pt x="12" y="6"/>
                </a:cubicBezTo>
                <a:cubicBezTo>
                  <a:pt x="10" y="6"/>
                  <a:pt x="9" y="3"/>
                  <a:pt x="7" y="3"/>
                </a:cubicBezTo>
                <a:cubicBezTo>
                  <a:pt x="6" y="2"/>
                  <a:pt x="4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1" name="Freeform 3075"/>
          <p:cNvSpPr>
            <a:spLocks noChangeAspect="1"/>
          </p:cNvSpPr>
          <p:nvPr/>
        </p:nvSpPr>
        <p:spPr bwMode="auto">
          <a:xfrm>
            <a:off x="7496175" y="4319803"/>
            <a:ext cx="26988" cy="17463"/>
          </a:xfrm>
          <a:custGeom>
            <a:avLst/>
            <a:gdLst>
              <a:gd name="T0" fmla="*/ 5 w 14"/>
              <a:gd name="T1" fmla="*/ 2 h 9"/>
              <a:gd name="T2" fmla="*/ 5 w 14"/>
              <a:gd name="T3" fmla="*/ 2 h 9"/>
              <a:gd name="T4" fmla="*/ 9 w 14"/>
              <a:gd name="T5" fmla="*/ 5 h 9"/>
              <a:gd name="T6" fmla="*/ 16 w 14"/>
              <a:gd name="T7" fmla="*/ 11 h 9"/>
              <a:gd name="T8" fmla="*/ 17 w 14"/>
              <a:gd name="T9" fmla="*/ 10 h 9"/>
              <a:gd name="T10" fmla="*/ 15 w 14"/>
              <a:gd name="T11" fmla="*/ 4 h 9"/>
              <a:gd name="T12" fmla="*/ 7 w 14"/>
              <a:gd name="T13" fmla="*/ 0 h 9"/>
              <a:gd name="T14" fmla="*/ 4 w 14"/>
              <a:gd name="T15" fmla="*/ 1 h 9"/>
              <a:gd name="T16" fmla="*/ 1 w 14"/>
              <a:gd name="T17" fmla="*/ 4 h 9"/>
              <a:gd name="T18" fmla="*/ 5 w 14"/>
              <a:gd name="T19" fmla="*/ 2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5" y="3"/>
                  <a:pt x="6" y="3"/>
                  <a:pt x="7" y="4"/>
                </a:cubicBezTo>
                <a:cubicBezTo>
                  <a:pt x="9" y="6"/>
                  <a:pt x="10" y="8"/>
                  <a:pt x="13" y="9"/>
                </a:cubicBezTo>
                <a:cubicBezTo>
                  <a:pt x="13" y="9"/>
                  <a:pt x="14" y="8"/>
                  <a:pt x="14" y="8"/>
                </a:cubicBezTo>
                <a:cubicBezTo>
                  <a:pt x="13" y="6"/>
                  <a:pt x="13" y="5"/>
                  <a:pt x="12" y="3"/>
                </a:cubicBezTo>
                <a:cubicBezTo>
                  <a:pt x="10" y="2"/>
                  <a:pt x="8" y="1"/>
                  <a:pt x="6" y="0"/>
                </a:cubicBez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1" y="3"/>
                </a:cubicBezTo>
                <a:cubicBezTo>
                  <a:pt x="1" y="4"/>
                  <a:pt x="3" y="3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2" name="Freeform 3076"/>
          <p:cNvSpPr>
            <a:spLocks noChangeAspect="1"/>
          </p:cNvSpPr>
          <p:nvPr/>
        </p:nvSpPr>
        <p:spPr bwMode="auto">
          <a:xfrm>
            <a:off x="7483475" y="4357901"/>
            <a:ext cx="26988" cy="53975"/>
          </a:xfrm>
          <a:custGeom>
            <a:avLst/>
            <a:gdLst>
              <a:gd name="T0" fmla="*/ 16 w 14"/>
              <a:gd name="T1" fmla="*/ 2 h 28"/>
              <a:gd name="T2" fmla="*/ 12 w 14"/>
              <a:gd name="T3" fmla="*/ 0 h 28"/>
              <a:gd name="T4" fmla="*/ 9 w 14"/>
              <a:gd name="T5" fmla="*/ 4 h 28"/>
              <a:gd name="T6" fmla="*/ 9 w 14"/>
              <a:gd name="T7" fmla="*/ 17 h 28"/>
              <a:gd name="T8" fmla="*/ 1 w 14"/>
              <a:gd name="T9" fmla="*/ 19 h 28"/>
              <a:gd name="T10" fmla="*/ 4 w 14"/>
              <a:gd name="T11" fmla="*/ 28 h 28"/>
              <a:gd name="T12" fmla="*/ 10 w 14"/>
              <a:gd name="T13" fmla="*/ 34 h 28"/>
              <a:gd name="T14" fmla="*/ 15 w 14"/>
              <a:gd name="T15" fmla="*/ 30 h 28"/>
              <a:gd name="T16" fmla="*/ 11 w 14"/>
              <a:gd name="T17" fmla="*/ 22 h 28"/>
              <a:gd name="T18" fmla="*/ 16 w 14"/>
              <a:gd name="T19" fmla="*/ 5 h 28"/>
              <a:gd name="T20" fmla="*/ 16 w 14"/>
              <a:gd name="T21" fmla="*/ 2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28"/>
              <a:gd name="T35" fmla="*/ 14 w 14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28">
                <a:moveTo>
                  <a:pt x="13" y="2"/>
                </a:moveTo>
                <a:cubicBezTo>
                  <a:pt x="13" y="1"/>
                  <a:pt x="11" y="0"/>
                  <a:pt x="10" y="0"/>
                </a:cubicBezTo>
                <a:cubicBezTo>
                  <a:pt x="9" y="1"/>
                  <a:pt x="7" y="2"/>
                  <a:pt x="7" y="3"/>
                </a:cubicBezTo>
                <a:cubicBezTo>
                  <a:pt x="6" y="7"/>
                  <a:pt x="9" y="11"/>
                  <a:pt x="7" y="14"/>
                </a:cubicBezTo>
                <a:cubicBezTo>
                  <a:pt x="6" y="16"/>
                  <a:pt x="2" y="14"/>
                  <a:pt x="1" y="16"/>
                </a:cubicBezTo>
                <a:cubicBezTo>
                  <a:pt x="0" y="19"/>
                  <a:pt x="1" y="21"/>
                  <a:pt x="3" y="23"/>
                </a:cubicBezTo>
                <a:cubicBezTo>
                  <a:pt x="6" y="22"/>
                  <a:pt x="8" y="24"/>
                  <a:pt x="8" y="28"/>
                </a:cubicBezTo>
                <a:cubicBezTo>
                  <a:pt x="10" y="28"/>
                  <a:pt x="12" y="26"/>
                  <a:pt x="12" y="25"/>
                </a:cubicBezTo>
                <a:cubicBezTo>
                  <a:pt x="13" y="22"/>
                  <a:pt x="9" y="21"/>
                  <a:pt x="9" y="18"/>
                </a:cubicBezTo>
                <a:cubicBezTo>
                  <a:pt x="10" y="13"/>
                  <a:pt x="12" y="9"/>
                  <a:pt x="13" y="4"/>
                </a:cubicBezTo>
                <a:cubicBezTo>
                  <a:pt x="14" y="3"/>
                  <a:pt x="14" y="2"/>
                  <a:pt x="1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3" name="Freeform 3077"/>
          <p:cNvSpPr>
            <a:spLocks noChangeAspect="1"/>
          </p:cNvSpPr>
          <p:nvPr/>
        </p:nvSpPr>
        <p:spPr bwMode="auto">
          <a:xfrm>
            <a:off x="7507288" y="4348376"/>
            <a:ext cx="17463" cy="53975"/>
          </a:xfrm>
          <a:custGeom>
            <a:avLst/>
            <a:gdLst>
              <a:gd name="T0" fmla="*/ 7 w 9"/>
              <a:gd name="T1" fmla="*/ 1 h 28"/>
              <a:gd name="T2" fmla="*/ 10 w 9"/>
              <a:gd name="T3" fmla="*/ 2 h 28"/>
              <a:gd name="T4" fmla="*/ 10 w 9"/>
              <a:gd name="T5" fmla="*/ 18 h 28"/>
              <a:gd name="T6" fmla="*/ 5 w 9"/>
              <a:gd name="T7" fmla="*/ 23 h 28"/>
              <a:gd name="T8" fmla="*/ 2 w 9"/>
              <a:gd name="T9" fmla="*/ 33 h 28"/>
              <a:gd name="T10" fmla="*/ 0 w 9"/>
              <a:gd name="T11" fmla="*/ 32 h 28"/>
              <a:gd name="T12" fmla="*/ 6 w 9"/>
              <a:gd name="T13" fmla="*/ 15 h 28"/>
              <a:gd name="T14" fmla="*/ 7 w 9"/>
              <a:gd name="T15" fmla="*/ 1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8"/>
              <a:gd name="T26" fmla="*/ 9 w 9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8">
                <a:moveTo>
                  <a:pt x="6" y="1"/>
                </a:moveTo>
                <a:cubicBezTo>
                  <a:pt x="6" y="0"/>
                  <a:pt x="8" y="1"/>
                  <a:pt x="8" y="2"/>
                </a:cubicBezTo>
                <a:cubicBezTo>
                  <a:pt x="9" y="6"/>
                  <a:pt x="9" y="11"/>
                  <a:pt x="8" y="15"/>
                </a:cubicBezTo>
                <a:cubicBezTo>
                  <a:pt x="8" y="17"/>
                  <a:pt x="5" y="18"/>
                  <a:pt x="4" y="19"/>
                </a:cubicBezTo>
                <a:cubicBezTo>
                  <a:pt x="3" y="22"/>
                  <a:pt x="3" y="25"/>
                  <a:pt x="2" y="27"/>
                </a:cubicBezTo>
                <a:cubicBezTo>
                  <a:pt x="2" y="28"/>
                  <a:pt x="0" y="27"/>
                  <a:pt x="0" y="26"/>
                </a:cubicBezTo>
                <a:cubicBezTo>
                  <a:pt x="1" y="21"/>
                  <a:pt x="3" y="17"/>
                  <a:pt x="5" y="12"/>
                </a:cubicBezTo>
                <a:cubicBezTo>
                  <a:pt x="5" y="8"/>
                  <a:pt x="5" y="4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4" name="Freeform 3078"/>
          <p:cNvSpPr>
            <a:spLocks noChangeAspect="1"/>
          </p:cNvSpPr>
          <p:nvPr/>
        </p:nvSpPr>
        <p:spPr bwMode="auto">
          <a:xfrm>
            <a:off x="7526338" y="4346790"/>
            <a:ext cx="26988" cy="41275"/>
          </a:xfrm>
          <a:custGeom>
            <a:avLst/>
            <a:gdLst>
              <a:gd name="T0" fmla="*/ 2 w 14"/>
              <a:gd name="T1" fmla="*/ 0 h 22"/>
              <a:gd name="T2" fmla="*/ 1 w 14"/>
              <a:gd name="T3" fmla="*/ 1 h 22"/>
              <a:gd name="T4" fmla="*/ 1 w 14"/>
              <a:gd name="T5" fmla="*/ 9 h 22"/>
              <a:gd name="T6" fmla="*/ 5 w 14"/>
              <a:gd name="T7" fmla="*/ 11 h 22"/>
              <a:gd name="T8" fmla="*/ 6 w 14"/>
              <a:gd name="T9" fmla="*/ 7 h 22"/>
              <a:gd name="T10" fmla="*/ 7 w 14"/>
              <a:gd name="T11" fmla="*/ 9 h 22"/>
              <a:gd name="T12" fmla="*/ 9 w 14"/>
              <a:gd name="T13" fmla="*/ 21 h 22"/>
              <a:gd name="T14" fmla="*/ 15 w 14"/>
              <a:gd name="T15" fmla="*/ 25 h 22"/>
              <a:gd name="T16" fmla="*/ 15 w 14"/>
              <a:gd name="T17" fmla="*/ 19 h 22"/>
              <a:gd name="T18" fmla="*/ 17 w 14"/>
              <a:gd name="T19" fmla="*/ 18 h 22"/>
              <a:gd name="T20" fmla="*/ 12 w 14"/>
              <a:gd name="T21" fmla="*/ 12 h 22"/>
              <a:gd name="T22" fmla="*/ 11 w 14"/>
              <a:gd name="T23" fmla="*/ 4 h 22"/>
              <a:gd name="T24" fmla="*/ 10 w 14"/>
              <a:gd name="T25" fmla="*/ 0 h 22"/>
              <a:gd name="T26" fmla="*/ 2 w 14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22"/>
              <a:gd name="T44" fmla="*/ 14 w 14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22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0" y="3"/>
                  <a:pt x="0" y="6"/>
                  <a:pt x="1" y="8"/>
                </a:cubicBezTo>
                <a:cubicBezTo>
                  <a:pt x="1" y="9"/>
                  <a:pt x="3" y="9"/>
                  <a:pt x="4" y="9"/>
                </a:cubicBezTo>
                <a:cubicBezTo>
                  <a:pt x="5" y="8"/>
                  <a:pt x="4" y="6"/>
                  <a:pt x="5" y="6"/>
                </a:cubicBezTo>
                <a:cubicBezTo>
                  <a:pt x="6" y="6"/>
                  <a:pt x="6" y="7"/>
                  <a:pt x="6" y="8"/>
                </a:cubicBezTo>
                <a:cubicBezTo>
                  <a:pt x="7" y="11"/>
                  <a:pt x="6" y="15"/>
                  <a:pt x="7" y="18"/>
                </a:cubicBezTo>
                <a:cubicBezTo>
                  <a:pt x="8" y="20"/>
                  <a:pt x="11" y="22"/>
                  <a:pt x="12" y="21"/>
                </a:cubicBezTo>
                <a:cubicBezTo>
                  <a:pt x="14" y="21"/>
                  <a:pt x="11" y="18"/>
                  <a:pt x="12" y="16"/>
                </a:cubicBezTo>
                <a:cubicBezTo>
                  <a:pt x="12" y="15"/>
                  <a:pt x="14" y="16"/>
                  <a:pt x="14" y="15"/>
                </a:cubicBezTo>
                <a:cubicBezTo>
                  <a:pt x="13" y="13"/>
                  <a:pt x="11" y="12"/>
                  <a:pt x="10" y="10"/>
                </a:cubicBezTo>
                <a:cubicBezTo>
                  <a:pt x="9" y="7"/>
                  <a:pt x="9" y="5"/>
                  <a:pt x="9" y="3"/>
                </a:cubicBezTo>
                <a:cubicBezTo>
                  <a:pt x="9" y="2"/>
                  <a:pt x="9" y="1"/>
                  <a:pt x="8" y="0"/>
                </a:cubicBezTo>
                <a:cubicBezTo>
                  <a:pt x="6" y="0"/>
                  <a:pt x="4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5" name="Freeform 3079"/>
          <p:cNvSpPr>
            <a:spLocks noChangeAspect="1"/>
          </p:cNvSpPr>
          <p:nvPr/>
        </p:nvSpPr>
        <p:spPr bwMode="auto">
          <a:xfrm>
            <a:off x="7519988" y="4380128"/>
            <a:ext cx="15875" cy="17463"/>
          </a:xfrm>
          <a:custGeom>
            <a:avLst/>
            <a:gdLst>
              <a:gd name="T0" fmla="*/ 6 w 9"/>
              <a:gd name="T1" fmla="*/ 1 h 9"/>
              <a:gd name="T2" fmla="*/ 9 w 9"/>
              <a:gd name="T3" fmla="*/ 2 h 9"/>
              <a:gd name="T4" fmla="*/ 9 w 9"/>
              <a:gd name="T5" fmla="*/ 9 h 9"/>
              <a:gd name="T6" fmla="*/ 1 w 9"/>
              <a:gd name="T7" fmla="*/ 11 h 9"/>
              <a:gd name="T8" fmla="*/ 1 w 9"/>
              <a:gd name="T9" fmla="*/ 9 h 9"/>
              <a:gd name="T10" fmla="*/ 6 w 9"/>
              <a:gd name="T11" fmla="*/ 1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5" y="1"/>
                </a:moveTo>
                <a:cubicBezTo>
                  <a:pt x="6" y="0"/>
                  <a:pt x="7" y="1"/>
                  <a:pt x="8" y="2"/>
                </a:cubicBezTo>
                <a:cubicBezTo>
                  <a:pt x="9" y="4"/>
                  <a:pt x="9" y="6"/>
                  <a:pt x="8" y="7"/>
                </a:cubicBezTo>
                <a:cubicBezTo>
                  <a:pt x="6" y="9"/>
                  <a:pt x="3" y="9"/>
                  <a:pt x="1" y="9"/>
                </a:cubicBezTo>
                <a:cubicBezTo>
                  <a:pt x="0" y="9"/>
                  <a:pt x="0" y="7"/>
                  <a:pt x="1" y="7"/>
                </a:cubicBezTo>
                <a:cubicBezTo>
                  <a:pt x="2" y="5"/>
                  <a:pt x="3" y="2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6" name="Freeform 3080"/>
          <p:cNvSpPr>
            <a:spLocks noChangeAspect="1"/>
          </p:cNvSpPr>
          <p:nvPr/>
        </p:nvSpPr>
        <p:spPr bwMode="auto">
          <a:xfrm>
            <a:off x="7361238" y="4346788"/>
            <a:ext cx="58738" cy="85725"/>
          </a:xfrm>
          <a:custGeom>
            <a:avLst/>
            <a:gdLst>
              <a:gd name="T0" fmla="*/ 33 w 31"/>
              <a:gd name="T1" fmla="*/ 1 h 45"/>
              <a:gd name="T2" fmla="*/ 30 w 31"/>
              <a:gd name="T3" fmla="*/ 1 h 45"/>
              <a:gd name="T4" fmla="*/ 30 w 31"/>
              <a:gd name="T5" fmla="*/ 7 h 45"/>
              <a:gd name="T6" fmla="*/ 31 w 31"/>
              <a:gd name="T7" fmla="*/ 13 h 45"/>
              <a:gd name="T8" fmla="*/ 29 w 31"/>
              <a:gd name="T9" fmla="*/ 12 h 45"/>
              <a:gd name="T10" fmla="*/ 29 w 31"/>
              <a:gd name="T11" fmla="*/ 16 h 45"/>
              <a:gd name="T12" fmla="*/ 24 w 31"/>
              <a:gd name="T13" fmla="*/ 20 h 45"/>
              <a:gd name="T14" fmla="*/ 21 w 31"/>
              <a:gd name="T15" fmla="*/ 23 h 45"/>
              <a:gd name="T16" fmla="*/ 17 w 31"/>
              <a:gd name="T17" fmla="*/ 31 h 45"/>
              <a:gd name="T18" fmla="*/ 10 w 31"/>
              <a:gd name="T19" fmla="*/ 38 h 45"/>
              <a:gd name="T20" fmla="*/ 1 w 31"/>
              <a:gd name="T21" fmla="*/ 49 h 45"/>
              <a:gd name="T22" fmla="*/ 1 w 31"/>
              <a:gd name="T23" fmla="*/ 53 h 45"/>
              <a:gd name="T24" fmla="*/ 6 w 31"/>
              <a:gd name="T25" fmla="*/ 50 h 45"/>
              <a:gd name="T26" fmla="*/ 16 w 31"/>
              <a:gd name="T27" fmla="*/ 41 h 45"/>
              <a:gd name="T28" fmla="*/ 19 w 31"/>
              <a:gd name="T29" fmla="*/ 32 h 45"/>
              <a:gd name="T30" fmla="*/ 21 w 31"/>
              <a:gd name="T31" fmla="*/ 28 h 45"/>
              <a:gd name="T32" fmla="*/ 29 w 31"/>
              <a:gd name="T33" fmla="*/ 24 h 45"/>
              <a:gd name="T34" fmla="*/ 31 w 31"/>
              <a:gd name="T35" fmla="*/ 20 h 45"/>
              <a:gd name="T36" fmla="*/ 36 w 31"/>
              <a:gd name="T37" fmla="*/ 20 h 45"/>
              <a:gd name="T38" fmla="*/ 36 w 31"/>
              <a:gd name="T39" fmla="*/ 16 h 45"/>
              <a:gd name="T40" fmla="*/ 32 w 31"/>
              <a:gd name="T41" fmla="*/ 10 h 45"/>
              <a:gd name="T42" fmla="*/ 33 w 31"/>
              <a:gd name="T43" fmla="*/ 5 h 45"/>
              <a:gd name="T44" fmla="*/ 33 w 31"/>
              <a:gd name="T45" fmla="*/ 1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"/>
              <a:gd name="T70" fmla="*/ 0 h 45"/>
              <a:gd name="T71" fmla="*/ 31 w 31"/>
              <a:gd name="T72" fmla="*/ 45 h 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" h="45">
                <a:moveTo>
                  <a:pt x="28" y="1"/>
                </a:moveTo>
                <a:cubicBezTo>
                  <a:pt x="28" y="0"/>
                  <a:pt x="26" y="0"/>
                  <a:pt x="25" y="1"/>
                </a:cubicBezTo>
                <a:cubicBezTo>
                  <a:pt x="25" y="3"/>
                  <a:pt x="25" y="5"/>
                  <a:pt x="25" y="6"/>
                </a:cubicBezTo>
                <a:cubicBezTo>
                  <a:pt x="25" y="8"/>
                  <a:pt x="26" y="10"/>
                  <a:pt x="26" y="11"/>
                </a:cubicBezTo>
                <a:cubicBezTo>
                  <a:pt x="26" y="12"/>
                  <a:pt x="24" y="10"/>
                  <a:pt x="24" y="10"/>
                </a:cubicBezTo>
                <a:cubicBezTo>
                  <a:pt x="23" y="11"/>
                  <a:pt x="24" y="12"/>
                  <a:pt x="24" y="13"/>
                </a:cubicBezTo>
                <a:cubicBezTo>
                  <a:pt x="23" y="14"/>
                  <a:pt x="22" y="16"/>
                  <a:pt x="20" y="17"/>
                </a:cubicBezTo>
                <a:cubicBezTo>
                  <a:pt x="20" y="18"/>
                  <a:pt x="18" y="18"/>
                  <a:pt x="18" y="19"/>
                </a:cubicBezTo>
                <a:cubicBezTo>
                  <a:pt x="16" y="21"/>
                  <a:pt x="15" y="24"/>
                  <a:pt x="14" y="26"/>
                </a:cubicBezTo>
                <a:cubicBezTo>
                  <a:pt x="12" y="28"/>
                  <a:pt x="10" y="30"/>
                  <a:pt x="8" y="32"/>
                </a:cubicBezTo>
                <a:cubicBezTo>
                  <a:pt x="6" y="35"/>
                  <a:pt x="3" y="38"/>
                  <a:pt x="1" y="41"/>
                </a:cubicBezTo>
                <a:cubicBezTo>
                  <a:pt x="0" y="42"/>
                  <a:pt x="0" y="44"/>
                  <a:pt x="1" y="44"/>
                </a:cubicBezTo>
                <a:cubicBezTo>
                  <a:pt x="3" y="45"/>
                  <a:pt x="4" y="43"/>
                  <a:pt x="5" y="42"/>
                </a:cubicBezTo>
                <a:cubicBezTo>
                  <a:pt x="8" y="40"/>
                  <a:pt x="11" y="37"/>
                  <a:pt x="13" y="34"/>
                </a:cubicBezTo>
                <a:cubicBezTo>
                  <a:pt x="14" y="32"/>
                  <a:pt x="15" y="29"/>
                  <a:pt x="16" y="27"/>
                </a:cubicBezTo>
                <a:cubicBezTo>
                  <a:pt x="17" y="25"/>
                  <a:pt x="17" y="24"/>
                  <a:pt x="18" y="23"/>
                </a:cubicBezTo>
                <a:cubicBezTo>
                  <a:pt x="20" y="21"/>
                  <a:pt x="22" y="21"/>
                  <a:pt x="24" y="20"/>
                </a:cubicBezTo>
                <a:cubicBezTo>
                  <a:pt x="25" y="19"/>
                  <a:pt x="25" y="17"/>
                  <a:pt x="26" y="17"/>
                </a:cubicBezTo>
                <a:cubicBezTo>
                  <a:pt x="27" y="16"/>
                  <a:pt x="29" y="18"/>
                  <a:pt x="30" y="17"/>
                </a:cubicBezTo>
                <a:cubicBezTo>
                  <a:pt x="31" y="16"/>
                  <a:pt x="31" y="14"/>
                  <a:pt x="30" y="13"/>
                </a:cubicBezTo>
                <a:cubicBezTo>
                  <a:pt x="30" y="11"/>
                  <a:pt x="27" y="10"/>
                  <a:pt x="27" y="8"/>
                </a:cubicBezTo>
                <a:cubicBezTo>
                  <a:pt x="26" y="6"/>
                  <a:pt x="27" y="5"/>
                  <a:pt x="28" y="4"/>
                </a:cubicBezTo>
                <a:cubicBezTo>
                  <a:pt x="28" y="3"/>
                  <a:pt x="29" y="2"/>
                  <a:pt x="28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7" name="Freeform 3081"/>
          <p:cNvSpPr>
            <a:spLocks noChangeAspect="1"/>
          </p:cNvSpPr>
          <p:nvPr/>
        </p:nvSpPr>
        <p:spPr bwMode="auto">
          <a:xfrm>
            <a:off x="7418389" y="4319801"/>
            <a:ext cx="15875" cy="12700"/>
          </a:xfrm>
          <a:custGeom>
            <a:avLst/>
            <a:gdLst>
              <a:gd name="T0" fmla="*/ 5 w 8"/>
              <a:gd name="T1" fmla="*/ 2 h 7"/>
              <a:gd name="T2" fmla="*/ 10 w 8"/>
              <a:gd name="T3" fmla="*/ 7 h 7"/>
              <a:gd name="T4" fmla="*/ 4 w 8"/>
              <a:gd name="T5" fmla="*/ 7 h 7"/>
              <a:gd name="T6" fmla="*/ 0 w 8"/>
              <a:gd name="T7" fmla="*/ 1 h 7"/>
              <a:gd name="T8" fmla="*/ 5 w 8"/>
              <a:gd name="T9" fmla="*/ 2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4" y="2"/>
                </a:moveTo>
                <a:cubicBezTo>
                  <a:pt x="5" y="3"/>
                  <a:pt x="8" y="4"/>
                  <a:pt x="8" y="6"/>
                </a:cubicBezTo>
                <a:cubicBezTo>
                  <a:pt x="7" y="7"/>
                  <a:pt x="4" y="7"/>
                  <a:pt x="3" y="6"/>
                </a:cubicBezTo>
                <a:cubicBezTo>
                  <a:pt x="2" y="5"/>
                  <a:pt x="0" y="3"/>
                  <a:pt x="0" y="1"/>
                </a:cubicBezTo>
                <a:cubicBezTo>
                  <a:pt x="0" y="0"/>
                  <a:pt x="3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8" name="Freeform 3082"/>
          <p:cNvSpPr>
            <a:spLocks noChangeAspect="1"/>
          </p:cNvSpPr>
          <p:nvPr/>
        </p:nvSpPr>
        <p:spPr bwMode="auto">
          <a:xfrm>
            <a:off x="7464425" y="4245188"/>
            <a:ext cx="7938" cy="14288"/>
          </a:xfrm>
          <a:custGeom>
            <a:avLst/>
            <a:gdLst>
              <a:gd name="T0" fmla="*/ 1 w 4"/>
              <a:gd name="T1" fmla="*/ 0 h 7"/>
              <a:gd name="T2" fmla="*/ 5 w 4"/>
              <a:gd name="T3" fmla="*/ 3 h 7"/>
              <a:gd name="T4" fmla="*/ 1 w 4"/>
              <a:gd name="T5" fmla="*/ 5 h 7"/>
              <a:gd name="T6" fmla="*/ 4 w 4"/>
              <a:gd name="T7" fmla="*/ 8 h 7"/>
              <a:gd name="T8" fmla="*/ 1 w 4"/>
              <a:gd name="T9" fmla="*/ 9 h 7"/>
              <a:gd name="T10" fmla="*/ 0 w 4"/>
              <a:gd name="T11" fmla="*/ 6 h 7"/>
              <a:gd name="T12" fmla="*/ 1 w 4"/>
              <a:gd name="T13" fmla="*/ 5 h 7"/>
              <a:gd name="T14" fmla="*/ 0 w 4"/>
              <a:gd name="T15" fmla="*/ 3 h 7"/>
              <a:gd name="T16" fmla="*/ 1 w 4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7"/>
              <a:gd name="T29" fmla="*/ 4 w 4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7">
                <a:moveTo>
                  <a:pt x="1" y="0"/>
                </a:moveTo>
                <a:cubicBezTo>
                  <a:pt x="2" y="0"/>
                  <a:pt x="3" y="0"/>
                  <a:pt x="4" y="2"/>
                </a:cubicBezTo>
                <a:cubicBezTo>
                  <a:pt x="4" y="3"/>
                  <a:pt x="2" y="3"/>
                  <a:pt x="1" y="4"/>
                </a:cubicBezTo>
                <a:cubicBezTo>
                  <a:pt x="1" y="5"/>
                  <a:pt x="3" y="5"/>
                  <a:pt x="3" y="6"/>
                </a:cubicBezTo>
                <a:cubicBezTo>
                  <a:pt x="3" y="7"/>
                  <a:pt x="2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4"/>
                  <a:pt x="1" y="4"/>
                  <a:pt x="1" y="4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79" name="Freeform 3083"/>
          <p:cNvSpPr>
            <a:spLocks noChangeAspect="1"/>
          </p:cNvSpPr>
          <p:nvPr/>
        </p:nvSpPr>
        <p:spPr bwMode="auto">
          <a:xfrm>
            <a:off x="7521576" y="4272178"/>
            <a:ext cx="9525" cy="15875"/>
          </a:xfrm>
          <a:custGeom>
            <a:avLst/>
            <a:gdLst>
              <a:gd name="T0" fmla="*/ 1 w 5"/>
              <a:gd name="T1" fmla="*/ 1 h 8"/>
              <a:gd name="T2" fmla="*/ 4 w 5"/>
              <a:gd name="T3" fmla="*/ 1 h 8"/>
              <a:gd name="T4" fmla="*/ 5 w 5"/>
              <a:gd name="T5" fmla="*/ 6 h 8"/>
              <a:gd name="T6" fmla="*/ 1 w 5"/>
              <a:gd name="T7" fmla="*/ 10 h 8"/>
              <a:gd name="T8" fmla="*/ 1 w 5"/>
              <a:gd name="T9" fmla="*/ 6 h 8"/>
              <a:gd name="T10" fmla="*/ 1 w 5"/>
              <a:gd name="T11" fmla="*/ 1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8"/>
              <a:gd name="T20" fmla="*/ 5 w 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8">
                <a:moveTo>
                  <a:pt x="1" y="1"/>
                </a:moveTo>
                <a:cubicBezTo>
                  <a:pt x="1" y="0"/>
                  <a:pt x="2" y="0"/>
                  <a:pt x="3" y="1"/>
                </a:cubicBezTo>
                <a:cubicBezTo>
                  <a:pt x="4" y="2"/>
                  <a:pt x="5" y="4"/>
                  <a:pt x="4" y="5"/>
                </a:cubicBezTo>
                <a:cubicBezTo>
                  <a:pt x="4" y="6"/>
                  <a:pt x="2" y="8"/>
                  <a:pt x="1" y="8"/>
                </a:cubicBezTo>
                <a:cubicBezTo>
                  <a:pt x="0" y="8"/>
                  <a:pt x="1" y="6"/>
                  <a:pt x="1" y="5"/>
                </a:cubicBezTo>
                <a:cubicBezTo>
                  <a:pt x="1" y="3"/>
                  <a:pt x="0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0" name="Freeform 3084"/>
          <p:cNvSpPr>
            <a:spLocks noChangeAspect="1"/>
          </p:cNvSpPr>
          <p:nvPr/>
        </p:nvSpPr>
        <p:spPr bwMode="auto">
          <a:xfrm>
            <a:off x="7569200" y="3911813"/>
            <a:ext cx="14288" cy="25400"/>
          </a:xfrm>
          <a:custGeom>
            <a:avLst/>
            <a:gdLst>
              <a:gd name="T0" fmla="*/ 6 w 8"/>
              <a:gd name="T1" fmla="*/ 1 h 13"/>
              <a:gd name="T2" fmla="*/ 8 w 8"/>
              <a:gd name="T3" fmla="*/ 2 h 13"/>
              <a:gd name="T4" fmla="*/ 1 w 8"/>
              <a:gd name="T5" fmla="*/ 15 h 13"/>
              <a:gd name="T6" fmla="*/ 0 w 8"/>
              <a:gd name="T7" fmla="*/ 14 h 13"/>
              <a:gd name="T8" fmla="*/ 6 w 8"/>
              <a:gd name="T9" fmla="*/ 1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3"/>
              <a:gd name="T17" fmla="*/ 8 w 8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3">
                <a:moveTo>
                  <a:pt x="5" y="1"/>
                </a:moveTo>
                <a:cubicBezTo>
                  <a:pt x="6" y="0"/>
                  <a:pt x="8" y="1"/>
                  <a:pt x="7" y="2"/>
                </a:cubicBezTo>
                <a:cubicBezTo>
                  <a:pt x="6" y="5"/>
                  <a:pt x="4" y="9"/>
                  <a:pt x="1" y="12"/>
                </a:cubicBezTo>
                <a:cubicBezTo>
                  <a:pt x="1" y="13"/>
                  <a:pt x="0" y="12"/>
                  <a:pt x="0" y="11"/>
                </a:cubicBezTo>
                <a:cubicBezTo>
                  <a:pt x="1" y="7"/>
                  <a:pt x="3" y="4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1" name="Freeform 3085"/>
          <p:cNvSpPr>
            <a:spLocks noChangeAspect="1"/>
          </p:cNvSpPr>
          <p:nvPr/>
        </p:nvSpPr>
        <p:spPr bwMode="auto">
          <a:xfrm>
            <a:off x="7599363" y="3862601"/>
            <a:ext cx="15875" cy="12700"/>
          </a:xfrm>
          <a:custGeom>
            <a:avLst/>
            <a:gdLst>
              <a:gd name="T0" fmla="*/ 7 w 8"/>
              <a:gd name="T1" fmla="*/ 0 h 7"/>
              <a:gd name="T2" fmla="*/ 9 w 8"/>
              <a:gd name="T3" fmla="*/ 1 h 7"/>
              <a:gd name="T4" fmla="*/ 4 w 8"/>
              <a:gd name="T5" fmla="*/ 5 h 7"/>
              <a:gd name="T6" fmla="*/ 5 w 8"/>
              <a:gd name="T7" fmla="*/ 8 h 7"/>
              <a:gd name="T8" fmla="*/ 0 w 8"/>
              <a:gd name="T9" fmla="*/ 5 h 7"/>
              <a:gd name="T10" fmla="*/ 5 w 8"/>
              <a:gd name="T11" fmla="*/ 1 h 7"/>
              <a:gd name="T12" fmla="*/ 7 w 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6" y="0"/>
                </a:moveTo>
                <a:cubicBezTo>
                  <a:pt x="7" y="0"/>
                  <a:pt x="8" y="1"/>
                  <a:pt x="7" y="1"/>
                </a:cubicBezTo>
                <a:cubicBezTo>
                  <a:pt x="6" y="3"/>
                  <a:pt x="4" y="3"/>
                  <a:pt x="3" y="4"/>
                </a:cubicBezTo>
                <a:cubicBezTo>
                  <a:pt x="3" y="5"/>
                  <a:pt x="4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3" y="2"/>
                  <a:pt x="4" y="1"/>
                </a:cubicBezTo>
                <a:cubicBezTo>
                  <a:pt x="5" y="0"/>
                  <a:pt x="5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2" name="Freeform 3086"/>
          <p:cNvSpPr>
            <a:spLocks noChangeAspect="1"/>
          </p:cNvSpPr>
          <p:nvPr/>
        </p:nvSpPr>
        <p:spPr bwMode="auto">
          <a:xfrm>
            <a:off x="8782050" y="5140538"/>
            <a:ext cx="38100" cy="26988"/>
          </a:xfrm>
          <a:custGeom>
            <a:avLst/>
            <a:gdLst>
              <a:gd name="T0" fmla="*/ 18 w 20"/>
              <a:gd name="T1" fmla="*/ 1 h 14"/>
              <a:gd name="T2" fmla="*/ 12 w 20"/>
              <a:gd name="T3" fmla="*/ 1 h 14"/>
              <a:gd name="T4" fmla="*/ 5 w 20"/>
              <a:gd name="T5" fmla="*/ 6 h 14"/>
              <a:gd name="T6" fmla="*/ 5 w 20"/>
              <a:gd name="T7" fmla="*/ 7 h 14"/>
              <a:gd name="T8" fmla="*/ 1 w 20"/>
              <a:gd name="T9" fmla="*/ 12 h 14"/>
              <a:gd name="T10" fmla="*/ 4 w 20"/>
              <a:gd name="T11" fmla="*/ 16 h 14"/>
              <a:gd name="T12" fmla="*/ 19 w 20"/>
              <a:gd name="T13" fmla="*/ 16 h 14"/>
              <a:gd name="T14" fmla="*/ 24 w 20"/>
              <a:gd name="T15" fmla="*/ 12 h 14"/>
              <a:gd name="T16" fmla="*/ 22 w 20"/>
              <a:gd name="T17" fmla="*/ 2 h 14"/>
              <a:gd name="T18" fmla="*/ 18 w 20"/>
              <a:gd name="T19" fmla="*/ 1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4"/>
              <a:gd name="T32" fmla="*/ 20 w 2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4">
                <a:moveTo>
                  <a:pt x="15" y="1"/>
                </a:moveTo>
                <a:cubicBezTo>
                  <a:pt x="13" y="0"/>
                  <a:pt x="11" y="0"/>
                  <a:pt x="10" y="1"/>
                </a:cubicBezTo>
                <a:cubicBezTo>
                  <a:pt x="8" y="2"/>
                  <a:pt x="6" y="3"/>
                  <a:pt x="4" y="5"/>
                </a:cubicBezTo>
                <a:cubicBezTo>
                  <a:pt x="3" y="5"/>
                  <a:pt x="4" y="6"/>
                  <a:pt x="4" y="6"/>
                </a:cubicBezTo>
                <a:cubicBezTo>
                  <a:pt x="3" y="8"/>
                  <a:pt x="1" y="9"/>
                  <a:pt x="1" y="10"/>
                </a:cubicBezTo>
                <a:cubicBezTo>
                  <a:pt x="0" y="11"/>
                  <a:pt x="2" y="13"/>
                  <a:pt x="3" y="13"/>
                </a:cubicBezTo>
                <a:cubicBezTo>
                  <a:pt x="7" y="14"/>
                  <a:pt x="12" y="14"/>
                  <a:pt x="16" y="13"/>
                </a:cubicBezTo>
                <a:cubicBezTo>
                  <a:pt x="18" y="13"/>
                  <a:pt x="19" y="11"/>
                  <a:pt x="20" y="10"/>
                </a:cubicBezTo>
                <a:cubicBezTo>
                  <a:pt x="20" y="7"/>
                  <a:pt x="19" y="5"/>
                  <a:pt x="18" y="2"/>
                </a:cubicBezTo>
                <a:cubicBezTo>
                  <a:pt x="17" y="1"/>
                  <a:pt x="16" y="1"/>
                  <a:pt x="1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3" name="Freeform 3087"/>
          <p:cNvSpPr>
            <a:spLocks noChangeAspect="1"/>
          </p:cNvSpPr>
          <p:nvPr/>
        </p:nvSpPr>
        <p:spPr bwMode="auto">
          <a:xfrm>
            <a:off x="8820151" y="5108788"/>
            <a:ext cx="33338" cy="20638"/>
          </a:xfrm>
          <a:custGeom>
            <a:avLst/>
            <a:gdLst>
              <a:gd name="T0" fmla="*/ 17 w 17"/>
              <a:gd name="T1" fmla="*/ 0 h 11"/>
              <a:gd name="T2" fmla="*/ 12 w 17"/>
              <a:gd name="T3" fmla="*/ 5 h 11"/>
              <a:gd name="T4" fmla="*/ 1 w 17"/>
              <a:gd name="T5" fmla="*/ 8 h 11"/>
              <a:gd name="T6" fmla="*/ 4 w 17"/>
              <a:gd name="T7" fmla="*/ 13 h 11"/>
              <a:gd name="T8" fmla="*/ 11 w 17"/>
              <a:gd name="T9" fmla="*/ 11 h 11"/>
              <a:gd name="T10" fmla="*/ 16 w 17"/>
              <a:gd name="T11" fmla="*/ 11 h 11"/>
              <a:gd name="T12" fmla="*/ 21 w 17"/>
              <a:gd name="T13" fmla="*/ 2 h 11"/>
              <a:gd name="T14" fmla="*/ 17 w 17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4" y="0"/>
                </a:moveTo>
                <a:cubicBezTo>
                  <a:pt x="12" y="0"/>
                  <a:pt x="12" y="3"/>
                  <a:pt x="10" y="4"/>
                </a:cubicBezTo>
                <a:cubicBezTo>
                  <a:pt x="7" y="5"/>
                  <a:pt x="3" y="5"/>
                  <a:pt x="1" y="7"/>
                </a:cubicBezTo>
                <a:cubicBezTo>
                  <a:pt x="0" y="8"/>
                  <a:pt x="1" y="11"/>
                  <a:pt x="3" y="11"/>
                </a:cubicBezTo>
                <a:cubicBezTo>
                  <a:pt x="5" y="11"/>
                  <a:pt x="7" y="9"/>
                  <a:pt x="9" y="9"/>
                </a:cubicBezTo>
                <a:cubicBezTo>
                  <a:pt x="10" y="8"/>
                  <a:pt x="12" y="9"/>
                  <a:pt x="13" y="9"/>
                </a:cubicBezTo>
                <a:cubicBezTo>
                  <a:pt x="13" y="5"/>
                  <a:pt x="15" y="3"/>
                  <a:pt x="17" y="2"/>
                </a:cubicBezTo>
                <a:cubicBezTo>
                  <a:pt x="17" y="1"/>
                  <a:pt x="15" y="0"/>
                  <a:pt x="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4" name="Freeform 3088"/>
          <p:cNvSpPr>
            <a:spLocks noChangeAspect="1"/>
          </p:cNvSpPr>
          <p:nvPr/>
        </p:nvSpPr>
        <p:spPr bwMode="auto">
          <a:xfrm>
            <a:off x="8537576" y="5064338"/>
            <a:ext cx="15875" cy="33338"/>
          </a:xfrm>
          <a:custGeom>
            <a:avLst/>
            <a:gdLst>
              <a:gd name="T0" fmla="*/ 0 w 9"/>
              <a:gd name="T1" fmla="*/ 1 h 17"/>
              <a:gd name="T2" fmla="*/ 2 w 9"/>
              <a:gd name="T3" fmla="*/ 1 h 17"/>
              <a:gd name="T4" fmla="*/ 3 w 9"/>
              <a:gd name="T5" fmla="*/ 10 h 17"/>
              <a:gd name="T6" fmla="*/ 6 w 9"/>
              <a:gd name="T7" fmla="*/ 9 h 17"/>
              <a:gd name="T8" fmla="*/ 7 w 9"/>
              <a:gd name="T9" fmla="*/ 4 h 17"/>
              <a:gd name="T10" fmla="*/ 10 w 9"/>
              <a:gd name="T11" fmla="*/ 5 h 17"/>
              <a:gd name="T12" fmla="*/ 10 w 9"/>
              <a:gd name="T13" fmla="*/ 12 h 17"/>
              <a:gd name="T14" fmla="*/ 10 w 9"/>
              <a:gd name="T15" fmla="*/ 17 h 17"/>
              <a:gd name="T16" fmla="*/ 6 w 9"/>
              <a:gd name="T17" fmla="*/ 19 h 17"/>
              <a:gd name="T18" fmla="*/ 1 w 9"/>
              <a:gd name="T19" fmla="*/ 20 h 17"/>
              <a:gd name="T20" fmla="*/ 0 w 9"/>
              <a:gd name="T21" fmla="*/ 15 h 17"/>
              <a:gd name="T22" fmla="*/ 0 w 9"/>
              <a:gd name="T23" fmla="*/ 1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7"/>
              <a:gd name="T38" fmla="*/ 9 w 9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7">
                <a:moveTo>
                  <a:pt x="0" y="1"/>
                </a:moveTo>
                <a:cubicBezTo>
                  <a:pt x="1" y="0"/>
                  <a:pt x="2" y="0"/>
                  <a:pt x="2" y="1"/>
                </a:cubicBezTo>
                <a:cubicBezTo>
                  <a:pt x="3" y="3"/>
                  <a:pt x="2" y="6"/>
                  <a:pt x="3" y="8"/>
                </a:cubicBezTo>
                <a:cubicBezTo>
                  <a:pt x="3" y="9"/>
                  <a:pt x="5" y="8"/>
                  <a:pt x="5" y="7"/>
                </a:cubicBezTo>
                <a:cubicBezTo>
                  <a:pt x="6" y="6"/>
                  <a:pt x="5" y="4"/>
                  <a:pt x="6" y="3"/>
                </a:cubicBezTo>
                <a:cubicBezTo>
                  <a:pt x="7" y="2"/>
                  <a:pt x="8" y="3"/>
                  <a:pt x="9" y="4"/>
                </a:cubicBezTo>
                <a:cubicBezTo>
                  <a:pt x="9" y="6"/>
                  <a:pt x="9" y="8"/>
                  <a:pt x="9" y="10"/>
                </a:cubicBezTo>
                <a:cubicBezTo>
                  <a:pt x="9" y="11"/>
                  <a:pt x="9" y="13"/>
                  <a:pt x="9" y="14"/>
                </a:cubicBezTo>
                <a:cubicBezTo>
                  <a:pt x="8" y="15"/>
                  <a:pt x="7" y="15"/>
                  <a:pt x="5" y="15"/>
                </a:cubicBezTo>
                <a:cubicBezTo>
                  <a:pt x="4" y="16"/>
                  <a:pt x="2" y="17"/>
                  <a:pt x="1" y="16"/>
                </a:cubicBezTo>
                <a:cubicBezTo>
                  <a:pt x="0" y="15"/>
                  <a:pt x="0" y="13"/>
                  <a:pt x="0" y="12"/>
                </a:cubicBezTo>
                <a:cubicBezTo>
                  <a:pt x="0" y="8"/>
                  <a:pt x="0" y="5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5" name="Freeform 3089"/>
          <p:cNvSpPr>
            <a:spLocks noChangeAspect="1"/>
          </p:cNvSpPr>
          <p:nvPr/>
        </p:nvSpPr>
        <p:spPr bwMode="auto">
          <a:xfrm>
            <a:off x="8548688" y="5100851"/>
            <a:ext cx="14288" cy="19050"/>
          </a:xfrm>
          <a:custGeom>
            <a:avLst/>
            <a:gdLst>
              <a:gd name="T0" fmla="*/ 3 w 8"/>
              <a:gd name="T1" fmla="*/ 1 h 10"/>
              <a:gd name="T2" fmla="*/ 9 w 8"/>
              <a:gd name="T3" fmla="*/ 11 h 10"/>
              <a:gd name="T4" fmla="*/ 3 w 8"/>
              <a:gd name="T5" fmla="*/ 12 h 10"/>
              <a:gd name="T6" fmla="*/ 2 w 8"/>
              <a:gd name="T7" fmla="*/ 8 h 10"/>
              <a:gd name="T8" fmla="*/ 0 w 8"/>
              <a:gd name="T9" fmla="*/ 2 h 10"/>
              <a:gd name="T10" fmla="*/ 3 w 8"/>
              <a:gd name="T11" fmla="*/ 1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0"/>
              <a:gd name="T20" fmla="*/ 8 w 8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0">
                <a:moveTo>
                  <a:pt x="3" y="1"/>
                </a:moveTo>
                <a:cubicBezTo>
                  <a:pt x="5" y="3"/>
                  <a:pt x="8" y="6"/>
                  <a:pt x="8" y="9"/>
                </a:cubicBezTo>
                <a:cubicBezTo>
                  <a:pt x="8" y="10"/>
                  <a:pt x="4" y="10"/>
                  <a:pt x="3" y="10"/>
                </a:cubicBezTo>
                <a:cubicBezTo>
                  <a:pt x="2" y="9"/>
                  <a:pt x="3" y="8"/>
                  <a:pt x="2" y="7"/>
                </a:cubicBezTo>
                <a:cubicBezTo>
                  <a:pt x="2" y="5"/>
                  <a:pt x="0" y="4"/>
                  <a:pt x="0" y="2"/>
                </a:cubicBezTo>
                <a:cubicBezTo>
                  <a:pt x="0" y="1"/>
                  <a:pt x="2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6" name="Freeform 3090"/>
          <p:cNvSpPr>
            <a:spLocks noChangeAspect="1"/>
          </p:cNvSpPr>
          <p:nvPr/>
        </p:nvSpPr>
        <p:spPr bwMode="auto">
          <a:xfrm>
            <a:off x="8461375" y="5219915"/>
            <a:ext cx="63500" cy="66675"/>
          </a:xfrm>
          <a:custGeom>
            <a:avLst/>
            <a:gdLst>
              <a:gd name="T0" fmla="*/ 1 w 34"/>
              <a:gd name="T1" fmla="*/ 0 h 35"/>
              <a:gd name="T2" fmla="*/ 0 w 34"/>
              <a:gd name="T3" fmla="*/ 2 h 35"/>
              <a:gd name="T4" fmla="*/ 2 w 34"/>
              <a:gd name="T5" fmla="*/ 10 h 35"/>
              <a:gd name="T6" fmla="*/ 7 w 34"/>
              <a:gd name="T7" fmla="*/ 14 h 35"/>
              <a:gd name="T8" fmla="*/ 11 w 34"/>
              <a:gd name="T9" fmla="*/ 22 h 35"/>
              <a:gd name="T10" fmla="*/ 20 w 34"/>
              <a:gd name="T11" fmla="*/ 30 h 35"/>
              <a:gd name="T12" fmla="*/ 27 w 34"/>
              <a:gd name="T13" fmla="*/ 32 h 35"/>
              <a:gd name="T14" fmla="*/ 28 w 34"/>
              <a:gd name="T15" fmla="*/ 40 h 35"/>
              <a:gd name="T16" fmla="*/ 38 w 34"/>
              <a:gd name="T17" fmla="*/ 41 h 35"/>
              <a:gd name="T18" fmla="*/ 38 w 34"/>
              <a:gd name="T19" fmla="*/ 34 h 35"/>
              <a:gd name="T20" fmla="*/ 26 w 34"/>
              <a:gd name="T21" fmla="*/ 25 h 35"/>
              <a:gd name="T22" fmla="*/ 19 w 34"/>
              <a:gd name="T23" fmla="*/ 14 h 35"/>
              <a:gd name="T24" fmla="*/ 9 w 34"/>
              <a:gd name="T25" fmla="*/ 5 h 35"/>
              <a:gd name="T26" fmla="*/ 1 w 34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35"/>
              <a:gd name="T44" fmla="*/ 34 w 34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35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6"/>
                  <a:pt x="2" y="8"/>
                </a:cubicBezTo>
                <a:cubicBezTo>
                  <a:pt x="3" y="9"/>
                  <a:pt x="5" y="10"/>
                  <a:pt x="6" y="12"/>
                </a:cubicBezTo>
                <a:cubicBezTo>
                  <a:pt x="8" y="14"/>
                  <a:pt x="8" y="16"/>
                  <a:pt x="9" y="18"/>
                </a:cubicBezTo>
                <a:cubicBezTo>
                  <a:pt x="11" y="21"/>
                  <a:pt x="14" y="23"/>
                  <a:pt x="17" y="25"/>
                </a:cubicBezTo>
                <a:cubicBezTo>
                  <a:pt x="19" y="26"/>
                  <a:pt x="22" y="26"/>
                  <a:pt x="23" y="27"/>
                </a:cubicBezTo>
                <a:cubicBezTo>
                  <a:pt x="25" y="29"/>
                  <a:pt x="23" y="32"/>
                  <a:pt x="24" y="33"/>
                </a:cubicBezTo>
                <a:cubicBezTo>
                  <a:pt x="26" y="34"/>
                  <a:pt x="30" y="35"/>
                  <a:pt x="32" y="34"/>
                </a:cubicBezTo>
                <a:cubicBezTo>
                  <a:pt x="34" y="33"/>
                  <a:pt x="33" y="29"/>
                  <a:pt x="32" y="28"/>
                </a:cubicBezTo>
                <a:cubicBezTo>
                  <a:pt x="30" y="24"/>
                  <a:pt x="25" y="24"/>
                  <a:pt x="22" y="21"/>
                </a:cubicBezTo>
                <a:cubicBezTo>
                  <a:pt x="20" y="18"/>
                  <a:pt x="19" y="14"/>
                  <a:pt x="16" y="12"/>
                </a:cubicBezTo>
                <a:cubicBezTo>
                  <a:pt x="14" y="9"/>
                  <a:pt x="10" y="7"/>
                  <a:pt x="8" y="4"/>
                </a:cubicBezTo>
                <a:cubicBezTo>
                  <a:pt x="6" y="3"/>
                  <a:pt x="4" y="1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7" name="Freeform 3091"/>
          <p:cNvSpPr>
            <a:spLocks noChangeAspect="1"/>
          </p:cNvSpPr>
          <p:nvPr/>
        </p:nvSpPr>
        <p:spPr bwMode="auto">
          <a:xfrm>
            <a:off x="8529639" y="5234203"/>
            <a:ext cx="11113" cy="17463"/>
          </a:xfrm>
          <a:custGeom>
            <a:avLst/>
            <a:gdLst>
              <a:gd name="T0" fmla="*/ 5 w 6"/>
              <a:gd name="T1" fmla="*/ 1 h 9"/>
              <a:gd name="T2" fmla="*/ 6 w 6"/>
              <a:gd name="T3" fmla="*/ 7 h 9"/>
              <a:gd name="T4" fmla="*/ 6 w 6"/>
              <a:gd name="T5" fmla="*/ 11 h 9"/>
              <a:gd name="T6" fmla="*/ 1 w 6"/>
              <a:gd name="T7" fmla="*/ 7 h 9"/>
              <a:gd name="T8" fmla="*/ 2 w 6"/>
              <a:gd name="T9" fmla="*/ 2 h 9"/>
              <a:gd name="T10" fmla="*/ 5 w 6"/>
              <a:gd name="T11" fmla="*/ 1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4" y="1"/>
                </a:moveTo>
                <a:cubicBezTo>
                  <a:pt x="5" y="2"/>
                  <a:pt x="5" y="4"/>
                  <a:pt x="5" y="6"/>
                </a:cubicBezTo>
                <a:cubicBezTo>
                  <a:pt x="5" y="7"/>
                  <a:pt x="6" y="9"/>
                  <a:pt x="5" y="9"/>
                </a:cubicBezTo>
                <a:cubicBezTo>
                  <a:pt x="3" y="9"/>
                  <a:pt x="2" y="8"/>
                  <a:pt x="1" y="6"/>
                </a:cubicBezTo>
                <a:cubicBezTo>
                  <a:pt x="0" y="5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8" name="Freeform 3092"/>
          <p:cNvSpPr>
            <a:spLocks noChangeAspect="1"/>
          </p:cNvSpPr>
          <p:nvPr/>
        </p:nvSpPr>
        <p:spPr bwMode="auto">
          <a:xfrm>
            <a:off x="8547101" y="5253253"/>
            <a:ext cx="9525" cy="11113"/>
          </a:xfrm>
          <a:custGeom>
            <a:avLst/>
            <a:gdLst>
              <a:gd name="T0" fmla="*/ 2 w 5"/>
              <a:gd name="T1" fmla="*/ 1 h 6"/>
              <a:gd name="T2" fmla="*/ 6 w 5"/>
              <a:gd name="T3" fmla="*/ 4 h 6"/>
              <a:gd name="T4" fmla="*/ 2 w 5"/>
              <a:gd name="T5" fmla="*/ 7 h 6"/>
              <a:gd name="T6" fmla="*/ 0 w 5"/>
              <a:gd name="T7" fmla="*/ 6 h 6"/>
              <a:gd name="T8" fmla="*/ 2 w 5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1"/>
                </a:moveTo>
                <a:cubicBezTo>
                  <a:pt x="3" y="0"/>
                  <a:pt x="5" y="2"/>
                  <a:pt x="5" y="3"/>
                </a:cubicBezTo>
                <a:cubicBezTo>
                  <a:pt x="5" y="5"/>
                  <a:pt x="3" y="6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89" name="Freeform 3093"/>
          <p:cNvSpPr>
            <a:spLocks noChangeAspect="1"/>
          </p:cNvSpPr>
          <p:nvPr/>
        </p:nvSpPr>
        <p:spPr bwMode="auto">
          <a:xfrm>
            <a:off x="7180546" y="4945276"/>
            <a:ext cx="944563" cy="814388"/>
          </a:xfrm>
          <a:custGeom>
            <a:avLst/>
            <a:gdLst>
              <a:gd name="T0" fmla="*/ 86 w 496"/>
              <a:gd name="T1" fmla="*/ 169 h 427"/>
              <a:gd name="T2" fmla="*/ 130 w 496"/>
              <a:gd name="T3" fmla="*/ 155 h 427"/>
              <a:gd name="T4" fmla="*/ 149 w 496"/>
              <a:gd name="T5" fmla="*/ 125 h 427"/>
              <a:gd name="T6" fmla="*/ 163 w 496"/>
              <a:gd name="T7" fmla="*/ 99 h 427"/>
              <a:gd name="T8" fmla="*/ 172 w 496"/>
              <a:gd name="T9" fmla="*/ 103 h 427"/>
              <a:gd name="T10" fmla="*/ 190 w 496"/>
              <a:gd name="T11" fmla="*/ 96 h 427"/>
              <a:gd name="T12" fmla="*/ 187 w 496"/>
              <a:gd name="T13" fmla="*/ 80 h 427"/>
              <a:gd name="T14" fmla="*/ 197 w 496"/>
              <a:gd name="T15" fmla="*/ 67 h 427"/>
              <a:gd name="T16" fmla="*/ 217 w 496"/>
              <a:gd name="T17" fmla="*/ 56 h 427"/>
              <a:gd name="T18" fmla="*/ 241 w 496"/>
              <a:gd name="T19" fmla="*/ 72 h 427"/>
              <a:gd name="T20" fmla="*/ 254 w 496"/>
              <a:gd name="T21" fmla="*/ 77 h 427"/>
              <a:gd name="T22" fmla="*/ 272 w 496"/>
              <a:gd name="T23" fmla="*/ 84 h 427"/>
              <a:gd name="T24" fmla="*/ 262 w 496"/>
              <a:gd name="T25" fmla="*/ 64 h 427"/>
              <a:gd name="T26" fmla="*/ 288 w 496"/>
              <a:gd name="T27" fmla="*/ 32 h 427"/>
              <a:gd name="T28" fmla="*/ 315 w 496"/>
              <a:gd name="T29" fmla="*/ 24 h 427"/>
              <a:gd name="T30" fmla="*/ 309 w 496"/>
              <a:gd name="T31" fmla="*/ 11 h 427"/>
              <a:gd name="T32" fmla="*/ 336 w 496"/>
              <a:gd name="T33" fmla="*/ 23 h 427"/>
              <a:gd name="T34" fmla="*/ 365 w 496"/>
              <a:gd name="T35" fmla="*/ 30 h 427"/>
              <a:gd name="T36" fmla="*/ 357 w 496"/>
              <a:gd name="T37" fmla="*/ 49 h 427"/>
              <a:gd name="T38" fmla="*/ 384 w 496"/>
              <a:gd name="T39" fmla="*/ 96 h 427"/>
              <a:gd name="T40" fmla="*/ 428 w 496"/>
              <a:gd name="T41" fmla="*/ 121 h 427"/>
              <a:gd name="T42" fmla="*/ 447 w 496"/>
              <a:gd name="T43" fmla="*/ 38 h 427"/>
              <a:gd name="T44" fmla="*/ 463 w 496"/>
              <a:gd name="T45" fmla="*/ 1 h 427"/>
              <a:gd name="T46" fmla="*/ 473 w 496"/>
              <a:gd name="T47" fmla="*/ 30 h 427"/>
              <a:gd name="T48" fmla="*/ 491 w 496"/>
              <a:gd name="T49" fmla="*/ 59 h 427"/>
              <a:gd name="T50" fmla="*/ 506 w 496"/>
              <a:gd name="T51" fmla="*/ 109 h 427"/>
              <a:gd name="T52" fmla="*/ 519 w 496"/>
              <a:gd name="T53" fmla="*/ 153 h 427"/>
              <a:gd name="T54" fmla="*/ 541 w 496"/>
              <a:gd name="T55" fmla="*/ 167 h 427"/>
              <a:gd name="T56" fmla="*/ 551 w 496"/>
              <a:gd name="T57" fmla="*/ 204 h 427"/>
              <a:gd name="T58" fmla="*/ 569 w 496"/>
              <a:gd name="T59" fmla="*/ 207 h 427"/>
              <a:gd name="T60" fmla="*/ 583 w 496"/>
              <a:gd name="T61" fmla="*/ 241 h 427"/>
              <a:gd name="T62" fmla="*/ 595 w 496"/>
              <a:gd name="T63" fmla="*/ 278 h 427"/>
              <a:gd name="T64" fmla="*/ 584 w 496"/>
              <a:gd name="T65" fmla="*/ 347 h 427"/>
              <a:gd name="T66" fmla="*/ 547 w 496"/>
              <a:gd name="T67" fmla="*/ 410 h 427"/>
              <a:gd name="T68" fmla="*/ 523 w 496"/>
              <a:gd name="T69" fmla="*/ 446 h 427"/>
              <a:gd name="T70" fmla="*/ 477 w 496"/>
              <a:gd name="T71" fmla="*/ 494 h 427"/>
              <a:gd name="T72" fmla="*/ 439 w 496"/>
              <a:gd name="T73" fmla="*/ 502 h 427"/>
              <a:gd name="T74" fmla="*/ 422 w 496"/>
              <a:gd name="T75" fmla="*/ 505 h 427"/>
              <a:gd name="T76" fmla="*/ 385 w 496"/>
              <a:gd name="T77" fmla="*/ 501 h 427"/>
              <a:gd name="T78" fmla="*/ 365 w 496"/>
              <a:gd name="T79" fmla="*/ 470 h 427"/>
              <a:gd name="T80" fmla="*/ 344 w 496"/>
              <a:gd name="T81" fmla="*/ 451 h 427"/>
              <a:gd name="T82" fmla="*/ 344 w 496"/>
              <a:gd name="T83" fmla="*/ 424 h 427"/>
              <a:gd name="T84" fmla="*/ 330 w 496"/>
              <a:gd name="T85" fmla="*/ 435 h 427"/>
              <a:gd name="T86" fmla="*/ 348 w 496"/>
              <a:gd name="T87" fmla="*/ 396 h 427"/>
              <a:gd name="T88" fmla="*/ 314 w 496"/>
              <a:gd name="T89" fmla="*/ 433 h 427"/>
              <a:gd name="T90" fmla="*/ 300 w 496"/>
              <a:gd name="T91" fmla="*/ 406 h 427"/>
              <a:gd name="T92" fmla="*/ 270 w 496"/>
              <a:gd name="T93" fmla="*/ 383 h 427"/>
              <a:gd name="T94" fmla="*/ 178 w 496"/>
              <a:gd name="T95" fmla="*/ 386 h 427"/>
              <a:gd name="T96" fmla="*/ 112 w 496"/>
              <a:gd name="T97" fmla="*/ 416 h 427"/>
              <a:gd name="T98" fmla="*/ 50 w 496"/>
              <a:gd name="T99" fmla="*/ 439 h 427"/>
              <a:gd name="T100" fmla="*/ 8 w 496"/>
              <a:gd name="T101" fmla="*/ 411 h 427"/>
              <a:gd name="T102" fmla="*/ 18 w 496"/>
              <a:gd name="T103" fmla="*/ 365 h 427"/>
              <a:gd name="T104" fmla="*/ 0 w 496"/>
              <a:gd name="T105" fmla="*/ 278 h 427"/>
              <a:gd name="T106" fmla="*/ 14 w 496"/>
              <a:gd name="T107" fmla="*/ 280 h 427"/>
              <a:gd name="T108" fmla="*/ 13 w 496"/>
              <a:gd name="T109" fmla="*/ 216 h 427"/>
              <a:gd name="T110" fmla="*/ 20 w 496"/>
              <a:gd name="T111" fmla="*/ 205 h 427"/>
              <a:gd name="T112" fmla="*/ 55 w 496"/>
              <a:gd name="T113" fmla="*/ 178 h 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6"/>
              <a:gd name="T172" fmla="*/ 0 h 427"/>
              <a:gd name="T173" fmla="*/ 496 w 496"/>
              <a:gd name="T174" fmla="*/ 427 h 42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6" h="427">
                <a:moveTo>
                  <a:pt x="50" y="145"/>
                </a:moveTo>
                <a:cubicBezTo>
                  <a:pt x="52" y="145"/>
                  <a:pt x="54" y="144"/>
                  <a:pt x="56" y="144"/>
                </a:cubicBezTo>
                <a:cubicBezTo>
                  <a:pt x="59" y="144"/>
                  <a:pt x="62" y="147"/>
                  <a:pt x="64" y="145"/>
                </a:cubicBezTo>
                <a:cubicBezTo>
                  <a:pt x="66" y="143"/>
                  <a:pt x="68" y="139"/>
                  <a:pt x="72" y="141"/>
                </a:cubicBezTo>
                <a:cubicBezTo>
                  <a:pt x="74" y="141"/>
                  <a:pt x="77" y="140"/>
                  <a:pt x="79" y="139"/>
                </a:cubicBezTo>
                <a:cubicBezTo>
                  <a:pt x="81" y="138"/>
                  <a:pt x="81" y="135"/>
                  <a:pt x="83" y="134"/>
                </a:cubicBezTo>
                <a:cubicBezTo>
                  <a:pt x="85" y="134"/>
                  <a:pt x="89" y="135"/>
                  <a:pt x="91" y="135"/>
                </a:cubicBezTo>
                <a:cubicBezTo>
                  <a:pt x="97" y="133"/>
                  <a:pt x="104" y="133"/>
                  <a:pt x="108" y="129"/>
                </a:cubicBezTo>
                <a:cubicBezTo>
                  <a:pt x="113" y="126"/>
                  <a:pt x="114" y="121"/>
                  <a:pt x="116" y="116"/>
                </a:cubicBezTo>
                <a:cubicBezTo>
                  <a:pt x="117" y="115"/>
                  <a:pt x="115" y="113"/>
                  <a:pt x="116" y="112"/>
                </a:cubicBezTo>
                <a:cubicBezTo>
                  <a:pt x="118" y="110"/>
                  <a:pt x="122" y="111"/>
                  <a:pt x="124" y="109"/>
                </a:cubicBezTo>
                <a:cubicBezTo>
                  <a:pt x="125" y="108"/>
                  <a:pt x="124" y="106"/>
                  <a:pt x="124" y="104"/>
                </a:cubicBezTo>
                <a:cubicBezTo>
                  <a:pt x="124" y="103"/>
                  <a:pt x="122" y="101"/>
                  <a:pt x="123" y="100"/>
                </a:cubicBezTo>
                <a:cubicBezTo>
                  <a:pt x="124" y="95"/>
                  <a:pt x="125" y="91"/>
                  <a:pt x="128" y="87"/>
                </a:cubicBezTo>
                <a:cubicBezTo>
                  <a:pt x="129" y="84"/>
                  <a:pt x="132" y="82"/>
                  <a:pt x="135" y="80"/>
                </a:cubicBezTo>
                <a:cubicBezTo>
                  <a:pt x="135" y="79"/>
                  <a:pt x="136" y="81"/>
                  <a:pt x="136" y="82"/>
                </a:cubicBezTo>
                <a:cubicBezTo>
                  <a:pt x="136" y="84"/>
                  <a:pt x="135" y="85"/>
                  <a:pt x="135" y="86"/>
                </a:cubicBezTo>
                <a:cubicBezTo>
                  <a:pt x="136" y="90"/>
                  <a:pt x="136" y="95"/>
                  <a:pt x="139" y="97"/>
                </a:cubicBezTo>
                <a:cubicBezTo>
                  <a:pt x="142" y="98"/>
                  <a:pt x="145" y="94"/>
                  <a:pt x="145" y="92"/>
                </a:cubicBezTo>
                <a:cubicBezTo>
                  <a:pt x="146" y="90"/>
                  <a:pt x="143" y="88"/>
                  <a:pt x="143" y="86"/>
                </a:cubicBezTo>
                <a:cubicBezTo>
                  <a:pt x="142" y="85"/>
                  <a:pt x="142" y="83"/>
                  <a:pt x="143" y="82"/>
                </a:cubicBezTo>
                <a:cubicBezTo>
                  <a:pt x="143" y="81"/>
                  <a:pt x="145" y="80"/>
                  <a:pt x="146" y="80"/>
                </a:cubicBezTo>
                <a:cubicBezTo>
                  <a:pt x="150" y="80"/>
                  <a:pt x="154" y="83"/>
                  <a:pt x="158" y="83"/>
                </a:cubicBezTo>
                <a:cubicBezTo>
                  <a:pt x="158" y="83"/>
                  <a:pt x="159" y="81"/>
                  <a:pt x="158" y="80"/>
                </a:cubicBezTo>
                <a:cubicBezTo>
                  <a:pt x="158" y="79"/>
                  <a:pt x="156" y="80"/>
                  <a:pt x="155" y="79"/>
                </a:cubicBezTo>
                <a:cubicBezTo>
                  <a:pt x="155" y="78"/>
                  <a:pt x="156" y="75"/>
                  <a:pt x="155" y="74"/>
                </a:cubicBezTo>
                <a:cubicBezTo>
                  <a:pt x="155" y="73"/>
                  <a:pt x="153" y="73"/>
                  <a:pt x="153" y="72"/>
                </a:cubicBezTo>
                <a:cubicBezTo>
                  <a:pt x="153" y="70"/>
                  <a:pt x="155" y="67"/>
                  <a:pt x="156" y="67"/>
                </a:cubicBezTo>
                <a:cubicBezTo>
                  <a:pt x="159" y="67"/>
                  <a:pt x="160" y="72"/>
                  <a:pt x="162" y="71"/>
                </a:cubicBezTo>
                <a:cubicBezTo>
                  <a:pt x="165" y="70"/>
                  <a:pt x="161" y="66"/>
                  <a:pt x="162" y="64"/>
                </a:cubicBezTo>
                <a:cubicBezTo>
                  <a:pt x="163" y="63"/>
                  <a:pt x="167" y="66"/>
                  <a:pt x="167" y="64"/>
                </a:cubicBezTo>
                <a:cubicBezTo>
                  <a:pt x="168" y="61"/>
                  <a:pt x="164" y="59"/>
                  <a:pt x="164" y="56"/>
                </a:cubicBezTo>
                <a:cubicBezTo>
                  <a:pt x="164" y="54"/>
                  <a:pt x="167" y="51"/>
                  <a:pt x="169" y="51"/>
                </a:cubicBezTo>
                <a:cubicBezTo>
                  <a:pt x="172" y="51"/>
                  <a:pt x="171" y="56"/>
                  <a:pt x="173" y="56"/>
                </a:cubicBezTo>
                <a:cubicBezTo>
                  <a:pt x="176" y="56"/>
                  <a:pt x="175" y="51"/>
                  <a:pt x="177" y="50"/>
                </a:cubicBezTo>
                <a:cubicBezTo>
                  <a:pt x="178" y="48"/>
                  <a:pt x="180" y="48"/>
                  <a:pt x="181" y="47"/>
                </a:cubicBezTo>
                <a:cubicBezTo>
                  <a:pt x="183" y="47"/>
                  <a:pt x="184" y="49"/>
                  <a:pt x="185" y="48"/>
                </a:cubicBezTo>
                <a:cubicBezTo>
                  <a:pt x="186" y="47"/>
                  <a:pt x="185" y="44"/>
                  <a:pt x="186" y="43"/>
                </a:cubicBezTo>
                <a:cubicBezTo>
                  <a:pt x="189" y="43"/>
                  <a:pt x="191" y="46"/>
                  <a:pt x="193" y="48"/>
                </a:cubicBezTo>
                <a:cubicBezTo>
                  <a:pt x="196" y="51"/>
                  <a:pt x="200" y="55"/>
                  <a:pt x="201" y="60"/>
                </a:cubicBezTo>
                <a:cubicBezTo>
                  <a:pt x="202" y="62"/>
                  <a:pt x="197" y="68"/>
                  <a:pt x="199" y="68"/>
                </a:cubicBezTo>
                <a:cubicBezTo>
                  <a:pt x="203" y="69"/>
                  <a:pt x="202" y="62"/>
                  <a:pt x="205" y="61"/>
                </a:cubicBezTo>
                <a:cubicBezTo>
                  <a:pt x="207" y="59"/>
                  <a:pt x="209" y="59"/>
                  <a:pt x="212" y="60"/>
                </a:cubicBezTo>
                <a:cubicBezTo>
                  <a:pt x="213" y="61"/>
                  <a:pt x="211" y="64"/>
                  <a:pt x="212" y="64"/>
                </a:cubicBezTo>
                <a:cubicBezTo>
                  <a:pt x="214" y="64"/>
                  <a:pt x="213" y="60"/>
                  <a:pt x="214" y="60"/>
                </a:cubicBezTo>
                <a:cubicBezTo>
                  <a:pt x="216" y="60"/>
                  <a:pt x="218" y="61"/>
                  <a:pt x="219" y="63"/>
                </a:cubicBezTo>
                <a:cubicBezTo>
                  <a:pt x="220" y="64"/>
                  <a:pt x="220" y="66"/>
                  <a:pt x="221" y="67"/>
                </a:cubicBezTo>
                <a:cubicBezTo>
                  <a:pt x="222" y="69"/>
                  <a:pt x="225" y="71"/>
                  <a:pt x="227" y="70"/>
                </a:cubicBezTo>
                <a:cubicBezTo>
                  <a:pt x="229" y="70"/>
                  <a:pt x="223" y="68"/>
                  <a:pt x="223" y="66"/>
                </a:cubicBezTo>
                <a:cubicBezTo>
                  <a:pt x="222" y="65"/>
                  <a:pt x="222" y="63"/>
                  <a:pt x="222" y="61"/>
                </a:cubicBezTo>
                <a:cubicBezTo>
                  <a:pt x="222" y="60"/>
                  <a:pt x="224" y="59"/>
                  <a:pt x="224" y="58"/>
                </a:cubicBezTo>
                <a:cubicBezTo>
                  <a:pt x="222" y="56"/>
                  <a:pt x="218" y="56"/>
                  <a:pt x="218" y="53"/>
                </a:cubicBezTo>
                <a:cubicBezTo>
                  <a:pt x="218" y="49"/>
                  <a:pt x="221" y="45"/>
                  <a:pt x="224" y="41"/>
                </a:cubicBezTo>
                <a:cubicBezTo>
                  <a:pt x="225" y="39"/>
                  <a:pt x="228" y="39"/>
                  <a:pt x="230" y="37"/>
                </a:cubicBezTo>
                <a:cubicBezTo>
                  <a:pt x="232" y="33"/>
                  <a:pt x="231" y="28"/>
                  <a:pt x="234" y="25"/>
                </a:cubicBezTo>
                <a:cubicBezTo>
                  <a:pt x="235" y="24"/>
                  <a:pt x="238" y="28"/>
                  <a:pt x="240" y="27"/>
                </a:cubicBezTo>
                <a:cubicBezTo>
                  <a:pt x="242" y="26"/>
                  <a:pt x="241" y="21"/>
                  <a:pt x="243" y="20"/>
                </a:cubicBezTo>
                <a:cubicBezTo>
                  <a:pt x="247" y="19"/>
                  <a:pt x="252" y="20"/>
                  <a:pt x="257" y="20"/>
                </a:cubicBezTo>
                <a:cubicBezTo>
                  <a:pt x="257" y="21"/>
                  <a:pt x="257" y="23"/>
                  <a:pt x="258" y="23"/>
                </a:cubicBezTo>
                <a:cubicBezTo>
                  <a:pt x="259" y="23"/>
                  <a:pt x="262" y="22"/>
                  <a:pt x="263" y="20"/>
                </a:cubicBezTo>
                <a:cubicBezTo>
                  <a:pt x="263" y="19"/>
                  <a:pt x="263" y="17"/>
                  <a:pt x="262" y="15"/>
                </a:cubicBezTo>
                <a:cubicBezTo>
                  <a:pt x="260" y="13"/>
                  <a:pt x="257" y="14"/>
                  <a:pt x="255" y="12"/>
                </a:cubicBezTo>
                <a:cubicBezTo>
                  <a:pt x="253" y="11"/>
                  <a:pt x="250" y="9"/>
                  <a:pt x="252" y="7"/>
                </a:cubicBezTo>
                <a:cubicBezTo>
                  <a:pt x="253" y="6"/>
                  <a:pt x="256" y="8"/>
                  <a:pt x="258" y="9"/>
                </a:cubicBezTo>
                <a:cubicBezTo>
                  <a:pt x="260" y="9"/>
                  <a:pt x="263" y="10"/>
                  <a:pt x="264" y="11"/>
                </a:cubicBezTo>
                <a:cubicBezTo>
                  <a:pt x="266" y="12"/>
                  <a:pt x="267" y="14"/>
                  <a:pt x="269" y="15"/>
                </a:cubicBezTo>
                <a:cubicBezTo>
                  <a:pt x="271" y="15"/>
                  <a:pt x="273" y="14"/>
                  <a:pt x="275" y="15"/>
                </a:cubicBezTo>
                <a:cubicBezTo>
                  <a:pt x="277" y="15"/>
                  <a:pt x="278" y="18"/>
                  <a:pt x="280" y="19"/>
                </a:cubicBezTo>
                <a:cubicBezTo>
                  <a:pt x="281" y="19"/>
                  <a:pt x="282" y="16"/>
                  <a:pt x="284" y="17"/>
                </a:cubicBezTo>
                <a:cubicBezTo>
                  <a:pt x="287" y="17"/>
                  <a:pt x="289" y="22"/>
                  <a:pt x="292" y="22"/>
                </a:cubicBezTo>
                <a:cubicBezTo>
                  <a:pt x="295" y="23"/>
                  <a:pt x="298" y="20"/>
                  <a:pt x="301" y="20"/>
                </a:cubicBezTo>
                <a:cubicBezTo>
                  <a:pt x="302" y="21"/>
                  <a:pt x="302" y="26"/>
                  <a:pt x="304" y="25"/>
                </a:cubicBezTo>
                <a:cubicBezTo>
                  <a:pt x="306" y="24"/>
                  <a:pt x="305" y="19"/>
                  <a:pt x="307" y="18"/>
                </a:cubicBezTo>
                <a:cubicBezTo>
                  <a:pt x="310" y="18"/>
                  <a:pt x="315" y="20"/>
                  <a:pt x="315" y="23"/>
                </a:cubicBezTo>
                <a:cubicBezTo>
                  <a:pt x="315" y="28"/>
                  <a:pt x="310" y="31"/>
                  <a:pt x="306" y="35"/>
                </a:cubicBezTo>
                <a:cubicBezTo>
                  <a:pt x="304" y="37"/>
                  <a:pt x="299" y="38"/>
                  <a:pt x="298" y="41"/>
                </a:cubicBezTo>
                <a:cubicBezTo>
                  <a:pt x="297" y="44"/>
                  <a:pt x="300" y="48"/>
                  <a:pt x="299" y="51"/>
                </a:cubicBezTo>
                <a:cubicBezTo>
                  <a:pt x="298" y="56"/>
                  <a:pt x="293" y="60"/>
                  <a:pt x="294" y="65"/>
                </a:cubicBezTo>
                <a:cubicBezTo>
                  <a:pt x="296" y="70"/>
                  <a:pt x="303" y="72"/>
                  <a:pt x="307" y="75"/>
                </a:cubicBezTo>
                <a:cubicBezTo>
                  <a:pt x="311" y="77"/>
                  <a:pt x="316" y="78"/>
                  <a:pt x="320" y="80"/>
                </a:cubicBezTo>
                <a:cubicBezTo>
                  <a:pt x="323" y="82"/>
                  <a:pt x="327" y="84"/>
                  <a:pt x="330" y="87"/>
                </a:cubicBezTo>
                <a:cubicBezTo>
                  <a:pt x="332" y="88"/>
                  <a:pt x="334" y="90"/>
                  <a:pt x="336" y="91"/>
                </a:cubicBezTo>
                <a:cubicBezTo>
                  <a:pt x="339" y="94"/>
                  <a:pt x="342" y="98"/>
                  <a:pt x="345" y="100"/>
                </a:cubicBezTo>
                <a:cubicBezTo>
                  <a:pt x="349" y="101"/>
                  <a:pt x="354" y="104"/>
                  <a:pt x="357" y="101"/>
                </a:cubicBezTo>
                <a:cubicBezTo>
                  <a:pt x="362" y="97"/>
                  <a:pt x="363" y="89"/>
                  <a:pt x="366" y="83"/>
                </a:cubicBezTo>
                <a:cubicBezTo>
                  <a:pt x="368" y="77"/>
                  <a:pt x="371" y="71"/>
                  <a:pt x="372" y="65"/>
                </a:cubicBezTo>
                <a:cubicBezTo>
                  <a:pt x="374" y="57"/>
                  <a:pt x="372" y="49"/>
                  <a:pt x="372" y="40"/>
                </a:cubicBezTo>
                <a:cubicBezTo>
                  <a:pt x="372" y="38"/>
                  <a:pt x="372" y="34"/>
                  <a:pt x="373" y="32"/>
                </a:cubicBezTo>
                <a:cubicBezTo>
                  <a:pt x="374" y="29"/>
                  <a:pt x="376" y="28"/>
                  <a:pt x="377" y="26"/>
                </a:cubicBezTo>
                <a:cubicBezTo>
                  <a:pt x="378" y="24"/>
                  <a:pt x="377" y="22"/>
                  <a:pt x="377" y="20"/>
                </a:cubicBezTo>
                <a:cubicBezTo>
                  <a:pt x="379" y="14"/>
                  <a:pt x="381" y="8"/>
                  <a:pt x="383" y="3"/>
                </a:cubicBezTo>
                <a:cubicBezTo>
                  <a:pt x="383" y="1"/>
                  <a:pt x="385" y="0"/>
                  <a:pt x="386" y="1"/>
                </a:cubicBezTo>
                <a:cubicBezTo>
                  <a:pt x="387" y="1"/>
                  <a:pt x="387" y="3"/>
                  <a:pt x="388" y="5"/>
                </a:cubicBezTo>
                <a:cubicBezTo>
                  <a:pt x="389" y="8"/>
                  <a:pt x="389" y="11"/>
                  <a:pt x="390" y="14"/>
                </a:cubicBezTo>
                <a:cubicBezTo>
                  <a:pt x="392" y="16"/>
                  <a:pt x="396" y="16"/>
                  <a:pt x="397" y="18"/>
                </a:cubicBezTo>
                <a:cubicBezTo>
                  <a:pt x="397" y="20"/>
                  <a:pt x="394" y="23"/>
                  <a:pt x="394" y="25"/>
                </a:cubicBezTo>
                <a:cubicBezTo>
                  <a:pt x="395" y="31"/>
                  <a:pt x="398" y="36"/>
                  <a:pt x="400" y="42"/>
                </a:cubicBezTo>
                <a:cubicBezTo>
                  <a:pt x="400" y="45"/>
                  <a:pt x="399" y="49"/>
                  <a:pt x="400" y="53"/>
                </a:cubicBezTo>
                <a:cubicBezTo>
                  <a:pt x="401" y="54"/>
                  <a:pt x="403" y="53"/>
                  <a:pt x="404" y="53"/>
                </a:cubicBezTo>
                <a:cubicBezTo>
                  <a:pt x="406" y="52"/>
                  <a:pt x="407" y="49"/>
                  <a:pt x="409" y="49"/>
                </a:cubicBezTo>
                <a:cubicBezTo>
                  <a:pt x="411" y="49"/>
                  <a:pt x="410" y="52"/>
                  <a:pt x="411" y="53"/>
                </a:cubicBezTo>
                <a:cubicBezTo>
                  <a:pt x="413" y="56"/>
                  <a:pt x="417" y="58"/>
                  <a:pt x="417" y="62"/>
                </a:cubicBezTo>
                <a:cubicBezTo>
                  <a:pt x="419" y="67"/>
                  <a:pt x="416" y="72"/>
                  <a:pt x="417" y="78"/>
                </a:cubicBezTo>
                <a:cubicBezTo>
                  <a:pt x="417" y="82"/>
                  <a:pt x="420" y="86"/>
                  <a:pt x="422" y="91"/>
                </a:cubicBezTo>
                <a:cubicBezTo>
                  <a:pt x="423" y="93"/>
                  <a:pt x="425" y="96"/>
                  <a:pt x="425" y="98"/>
                </a:cubicBezTo>
                <a:cubicBezTo>
                  <a:pt x="425" y="102"/>
                  <a:pt x="422" y="105"/>
                  <a:pt x="422" y="109"/>
                </a:cubicBezTo>
                <a:cubicBezTo>
                  <a:pt x="422" y="113"/>
                  <a:pt x="422" y="118"/>
                  <a:pt x="425" y="121"/>
                </a:cubicBezTo>
                <a:cubicBezTo>
                  <a:pt x="426" y="124"/>
                  <a:pt x="430" y="126"/>
                  <a:pt x="433" y="127"/>
                </a:cubicBezTo>
                <a:cubicBezTo>
                  <a:pt x="434" y="128"/>
                  <a:pt x="437" y="126"/>
                  <a:pt x="438" y="127"/>
                </a:cubicBezTo>
                <a:cubicBezTo>
                  <a:pt x="439" y="128"/>
                  <a:pt x="438" y="131"/>
                  <a:pt x="439" y="133"/>
                </a:cubicBezTo>
                <a:cubicBezTo>
                  <a:pt x="440" y="134"/>
                  <a:pt x="442" y="134"/>
                  <a:pt x="444" y="135"/>
                </a:cubicBezTo>
                <a:cubicBezTo>
                  <a:pt x="446" y="136"/>
                  <a:pt x="449" y="137"/>
                  <a:pt x="451" y="139"/>
                </a:cubicBezTo>
                <a:cubicBezTo>
                  <a:pt x="452" y="140"/>
                  <a:pt x="453" y="141"/>
                  <a:pt x="453" y="143"/>
                </a:cubicBezTo>
                <a:cubicBezTo>
                  <a:pt x="453" y="144"/>
                  <a:pt x="451" y="145"/>
                  <a:pt x="452" y="146"/>
                </a:cubicBezTo>
                <a:cubicBezTo>
                  <a:pt x="453" y="149"/>
                  <a:pt x="457" y="150"/>
                  <a:pt x="458" y="153"/>
                </a:cubicBezTo>
                <a:cubicBezTo>
                  <a:pt x="460" y="159"/>
                  <a:pt x="457" y="165"/>
                  <a:pt x="459" y="170"/>
                </a:cubicBezTo>
                <a:cubicBezTo>
                  <a:pt x="459" y="172"/>
                  <a:pt x="461" y="174"/>
                  <a:pt x="463" y="173"/>
                </a:cubicBezTo>
                <a:cubicBezTo>
                  <a:pt x="465" y="173"/>
                  <a:pt x="465" y="170"/>
                  <a:pt x="466" y="170"/>
                </a:cubicBezTo>
                <a:cubicBezTo>
                  <a:pt x="468" y="169"/>
                  <a:pt x="469" y="171"/>
                  <a:pt x="471" y="172"/>
                </a:cubicBezTo>
                <a:cubicBezTo>
                  <a:pt x="472" y="172"/>
                  <a:pt x="473" y="171"/>
                  <a:pt x="474" y="172"/>
                </a:cubicBezTo>
                <a:cubicBezTo>
                  <a:pt x="475" y="175"/>
                  <a:pt x="475" y="179"/>
                  <a:pt x="474" y="183"/>
                </a:cubicBezTo>
                <a:cubicBezTo>
                  <a:pt x="474" y="185"/>
                  <a:pt x="469" y="186"/>
                  <a:pt x="470" y="188"/>
                </a:cubicBezTo>
                <a:cubicBezTo>
                  <a:pt x="472" y="190"/>
                  <a:pt x="476" y="188"/>
                  <a:pt x="478" y="190"/>
                </a:cubicBezTo>
                <a:cubicBezTo>
                  <a:pt x="482" y="193"/>
                  <a:pt x="483" y="198"/>
                  <a:pt x="486" y="201"/>
                </a:cubicBezTo>
                <a:cubicBezTo>
                  <a:pt x="488" y="204"/>
                  <a:pt x="490" y="206"/>
                  <a:pt x="491" y="209"/>
                </a:cubicBezTo>
                <a:cubicBezTo>
                  <a:pt x="493" y="211"/>
                  <a:pt x="494" y="213"/>
                  <a:pt x="494" y="215"/>
                </a:cubicBezTo>
                <a:cubicBezTo>
                  <a:pt x="495" y="218"/>
                  <a:pt x="493" y="220"/>
                  <a:pt x="494" y="222"/>
                </a:cubicBezTo>
                <a:cubicBezTo>
                  <a:pt x="494" y="225"/>
                  <a:pt x="496" y="228"/>
                  <a:pt x="496" y="231"/>
                </a:cubicBezTo>
                <a:cubicBezTo>
                  <a:pt x="496" y="236"/>
                  <a:pt x="492" y="241"/>
                  <a:pt x="492" y="246"/>
                </a:cubicBezTo>
                <a:cubicBezTo>
                  <a:pt x="492" y="251"/>
                  <a:pt x="494" y="256"/>
                  <a:pt x="494" y="262"/>
                </a:cubicBezTo>
                <a:cubicBezTo>
                  <a:pt x="494" y="266"/>
                  <a:pt x="494" y="271"/>
                  <a:pt x="493" y="275"/>
                </a:cubicBezTo>
                <a:cubicBezTo>
                  <a:pt x="491" y="280"/>
                  <a:pt x="489" y="284"/>
                  <a:pt x="487" y="289"/>
                </a:cubicBezTo>
                <a:cubicBezTo>
                  <a:pt x="484" y="296"/>
                  <a:pt x="483" y="303"/>
                  <a:pt x="480" y="310"/>
                </a:cubicBezTo>
                <a:cubicBezTo>
                  <a:pt x="478" y="315"/>
                  <a:pt x="476" y="320"/>
                  <a:pt x="472" y="324"/>
                </a:cubicBezTo>
                <a:cubicBezTo>
                  <a:pt x="469" y="328"/>
                  <a:pt x="464" y="329"/>
                  <a:pt x="461" y="332"/>
                </a:cubicBezTo>
                <a:cubicBezTo>
                  <a:pt x="458" y="335"/>
                  <a:pt x="457" y="338"/>
                  <a:pt x="456" y="341"/>
                </a:cubicBezTo>
                <a:cubicBezTo>
                  <a:pt x="454" y="343"/>
                  <a:pt x="453" y="346"/>
                  <a:pt x="451" y="348"/>
                </a:cubicBezTo>
                <a:cubicBezTo>
                  <a:pt x="449" y="351"/>
                  <a:pt x="447" y="354"/>
                  <a:pt x="445" y="358"/>
                </a:cubicBezTo>
                <a:cubicBezTo>
                  <a:pt x="444" y="360"/>
                  <a:pt x="444" y="364"/>
                  <a:pt x="443" y="366"/>
                </a:cubicBezTo>
                <a:cubicBezTo>
                  <a:pt x="441" y="368"/>
                  <a:pt x="437" y="369"/>
                  <a:pt x="436" y="371"/>
                </a:cubicBezTo>
                <a:cubicBezTo>
                  <a:pt x="433" y="376"/>
                  <a:pt x="431" y="381"/>
                  <a:pt x="429" y="387"/>
                </a:cubicBezTo>
                <a:cubicBezTo>
                  <a:pt x="427" y="392"/>
                  <a:pt x="428" y="397"/>
                  <a:pt x="426" y="402"/>
                </a:cubicBezTo>
                <a:cubicBezTo>
                  <a:pt x="424" y="405"/>
                  <a:pt x="421" y="408"/>
                  <a:pt x="418" y="409"/>
                </a:cubicBezTo>
                <a:cubicBezTo>
                  <a:pt x="412" y="411"/>
                  <a:pt x="405" y="409"/>
                  <a:pt x="398" y="411"/>
                </a:cubicBezTo>
                <a:cubicBezTo>
                  <a:pt x="394" y="413"/>
                  <a:pt x="391" y="417"/>
                  <a:pt x="388" y="420"/>
                </a:cubicBezTo>
                <a:cubicBezTo>
                  <a:pt x="384" y="422"/>
                  <a:pt x="380" y="425"/>
                  <a:pt x="375" y="426"/>
                </a:cubicBezTo>
                <a:cubicBezTo>
                  <a:pt x="373" y="426"/>
                  <a:pt x="371" y="424"/>
                  <a:pt x="369" y="423"/>
                </a:cubicBezTo>
                <a:cubicBezTo>
                  <a:pt x="368" y="422"/>
                  <a:pt x="368" y="419"/>
                  <a:pt x="366" y="418"/>
                </a:cubicBezTo>
                <a:cubicBezTo>
                  <a:pt x="365" y="417"/>
                  <a:pt x="362" y="421"/>
                  <a:pt x="361" y="419"/>
                </a:cubicBezTo>
                <a:cubicBezTo>
                  <a:pt x="359" y="417"/>
                  <a:pt x="364" y="415"/>
                  <a:pt x="363" y="413"/>
                </a:cubicBezTo>
                <a:cubicBezTo>
                  <a:pt x="362" y="411"/>
                  <a:pt x="360" y="414"/>
                  <a:pt x="358" y="414"/>
                </a:cubicBezTo>
                <a:cubicBezTo>
                  <a:pt x="356" y="416"/>
                  <a:pt x="354" y="419"/>
                  <a:pt x="352" y="420"/>
                </a:cubicBezTo>
                <a:cubicBezTo>
                  <a:pt x="349" y="423"/>
                  <a:pt x="346" y="425"/>
                  <a:pt x="342" y="427"/>
                </a:cubicBezTo>
                <a:cubicBezTo>
                  <a:pt x="340" y="427"/>
                  <a:pt x="339" y="426"/>
                  <a:pt x="338" y="425"/>
                </a:cubicBezTo>
                <a:cubicBezTo>
                  <a:pt x="335" y="422"/>
                  <a:pt x="333" y="418"/>
                  <a:pt x="330" y="417"/>
                </a:cubicBezTo>
                <a:cubicBezTo>
                  <a:pt x="328" y="415"/>
                  <a:pt x="324" y="418"/>
                  <a:pt x="321" y="417"/>
                </a:cubicBezTo>
                <a:cubicBezTo>
                  <a:pt x="319" y="416"/>
                  <a:pt x="316" y="414"/>
                  <a:pt x="314" y="413"/>
                </a:cubicBezTo>
                <a:cubicBezTo>
                  <a:pt x="311" y="412"/>
                  <a:pt x="308" y="412"/>
                  <a:pt x="307" y="411"/>
                </a:cubicBezTo>
                <a:cubicBezTo>
                  <a:pt x="304" y="408"/>
                  <a:pt x="301" y="404"/>
                  <a:pt x="301" y="400"/>
                </a:cubicBezTo>
                <a:cubicBezTo>
                  <a:pt x="300" y="397"/>
                  <a:pt x="304" y="394"/>
                  <a:pt x="304" y="391"/>
                </a:cubicBezTo>
                <a:cubicBezTo>
                  <a:pt x="304" y="386"/>
                  <a:pt x="302" y="381"/>
                  <a:pt x="301" y="377"/>
                </a:cubicBezTo>
                <a:cubicBezTo>
                  <a:pt x="301" y="375"/>
                  <a:pt x="303" y="371"/>
                  <a:pt x="301" y="370"/>
                </a:cubicBezTo>
                <a:cubicBezTo>
                  <a:pt x="299" y="370"/>
                  <a:pt x="297" y="374"/>
                  <a:pt x="294" y="375"/>
                </a:cubicBezTo>
                <a:cubicBezTo>
                  <a:pt x="292" y="375"/>
                  <a:pt x="289" y="376"/>
                  <a:pt x="287" y="375"/>
                </a:cubicBezTo>
                <a:cubicBezTo>
                  <a:pt x="285" y="374"/>
                  <a:pt x="286" y="372"/>
                  <a:pt x="287" y="371"/>
                </a:cubicBezTo>
                <a:cubicBezTo>
                  <a:pt x="288" y="368"/>
                  <a:pt x="293" y="366"/>
                  <a:pt x="293" y="362"/>
                </a:cubicBezTo>
                <a:cubicBezTo>
                  <a:pt x="294" y="358"/>
                  <a:pt x="291" y="355"/>
                  <a:pt x="289" y="352"/>
                </a:cubicBezTo>
                <a:cubicBezTo>
                  <a:pt x="288" y="351"/>
                  <a:pt x="287" y="352"/>
                  <a:pt x="287" y="353"/>
                </a:cubicBezTo>
                <a:cubicBezTo>
                  <a:pt x="285" y="357"/>
                  <a:pt x="285" y="362"/>
                  <a:pt x="283" y="366"/>
                </a:cubicBezTo>
                <a:cubicBezTo>
                  <a:pt x="282" y="367"/>
                  <a:pt x="280" y="368"/>
                  <a:pt x="278" y="368"/>
                </a:cubicBezTo>
                <a:cubicBezTo>
                  <a:pt x="275" y="369"/>
                  <a:pt x="271" y="371"/>
                  <a:pt x="270" y="368"/>
                </a:cubicBezTo>
                <a:cubicBezTo>
                  <a:pt x="269" y="366"/>
                  <a:pt x="273" y="363"/>
                  <a:pt x="275" y="362"/>
                </a:cubicBezTo>
                <a:cubicBezTo>
                  <a:pt x="277" y="361"/>
                  <a:pt x="279" y="364"/>
                  <a:pt x="280" y="362"/>
                </a:cubicBezTo>
                <a:cubicBezTo>
                  <a:pt x="283" y="357"/>
                  <a:pt x="284" y="350"/>
                  <a:pt x="286" y="344"/>
                </a:cubicBezTo>
                <a:cubicBezTo>
                  <a:pt x="288" y="340"/>
                  <a:pt x="289" y="337"/>
                  <a:pt x="290" y="334"/>
                </a:cubicBezTo>
                <a:cubicBezTo>
                  <a:pt x="291" y="332"/>
                  <a:pt x="292" y="329"/>
                  <a:pt x="290" y="330"/>
                </a:cubicBezTo>
                <a:cubicBezTo>
                  <a:pt x="287" y="332"/>
                  <a:pt x="285" y="336"/>
                  <a:pt x="282" y="339"/>
                </a:cubicBezTo>
                <a:cubicBezTo>
                  <a:pt x="279" y="342"/>
                  <a:pt x="275" y="344"/>
                  <a:pt x="272" y="347"/>
                </a:cubicBezTo>
                <a:cubicBezTo>
                  <a:pt x="268" y="350"/>
                  <a:pt x="264" y="353"/>
                  <a:pt x="260" y="357"/>
                </a:cubicBezTo>
                <a:cubicBezTo>
                  <a:pt x="260" y="358"/>
                  <a:pt x="262" y="359"/>
                  <a:pt x="262" y="360"/>
                </a:cubicBezTo>
                <a:cubicBezTo>
                  <a:pt x="262" y="362"/>
                  <a:pt x="263" y="365"/>
                  <a:pt x="261" y="365"/>
                </a:cubicBezTo>
                <a:cubicBezTo>
                  <a:pt x="258" y="364"/>
                  <a:pt x="255" y="362"/>
                  <a:pt x="253" y="359"/>
                </a:cubicBezTo>
                <a:cubicBezTo>
                  <a:pt x="253" y="357"/>
                  <a:pt x="255" y="355"/>
                  <a:pt x="255" y="354"/>
                </a:cubicBezTo>
                <a:cubicBezTo>
                  <a:pt x="254" y="348"/>
                  <a:pt x="253" y="343"/>
                  <a:pt x="250" y="338"/>
                </a:cubicBezTo>
                <a:cubicBezTo>
                  <a:pt x="249" y="336"/>
                  <a:pt x="245" y="336"/>
                  <a:pt x="244" y="334"/>
                </a:cubicBezTo>
                <a:cubicBezTo>
                  <a:pt x="243" y="332"/>
                  <a:pt x="247" y="329"/>
                  <a:pt x="246" y="327"/>
                </a:cubicBezTo>
                <a:cubicBezTo>
                  <a:pt x="243" y="323"/>
                  <a:pt x="238" y="322"/>
                  <a:pt x="234" y="320"/>
                </a:cubicBezTo>
                <a:cubicBezTo>
                  <a:pt x="231" y="319"/>
                  <a:pt x="228" y="321"/>
                  <a:pt x="225" y="319"/>
                </a:cubicBezTo>
                <a:cubicBezTo>
                  <a:pt x="221" y="318"/>
                  <a:pt x="219" y="312"/>
                  <a:pt x="214" y="311"/>
                </a:cubicBezTo>
                <a:cubicBezTo>
                  <a:pt x="204" y="310"/>
                  <a:pt x="193" y="311"/>
                  <a:pt x="183" y="314"/>
                </a:cubicBezTo>
                <a:cubicBezTo>
                  <a:pt x="177" y="315"/>
                  <a:pt x="172" y="321"/>
                  <a:pt x="166" y="323"/>
                </a:cubicBezTo>
                <a:cubicBezTo>
                  <a:pt x="160" y="324"/>
                  <a:pt x="154" y="320"/>
                  <a:pt x="148" y="321"/>
                </a:cubicBezTo>
                <a:cubicBezTo>
                  <a:pt x="141" y="323"/>
                  <a:pt x="135" y="327"/>
                  <a:pt x="128" y="330"/>
                </a:cubicBezTo>
                <a:cubicBezTo>
                  <a:pt x="125" y="332"/>
                  <a:pt x="121" y="333"/>
                  <a:pt x="119" y="336"/>
                </a:cubicBezTo>
                <a:cubicBezTo>
                  <a:pt x="116" y="338"/>
                  <a:pt x="115" y="344"/>
                  <a:pt x="111" y="346"/>
                </a:cubicBezTo>
                <a:cubicBezTo>
                  <a:pt x="106" y="348"/>
                  <a:pt x="99" y="346"/>
                  <a:pt x="93" y="346"/>
                </a:cubicBezTo>
                <a:cubicBezTo>
                  <a:pt x="85" y="347"/>
                  <a:pt x="76" y="345"/>
                  <a:pt x="67" y="348"/>
                </a:cubicBezTo>
                <a:cubicBezTo>
                  <a:pt x="63" y="349"/>
                  <a:pt x="62" y="354"/>
                  <a:pt x="58" y="356"/>
                </a:cubicBezTo>
                <a:cubicBezTo>
                  <a:pt x="56" y="357"/>
                  <a:pt x="54" y="356"/>
                  <a:pt x="52" y="357"/>
                </a:cubicBezTo>
                <a:cubicBezTo>
                  <a:pt x="48" y="359"/>
                  <a:pt x="46" y="364"/>
                  <a:pt x="42" y="365"/>
                </a:cubicBezTo>
                <a:cubicBezTo>
                  <a:pt x="37" y="367"/>
                  <a:pt x="32" y="365"/>
                  <a:pt x="27" y="366"/>
                </a:cubicBezTo>
                <a:cubicBezTo>
                  <a:pt x="22" y="365"/>
                  <a:pt x="19" y="361"/>
                  <a:pt x="15" y="358"/>
                </a:cubicBezTo>
                <a:cubicBezTo>
                  <a:pt x="12" y="355"/>
                  <a:pt x="8" y="353"/>
                  <a:pt x="7" y="349"/>
                </a:cubicBezTo>
                <a:cubicBezTo>
                  <a:pt x="5" y="347"/>
                  <a:pt x="6" y="344"/>
                  <a:pt x="7" y="342"/>
                </a:cubicBezTo>
                <a:cubicBezTo>
                  <a:pt x="9" y="340"/>
                  <a:pt x="13" y="344"/>
                  <a:pt x="14" y="342"/>
                </a:cubicBezTo>
                <a:cubicBezTo>
                  <a:pt x="17" y="338"/>
                  <a:pt x="17" y="333"/>
                  <a:pt x="18" y="328"/>
                </a:cubicBezTo>
                <a:cubicBezTo>
                  <a:pt x="19" y="324"/>
                  <a:pt x="20" y="320"/>
                  <a:pt x="19" y="316"/>
                </a:cubicBezTo>
                <a:cubicBezTo>
                  <a:pt x="19" y="312"/>
                  <a:pt x="16" y="308"/>
                  <a:pt x="15" y="304"/>
                </a:cubicBezTo>
                <a:cubicBezTo>
                  <a:pt x="14" y="296"/>
                  <a:pt x="17" y="288"/>
                  <a:pt x="16" y="280"/>
                </a:cubicBezTo>
                <a:cubicBezTo>
                  <a:pt x="15" y="272"/>
                  <a:pt x="11" y="265"/>
                  <a:pt x="10" y="257"/>
                </a:cubicBezTo>
                <a:cubicBezTo>
                  <a:pt x="9" y="254"/>
                  <a:pt x="10" y="250"/>
                  <a:pt x="9" y="247"/>
                </a:cubicBezTo>
                <a:cubicBezTo>
                  <a:pt x="7" y="241"/>
                  <a:pt x="2" y="237"/>
                  <a:pt x="0" y="231"/>
                </a:cubicBezTo>
                <a:cubicBezTo>
                  <a:pt x="0" y="229"/>
                  <a:pt x="2" y="227"/>
                  <a:pt x="3" y="228"/>
                </a:cubicBezTo>
                <a:cubicBezTo>
                  <a:pt x="5" y="228"/>
                  <a:pt x="4" y="233"/>
                  <a:pt x="6" y="234"/>
                </a:cubicBezTo>
                <a:cubicBezTo>
                  <a:pt x="7" y="233"/>
                  <a:pt x="6" y="228"/>
                  <a:pt x="8" y="228"/>
                </a:cubicBezTo>
                <a:cubicBezTo>
                  <a:pt x="10" y="229"/>
                  <a:pt x="10" y="234"/>
                  <a:pt x="12" y="233"/>
                </a:cubicBezTo>
                <a:cubicBezTo>
                  <a:pt x="14" y="230"/>
                  <a:pt x="14" y="226"/>
                  <a:pt x="13" y="222"/>
                </a:cubicBezTo>
                <a:cubicBezTo>
                  <a:pt x="12" y="216"/>
                  <a:pt x="6" y="212"/>
                  <a:pt x="5" y="206"/>
                </a:cubicBezTo>
                <a:cubicBezTo>
                  <a:pt x="4" y="202"/>
                  <a:pt x="6" y="197"/>
                  <a:pt x="7" y="193"/>
                </a:cubicBezTo>
                <a:cubicBezTo>
                  <a:pt x="7" y="189"/>
                  <a:pt x="10" y="185"/>
                  <a:pt x="11" y="180"/>
                </a:cubicBezTo>
                <a:cubicBezTo>
                  <a:pt x="11" y="177"/>
                  <a:pt x="11" y="173"/>
                  <a:pt x="11" y="169"/>
                </a:cubicBezTo>
                <a:cubicBezTo>
                  <a:pt x="12" y="166"/>
                  <a:pt x="13" y="164"/>
                  <a:pt x="15" y="162"/>
                </a:cubicBezTo>
                <a:cubicBezTo>
                  <a:pt x="16" y="161"/>
                  <a:pt x="18" y="162"/>
                  <a:pt x="18" y="162"/>
                </a:cubicBezTo>
                <a:cubicBezTo>
                  <a:pt x="18" y="165"/>
                  <a:pt x="15" y="169"/>
                  <a:pt x="17" y="171"/>
                </a:cubicBezTo>
                <a:cubicBezTo>
                  <a:pt x="17" y="172"/>
                  <a:pt x="19" y="168"/>
                  <a:pt x="20" y="167"/>
                </a:cubicBezTo>
                <a:cubicBezTo>
                  <a:pt x="22" y="165"/>
                  <a:pt x="24" y="163"/>
                  <a:pt x="26" y="162"/>
                </a:cubicBezTo>
                <a:cubicBezTo>
                  <a:pt x="30" y="159"/>
                  <a:pt x="34" y="157"/>
                  <a:pt x="37" y="155"/>
                </a:cubicBezTo>
                <a:cubicBezTo>
                  <a:pt x="40" y="153"/>
                  <a:pt x="43" y="150"/>
                  <a:pt x="46" y="148"/>
                </a:cubicBezTo>
                <a:cubicBezTo>
                  <a:pt x="47" y="147"/>
                  <a:pt x="48" y="146"/>
                  <a:pt x="50" y="145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0" name="Freeform 3094"/>
          <p:cNvSpPr>
            <a:spLocks noChangeAspect="1"/>
          </p:cNvSpPr>
          <p:nvPr/>
        </p:nvSpPr>
        <p:spPr bwMode="auto">
          <a:xfrm>
            <a:off x="7678738" y="4972263"/>
            <a:ext cx="26988" cy="14288"/>
          </a:xfrm>
          <a:custGeom>
            <a:avLst/>
            <a:gdLst>
              <a:gd name="T0" fmla="*/ 1 w 14"/>
              <a:gd name="T1" fmla="*/ 0 h 8"/>
              <a:gd name="T2" fmla="*/ 5 w 14"/>
              <a:gd name="T3" fmla="*/ 5 h 8"/>
              <a:gd name="T4" fmla="*/ 13 w 14"/>
              <a:gd name="T5" fmla="*/ 1 h 8"/>
              <a:gd name="T6" fmla="*/ 16 w 14"/>
              <a:gd name="T7" fmla="*/ 5 h 8"/>
              <a:gd name="T8" fmla="*/ 7 w 14"/>
              <a:gd name="T9" fmla="*/ 9 h 8"/>
              <a:gd name="T10" fmla="*/ 1 w 14"/>
              <a:gd name="T11" fmla="*/ 7 h 8"/>
              <a:gd name="T12" fmla="*/ 0 w 14"/>
              <a:gd name="T13" fmla="*/ 1 h 8"/>
              <a:gd name="T14" fmla="*/ 1 w 14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8"/>
              <a:gd name="T26" fmla="*/ 14 w 1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8">
                <a:moveTo>
                  <a:pt x="1" y="0"/>
                </a:moveTo>
                <a:cubicBezTo>
                  <a:pt x="2" y="1"/>
                  <a:pt x="2" y="4"/>
                  <a:pt x="4" y="4"/>
                </a:cubicBezTo>
                <a:cubicBezTo>
                  <a:pt x="6" y="4"/>
                  <a:pt x="8" y="1"/>
                  <a:pt x="11" y="1"/>
                </a:cubicBezTo>
                <a:cubicBezTo>
                  <a:pt x="12" y="1"/>
                  <a:pt x="14" y="3"/>
                  <a:pt x="13" y="4"/>
                </a:cubicBezTo>
                <a:cubicBezTo>
                  <a:pt x="11" y="6"/>
                  <a:pt x="9" y="8"/>
                  <a:pt x="6" y="8"/>
                </a:cubicBezTo>
                <a:cubicBezTo>
                  <a:pt x="4" y="8"/>
                  <a:pt x="2" y="7"/>
                  <a:pt x="1" y="6"/>
                </a:cubicBezTo>
                <a:cubicBezTo>
                  <a:pt x="0" y="4"/>
                  <a:pt x="0" y="3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1" name="Freeform 3095"/>
          <p:cNvSpPr>
            <a:spLocks noChangeAspect="1"/>
          </p:cNvSpPr>
          <p:nvPr/>
        </p:nvSpPr>
        <p:spPr bwMode="auto">
          <a:xfrm>
            <a:off x="7669214" y="4975440"/>
            <a:ext cx="9525" cy="11113"/>
          </a:xfrm>
          <a:custGeom>
            <a:avLst/>
            <a:gdLst>
              <a:gd name="T0" fmla="*/ 4 w 5"/>
              <a:gd name="T1" fmla="*/ 0 h 6"/>
              <a:gd name="T2" fmla="*/ 0 w 5"/>
              <a:gd name="T3" fmla="*/ 6 h 6"/>
              <a:gd name="T4" fmla="*/ 6 w 5"/>
              <a:gd name="T5" fmla="*/ 6 h 6"/>
              <a:gd name="T6" fmla="*/ 4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3" y="0"/>
                </a:moveTo>
                <a:cubicBezTo>
                  <a:pt x="3" y="0"/>
                  <a:pt x="2" y="4"/>
                  <a:pt x="0" y="5"/>
                </a:cubicBezTo>
                <a:cubicBezTo>
                  <a:pt x="1" y="6"/>
                  <a:pt x="5" y="6"/>
                  <a:pt x="5" y="5"/>
                </a:cubicBezTo>
                <a:cubicBezTo>
                  <a:pt x="5" y="4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2" name="Freeform 3096"/>
          <p:cNvSpPr>
            <a:spLocks noChangeAspect="1"/>
          </p:cNvSpPr>
          <p:nvPr/>
        </p:nvSpPr>
        <p:spPr bwMode="auto">
          <a:xfrm>
            <a:off x="7810500" y="5042115"/>
            <a:ext cx="19050" cy="15875"/>
          </a:xfrm>
          <a:custGeom>
            <a:avLst/>
            <a:gdLst>
              <a:gd name="T0" fmla="*/ 2 w 10"/>
              <a:gd name="T1" fmla="*/ 1 h 8"/>
              <a:gd name="T2" fmla="*/ 2 w 10"/>
              <a:gd name="T3" fmla="*/ 7 h 8"/>
              <a:gd name="T4" fmla="*/ 11 w 10"/>
              <a:gd name="T5" fmla="*/ 9 h 8"/>
              <a:gd name="T6" fmla="*/ 10 w 10"/>
              <a:gd name="T7" fmla="*/ 5 h 8"/>
              <a:gd name="T8" fmla="*/ 11 w 10"/>
              <a:gd name="T9" fmla="*/ 1 h 8"/>
              <a:gd name="T10" fmla="*/ 7 w 10"/>
              <a:gd name="T11" fmla="*/ 3 h 8"/>
              <a:gd name="T12" fmla="*/ 5 w 10"/>
              <a:gd name="T13" fmla="*/ 0 h 8"/>
              <a:gd name="T14" fmla="*/ 5 w 10"/>
              <a:gd name="T15" fmla="*/ 3 h 8"/>
              <a:gd name="T16" fmla="*/ 2 w 10"/>
              <a:gd name="T17" fmla="*/ 1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8"/>
              <a:gd name="T29" fmla="*/ 10 w 1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8">
                <a:moveTo>
                  <a:pt x="2" y="1"/>
                </a:moveTo>
                <a:cubicBezTo>
                  <a:pt x="1" y="2"/>
                  <a:pt x="0" y="5"/>
                  <a:pt x="2" y="6"/>
                </a:cubicBezTo>
                <a:cubicBezTo>
                  <a:pt x="3" y="8"/>
                  <a:pt x="6" y="8"/>
                  <a:pt x="9" y="7"/>
                </a:cubicBezTo>
                <a:cubicBezTo>
                  <a:pt x="10" y="7"/>
                  <a:pt x="8" y="5"/>
                  <a:pt x="8" y="4"/>
                </a:cubicBezTo>
                <a:cubicBezTo>
                  <a:pt x="8" y="3"/>
                  <a:pt x="10" y="2"/>
                  <a:pt x="9" y="1"/>
                </a:cubicBezTo>
                <a:cubicBezTo>
                  <a:pt x="8" y="0"/>
                  <a:pt x="7" y="2"/>
                  <a:pt x="6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2"/>
                  <a:pt x="4" y="2"/>
                </a:cubicBezTo>
                <a:cubicBezTo>
                  <a:pt x="3" y="2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3" name="Freeform 3097"/>
          <p:cNvSpPr>
            <a:spLocks noChangeAspect="1"/>
          </p:cNvSpPr>
          <p:nvPr/>
        </p:nvSpPr>
        <p:spPr bwMode="auto">
          <a:xfrm>
            <a:off x="7826375" y="5088153"/>
            <a:ext cx="7938" cy="11113"/>
          </a:xfrm>
          <a:custGeom>
            <a:avLst/>
            <a:gdLst>
              <a:gd name="T0" fmla="*/ 4 w 4"/>
              <a:gd name="T1" fmla="*/ 1 h 6"/>
              <a:gd name="T2" fmla="*/ 4 w 4"/>
              <a:gd name="T3" fmla="*/ 7 h 6"/>
              <a:gd name="T4" fmla="*/ 0 w 4"/>
              <a:gd name="T5" fmla="*/ 6 h 6"/>
              <a:gd name="T6" fmla="*/ 0 w 4"/>
              <a:gd name="T7" fmla="*/ 2 h 6"/>
              <a:gd name="T8" fmla="*/ 4 w 4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1"/>
                </a:moveTo>
                <a:cubicBezTo>
                  <a:pt x="3" y="2"/>
                  <a:pt x="4" y="4"/>
                  <a:pt x="3" y="6"/>
                </a:cubicBezTo>
                <a:cubicBezTo>
                  <a:pt x="3" y="6"/>
                  <a:pt x="1" y="6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4" name="Freeform 3098"/>
          <p:cNvSpPr>
            <a:spLocks noChangeAspect="1"/>
          </p:cNvSpPr>
          <p:nvPr/>
        </p:nvSpPr>
        <p:spPr bwMode="auto">
          <a:xfrm>
            <a:off x="8178801" y="5356440"/>
            <a:ext cx="11113" cy="22225"/>
          </a:xfrm>
          <a:custGeom>
            <a:avLst/>
            <a:gdLst>
              <a:gd name="T0" fmla="*/ 6 w 6"/>
              <a:gd name="T1" fmla="*/ 0 h 12"/>
              <a:gd name="T2" fmla="*/ 7 w 6"/>
              <a:gd name="T3" fmla="*/ 2 h 12"/>
              <a:gd name="T4" fmla="*/ 2 w 6"/>
              <a:gd name="T5" fmla="*/ 14 h 12"/>
              <a:gd name="T6" fmla="*/ 0 w 6"/>
              <a:gd name="T7" fmla="*/ 12 h 12"/>
              <a:gd name="T8" fmla="*/ 1 w 6"/>
              <a:gd name="T9" fmla="*/ 5 h 12"/>
              <a:gd name="T10" fmla="*/ 6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5" y="0"/>
                </a:moveTo>
                <a:cubicBezTo>
                  <a:pt x="5" y="0"/>
                  <a:pt x="6" y="1"/>
                  <a:pt x="6" y="2"/>
                </a:cubicBezTo>
                <a:cubicBezTo>
                  <a:pt x="5" y="5"/>
                  <a:pt x="4" y="9"/>
                  <a:pt x="2" y="12"/>
                </a:cubicBezTo>
                <a:cubicBezTo>
                  <a:pt x="1" y="12"/>
                  <a:pt x="0" y="11"/>
                  <a:pt x="0" y="10"/>
                </a:cubicBezTo>
                <a:cubicBezTo>
                  <a:pt x="0" y="8"/>
                  <a:pt x="0" y="6"/>
                  <a:pt x="1" y="4"/>
                </a:cubicBezTo>
                <a:cubicBezTo>
                  <a:pt x="2" y="2"/>
                  <a:pt x="3" y="1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7" name="Freeform 3101"/>
          <p:cNvSpPr>
            <a:spLocks noChangeAspect="1"/>
          </p:cNvSpPr>
          <p:nvPr/>
        </p:nvSpPr>
        <p:spPr bwMode="auto">
          <a:xfrm>
            <a:off x="7740651" y="5670765"/>
            <a:ext cx="36513" cy="17463"/>
          </a:xfrm>
          <a:custGeom>
            <a:avLst/>
            <a:gdLst>
              <a:gd name="T0" fmla="*/ 1 w 19"/>
              <a:gd name="T1" fmla="*/ 2 h 9"/>
              <a:gd name="T2" fmla="*/ 0 w 19"/>
              <a:gd name="T3" fmla="*/ 6 h 9"/>
              <a:gd name="T4" fmla="*/ 6 w 19"/>
              <a:gd name="T5" fmla="*/ 10 h 9"/>
              <a:gd name="T6" fmla="*/ 10 w 19"/>
              <a:gd name="T7" fmla="*/ 9 h 9"/>
              <a:gd name="T8" fmla="*/ 13 w 19"/>
              <a:gd name="T9" fmla="*/ 10 h 9"/>
              <a:gd name="T10" fmla="*/ 18 w 19"/>
              <a:gd name="T11" fmla="*/ 5 h 9"/>
              <a:gd name="T12" fmla="*/ 22 w 19"/>
              <a:gd name="T13" fmla="*/ 6 h 9"/>
              <a:gd name="T14" fmla="*/ 23 w 19"/>
              <a:gd name="T15" fmla="*/ 4 h 9"/>
              <a:gd name="T16" fmla="*/ 21 w 19"/>
              <a:gd name="T17" fmla="*/ 4 h 9"/>
              <a:gd name="T18" fmla="*/ 17 w 19"/>
              <a:gd name="T19" fmla="*/ 4 h 9"/>
              <a:gd name="T20" fmla="*/ 16 w 19"/>
              <a:gd name="T21" fmla="*/ 2 h 9"/>
              <a:gd name="T22" fmla="*/ 16 w 19"/>
              <a:gd name="T23" fmla="*/ 0 h 9"/>
              <a:gd name="T24" fmla="*/ 1 w 19"/>
              <a:gd name="T25" fmla="*/ 2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9"/>
              <a:gd name="T41" fmla="*/ 19 w 1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9">
                <a:moveTo>
                  <a:pt x="1" y="2"/>
                </a:moveTo>
                <a:cubicBezTo>
                  <a:pt x="0" y="3"/>
                  <a:pt x="0" y="4"/>
                  <a:pt x="0" y="5"/>
                </a:cubicBezTo>
                <a:cubicBezTo>
                  <a:pt x="1" y="7"/>
                  <a:pt x="3" y="8"/>
                  <a:pt x="5" y="8"/>
                </a:cubicBezTo>
                <a:cubicBezTo>
                  <a:pt x="6" y="8"/>
                  <a:pt x="7" y="7"/>
                  <a:pt x="8" y="7"/>
                </a:cubicBezTo>
                <a:cubicBezTo>
                  <a:pt x="10" y="7"/>
                  <a:pt x="10" y="9"/>
                  <a:pt x="11" y="8"/>
                </a:cubicBezTo>
                <a:cubicBezTo>
                  <a:pt x="13" y="8"/>
                  <a:pt x="14" y="5"/>
                  <a:pt x="15" y="4"/>
                </a:cubicBezTo>
                <a:cubicBezTo>
                  <a:pt x="16" y="4"/>
                  <a:pt x="17" y="5"/>
                  <a:pt x="18" y="5"/>
                </a:cubicBezTo>
                <a:cubicBezTo>
                  <a:pt x="19" y="5"/>
                  <a:pt x="19" y="4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4" y="3"/>
                  <a:pt x="13" y="3"/>
                  <a:pt x="13" y="2"/>
                </a:cubicBezTo>
                <a:cubicBezTo>
                  <a:pt x="13" y="1"/>
                  <a:pt x="14" y="0"/>
                  <a:pt x="13" y="0"/>
                </a:cubicBezTo>
                <a:cubicBezTo>
                  <a:pt x="9" y="0"/>
                  <a:pt x="4" y="0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8" name="Freeform 3102"/>
          <p:cNvSpPr>
            <a:spLocks noChangeAspect="1"/>
          </p:cNvSpPr>
          <p:nvPr/>
        </p:nvSpPr>
        <p:spPr bwMode="auto">
          <a:xfrm>
            <a:off x="7567614" y="5045290"/>
            <a:ext cx="3175" cy="4763"/>
          </a:xfrm>
          <a:custGeom>
            <a:avLst/>
            <a:gdLst>
              <a:gd name="T0" fmla="*/ 2 w 2"/>
              <a:gd name="T1" fmla="*/ 2 h 2"/>
              <a:gd name="T2" fmla="*/ 1 w 2"/>
              <a:gd name="T3" fmla="*/ 3 h 2"/>
              <a:gd name="T4" fmla="*/ 0 w 2"/>
              <a:gd name="T5" fmla="*/ 2 h 2"/>
              <a:gd name="T6" fmla="*/ 1 w 2"/>
              <a:gd name="T7" fmla="*/ 0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99" name="Freeform 3103"/>
          <p:cNvSpPr>
            <a:spLocks noChangeAspect="1"/>
          </p:cNvSpPr>
          <p:nvPr/>
        </p:nvSpPr>
        <p:spPr bwMode="auto">
          <a:xfrm>
            <a:off x="5070476" y="2067140"/>
            <a:ext cx="4763" cy="9525"/>
          </a:xfrm>
          <a:custGeom>
            <a:avLst/>
            <a:gdLst>
              <a:gd name="T0" fmla="*/ 3 w 2"/>
              <a:gd name="T1" fmla="*/ 4 h 5"/>
              <a:gd name="T2" fmla="*/ 2 w 2"/>
              <a:gd name="T3" fmla="*/ 6 h 5"/>
              <a:gd name="T4" fmla="*/ 0 w 2"/>
              <a:gd name="T5" fmla="*/ 4 h 5"/>
              <a:gd name="T6" fmla="*/ 2 w 2"/>
              <a:gd name="T7" fmla="*/ 1 h 5"/>
              <a:gd name="T8" fmla="*/ 3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0" name="Freeform 3104"/>
          <p:cNvSpPr>
            <a:spLocks noChangeAspect="1"/>
          </p:cNvSpPr>
          <p:nvPr/>
        </p:nvSpPr>
        <p:spPr bwMode="auto">
          <a:xfrm>
            <a:off x="4941888" y="2049678"/>
            <a:ext cx="6350" cy="4763"/>
          </a:xfrm>
          <a:custGeom>
            <a:avLst/>
            <a:gdLst>
              <a:gd name="T0" fmla="*/ 1 w 4"/>
              <a:gd name="T1" fmla="*/ 3 h 2"/>
              <a:gd name="T2" fmla="*/ 0 w 4"/>
              <a:gd name="T3" fmla="*/ 2 h 2"/>
              <a:gd name="T4" fmla="*/ 2 w 4"/>
              <a:gd name="T5" fmla="*/ 0 h 2"/>
              <a:gd name="T6" fmla="*/ 4 w 4"/>
              <a:gd name="T7" fmla="*/ 2 h 2"/>
              <a:gd name="T8" fmla="*/ 1 w 4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2" name="Freeform 3106"/>
          <p:cNvSpPr>
            <a:spLocks noChangeAspect="1"/>
          </p:cNvSpPr>
          <p:nvPr/>
        </p:nvSpPr>
        <p:spPr bwMode="auto">
          <a:xfrm>
            <a:off x="5675313" y="2494176"/>
            <a:ext cx="14288" cy="1588"/>
          </a:xfrm>
          <a:custGeom>
            <a:avLst/>
            <a:gdLst>
              <a:gd name="T0" fmla="*/ 3 w 8"/>
              <a:gd name="T1" fmla="*/ 1 h 1"/>
              <a:gd name="T2" fmla="*/ 0 w 8"/>
              <a:gd name="T3" fmla="*/ 0 h 1"/>
              <a:gd name="T4" fmla="*/ 5 w 8"/>
              <a:gd name="T5" fmla="*/ 0 h 1"/>
              <a:gd name="T6" fmla="*/ 8 w 8"/>
              <a:gd name="T7" fmla="*/ 1 h 1"/>
              <a:gd name="T8" fmla="*/ 3 w 8"/>
              <a:gd name="T9" fmla="*/ 1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"/>
              <a:gd name="T17" fmla="*/ 8 w 8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">
                <a:moveTo>
                  <a:pt x="3" y="1"/>
                </a:moveTo>
                <a:cubicBezTo>
                  <a:pt x="2" y="1"/>
                  <a:pt x="0" y="1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5" y="0"/>
                  <a:pt x="8" y="0"/>
                  <a:pt x="7" y="1"/>
                </a:cubicBezTo>
                <a:cubicBezTo>
                  <a:pt x="7" y="1"/>
                  <a:pt x="4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3" name="Freeform 3107"/>
          <p:cNvSpPr>
            <a:spLocks noChangeAspect="1"/>
          </p:cNvSpPr>
          <p:nvPr/>
        </p:nvSpPr>
        <p:spPr bwMode="auto">
          <a:xfrm>
            <a:off x="5743575" y="2500528"/>
            <a:ext cx="12700" cy="4763"/>
          </a:xfrm>
          <a:custGeom>
            <a:avLst/>
            <a:gdLst>
              <a:gd name="T0" fmla="*/ 2 w 7"/>
              <a:gd name="T1" fmla="*/ 2 h 3"/>
              <a:gd name="T2" fmla="*/ 0 w 7"/>
              <a:gd name="T3" fmla="*/ 2 h 3"/>
              <a:gd name="T4" fmla="*/ 3 w 7"/>
              <a:gd name="T5" fmla="*/ 1 h 3"/>
              <a:gd name="T6" fmla="*/ 7 w 7"/>
              <a:gd name="T7" fmla="*/ 1 h 3"/>
              <a:gd name="T8" fmla="*/ 2 w 7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2" y="2"/>
                </a:moveTo>
                <a:cubicBezTo>
                  <a:pt x="2" y="3"/>
                  <a:pt x="0" y="3"/>
                  <a:pt x="0" y="2"/>
                </a:cubicBezTo>
                <a:cubicBezTo>
                  <a:pt x="0" y="2"/>
                  <a:pt x="2" y="1"/>
                  <a:pt x="3" y="1"/>
                </a:cubicBezTo>
                <a:cubicBezTo>
                  <a:pt x="4" y="0"/>
                  <a:pt x="7" y="0"/>
                  <a:pt x="6" y="1"/>
                </a:cubicBezTo>
                <a:cubicBezTo>
                  <a:pt x="6" y="1"/>
                  <a:pt x="4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4" name="Freeform 3108"/>
          <p:cNvSpPr>
            <a:spLocks noChangeAspect="1"/>
          </p:cNvSpPr>
          <p:nvPr/>
        </p:nvSpPr>
        <p:spPr bwMode="auto">
          <a:xfrm>
            <a:off x="5775325" y="2473538"/>
            <a:ext cx="14288" cy="12700"/>
          </a:xfrm>
          <a:custGeom>
            <a:avLst/>
            <a:gdLst>
              <a:gd name="T0" fmla="*/ 3 w 7"/>
              <a:gd name="T1" fmla="*/ 3 h 7"/>
              <a:gd name="T2" fmla="*/ 0 w 7"/>
              <a:gd name="T3" fmla="*/ 0 h 7"/>
              <a:gd name="T4" fmla="*/ 5 w 7"/>
              <a:gd name="T5" fmla="*/ 3 h 7"/>
              <a:gd name="T6" fmla="*/ 8 w 7"/>
              <a:gd name="T7" fmla="*/ 8 h 7"/>
              <a:gd name="T8" fmla="*/ 3 w 7"/>
              <a:gd name="T9" fmla="*/ 3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2" y="3"/>
                </a:moveTo>
                <a:cubicBezTo>
                  <a:pt x="1" y="2"/>
                  <a:pt x="0" y="0"/>
                  <a:pt x="0" y="0"/>
                </a:cubicBezTo>
                <a:cubicBezTo>
                  <a:pt x="1" y="0"/>
                  <a:pt x="3" y="2"/>
                  <a:pt x="4" y="3"/>
                </a:cubicBezTo>
                <a:cubicBezTo>
                  <a:pt x="5" y="4"/>
                  <a:pt x="7" y="7"/>
                  <a:pt x="6" y="7"/>
                </a:cubicBezTo>
                <a:cubicBezTo>
                  <a:pt x="5" y="7"/>
                  <a:pt x="3" y="5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5" name="Freeform 3109"/>
          <p:cNvSpPr>
            <a:spLocks noChangeAspect="1"/>
          </p:cNvSpPr>
          <p:nvPr/>
        </p:nvSpPr>
        <p:spPr bwMode="auto">
          <a:xfrm>
            <a:off x="3870326" y="3551453"/>
            <a:ext cx="9525" cy="4763"/>
          </a:xfrm>
          <a:custGeom>
            <a:avLst/>
            <a:gdLst>
              <a:gd name="T0" fmla="*/ 5 w 5"/>
              <a:gd name="T1" fmla="*/ 2 h 2"/>
              <a:gd name="T2" fmla="*/ 6 w 5"/>
              <a:gd name="T3" fmla="*/ 3 h 2"/>
              <a:gd name="T4" fmla="*/ 4 w 5"/>
              <a:gd name="T5" fmla="*/ 3 h 2"/>
              <a:gd name="T6" fmla="*/ 1 w 5"/>
              <a:gd name="T7" fmla="*/ 2 h 2"/>
              <a:gd name="T8" fmla="*/ 5 w 5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1"/>
                </a:moveTo>
                <a:cubicBezTo>
                  <a:pt x="4" y="1"/>
                  <a:pt x="5" y="1"/>
                  <a:pt x="5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1"/>
                  <a:pt x="1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6" name="Freeform 3110"/>
          <p:cNvSpPr>
            <a:spLocks noChangeAspect="1"/>
          </p:cNvSpPr>
          <p:nvPr/>
        </p:nvSpPr>
        <p:spPr bwMode="auto">
          <a:xfrm>
            <a:off x="3879851" y="3543513"/>
            <a:ext cx="9525" cy="6350"/>
          </a:xfrm>
          <a:custGeom>
            <a:avLst/>
            <a:gdLst>
              <a:gd name="T0" fmla="*/ 5 w 5"/>
              <a:gd name="T1" fmla="*/ 3 h 3"/>
              <a:gd name="T2" fmla="*/ 6 w 5"/>
              <a:gd name="T3" fmla="*/ 4 h 3"/>
              <a:gd name="T4" fmla="*/ 4 w 5"/>
              <a:gd name="T5" fmla="*/ 4 h 3"/>
              <a:gd name="T6" fmla="*/ 1 w 5"/>
              <a:gd name="T7" fmla="*/ 1 h 3"/>
              <a:gd name="T8" fmla="*/ 5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5" y="2"/>
                  <a:pt x="5" y="3"/>
                </a:cubicBezTo>
                <a:cubicBezTo>
                  <a:pt x="5" y="3"/>
                  <a:pt x="3" y="3"/>
                  <a:pt x="3" y="3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7" name="Freeform 3111"/>
          <p:cNvSpPr>
            <a:spLocks noChangeAspect="1"/>
          </p:cNvSpPr>
          <p:nvPr/>
        </p:nvSpPr>
        <p:spPr bwMode="auto">
          <a:xfrm>
            <a:off x="3935413" y="3575263"/>
            <a:ext cx="12700" cy="7938"/>
          </a:xfrm>
          <a:custGeom>
            <a:avLst/>
            <a:gdLst>
              <a:gd name="T0" fmla="*/ 2 w 7"/>
              <a:gd name="T1" fmla="*/ 3 h 4"/>
              <a:gd name="T2" fmla="*/ 0 w 7"/>
              <a:gd name="T3" fmla="*/ 0 h 4"/>
              <a:gd name="T4" fmla="*/ 5 w 7"/>
              <a:gd name="T5" fmla="*/ 0 h 4"/>
              <a:gd name="T6" fmla="*/ 7 w 7"/>
              <a:gd name="T7" fmla="*/ 4 h 4"/>
              <a:gd name="T8" fmla="*/ 2 w 7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2" y="2"/>
                </a:moveTo>
                <a:cubicBezTo>
                  <a:pt x="1" y="2"/>
                  <a:pt x="0" y="1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5" y="1"/>
                  <a:pt x="7" y="2"/>
                  <a:pt x="6" y="3"/>
                </a:cubicBezTo>
                <a:cubicBezTo>
                  <a:pt x="6" y="4"/>
                  <a:pt x="4" y="3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8" name="Freeform 3112"/>
          <p:cNvSpPr>
            <a:spLocks noChangeAspect="1"/>
          </p:cNvSpPr>
          <p:nvPr/>
        </p:nvSpPr>
        <p:spPr bwMode="auto">
          <a:xfrm>
            <a:off x="5440363" y="2578313"/>
            <a:ext cx="7938" cy="6350"/>
          </a:xfrm>
          <a:custGeom>
            <a:avLst/>
            <a:gdLst>
              <a:gd name="T0" fmla="*/ 4 w 4"/>
              <a:gd name="T1" fmla="*/ 1 h 3"/>
              <a:gd name="T2" fmla="*/ 4 w 4"/>
              <a:gd name="T3" fmla="*/ 3 h 3"/>
              <a:gd name="T4" fmla="*/ 3 w 4"/>
              <a:gd name="T5" fmla="*/ 3 h 3"/>
              <a:gd name="T6" fmla="*/ 1 w 4"/>
              <a:gd name="T7" fmla="*/ 0 h 3"/>
              <a:gd name="T8" fmla="*/ 4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4" y="1"/>
                  <a:pt x="4" y="2"/>
                  <a:pt x="3" y="2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09" name="Freeform 3113"/>
          <p:cNvSpPr>
            <a:spLocks noChangeAspect="1"/>
          </p:cNvSpPr>
          <p:nvPr/>
        </p:nvSpPr>
        <p:spPr bwMode="auto">
          <a:xfrm>
            <a:off x="5303839" y="2641815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3 h 3"/>
              <a:gd name="T4" fmla="*/ 0 w 2"/>
              <a:gd name="T5" fmla="*/ 2 h 3"/>
              <a:gd name="T6" fmla="*/ 1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0" name="Freeform 3114"/>
          <p:cNvSpPr>
            <a:spLocks noChangeAspect="1"/>
          </p:cNvSpPr>
          <p:nvPr/>
        </p:nvSpPr>
        <p:spPr bwMode="auto">
          <a:xfrm>
            <a:off x="4924426" y="2254464"/>
            <a:ext cx="7938" cy="4763"/>
          </a:xfrm>
          <a:custGeom>
            <a:avLst/>
            <a:gdLst>
              <a:gd name="T0" fmla="*/ 5 w 4"/>
              <a:gd name="T1" fmla="*/ 2 h 3"/>
              <a:gd name="T2" fmla="*/ 4 w 4"/>
              <a:gd name="T3" fmla="*/ 3 h 3"/>
              <a:gd name="T4" fmla="*/ 1 w 4"/>
              <a:gd name="T5" fmla="*/ 2 h 3"/>
              <a:gd name="T6" fmla="*/ 3 w 4"/>
              <a:gd name="T7" fmla="*/ 0 h 3"/>
              <a:gd name="T8" fmla="*/ 5 w 4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4" y="3"/>
                  <a:pt x="3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1" name="Freeform 3115"/>
          <p:cNvSpPr>
            <a:spLocks noChangeAspect="1"/>
          </p:cNvSpPr>
          <p:nvPr/>
        </p:nvSpPr>
        <p:spPr bwMode="auto">
          <a:xfrm>
            <a:off x="3806825" y="3514938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0 w 2"/>
              <a:gd name="T5" fmla="*/ 3 h 3"/>
              <a:gd name="T6" fmla="*/ 2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2" name="Freeform 3116"/>
          <p:cNvSpPr>
            <a:spLocks noChangeAspect="1"/>
          </p:cNvSpPr>
          <p:nvPr/>
        </p:nvSpPr>
        <p:spPr bwMode="auto">
          <a:xfrm>
            <a:off x="3898901" y="3541926"/>
            <a:ext cx="6350" cy="6350"/>
          </a:xfrm>
          <a:custGeom>
            <a:avLst/>
            <a:gdLst>
              <a:gd name="T0" fmla="*/ 3 w 3"/>
              <a:gd name="T1" fmla="*/ 1 h 3"/>
              <a:gd name="T2" fmla="*/ 4 w 3"/>
              <a:gd name="T3" fmla="*/ 3 h 3"/>
              <a:gd name="T4" fmla="*/ 1 w 3"/>
              <a:gd name="T5" fmla="*/ 4 h 3"/>
              <a:gd name="T6" fmla="*/ 0 w 3"/>
              <a:gd name="T7" fmla="*/ 1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4" name="Freeform 3118"/>
          <p:cNvSpPr>
            <a:spLocks noChangeAspect="1"/>
          </p:cNvSpPr>
          <p:nvPr/>
        </p:nvSpPr>
        <p:spPr bwMode="auto">
          <a:xfrm>
            <a:off x="8643939" y="5697751"/>
            <a:ext cx="3175" cy="7938"/>
          </a:xfrm>
          <a:custGeom>
            <a:avLst/>
            <a:gdLst>
              <a:gd name="T0" fmla="*/ 2 w 2"/>
              <a:gd name="T1" fmla="*/ 3 h 4"/>
              <a:gd name="T2" fmla="*/ 1 w 2"/>
              <a:gd name="T3" fmla="*/ 5 h 4"/>
              <a:gd name="T4" fmla="*/ 0 w 2"/>
              <a:gd name="T5" fmla="*/ 3 h 4"/>
              <a:gd name="T6" fmla="*/ 1 w 2"/>
              <a:gd name="T7" fmla="*/ 0 h 4"/>
              <a:gd name="T8" fmla="*/ 2 w 2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5" name="Freeform 3119"/>
          <p:cNvSpPr>
            <a:spLocks noChangeAspect="1"/>
          </p:cNvSpPr>
          <p:nvPr/>
        </p:nvSpPr>
        <p:spPr bwMode="auto">
          <a:xfrm>
            <a:off x="8645525" y="5683463"/>
            <a:ext cx="3175" cy="7938"/>
          </a:xfrm>
          <a:custGeom>
            <a:avLst/>
            <a:gdLst>
              <a:gd name="T0" fmla="*/ 2 w 2"/>
              <a:gd name="T1" fmla="*/ 4 h 4"/>
              <a:gd name="T2" fmla="*/ 1 w 2"/>
              <a:gd name="T3" fmla="*/ 5 h 4"/>
              <a:gd name="T4" fmla="*/ 0 w 2"/>
              <a:gd name="T5" fmla="*/ 3 h 4"/>
              <a:gd name="T6" fmla="*/ 1 w 2"/>
              <a:gd name="T7" fmla="*/ 1 h 4"/>
              <a:gd name="T8" fmla="*/ 2 w 2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6" name="Freeform 3120"/>
          <p:cNvSpPr>
            <a:spLocks noChangeAspect="1"/>
          </p:cNvSpPr>
          <p:nvPr/>
        </p:nvSpPr>
        <p:spPr bwMode="auto">
          <a:xfrm>
            <a:off x="5737225" y="2197315"/>
            <a:ext cx="6350" cy="4763"/>
          </a:xfrm>
          <a:custGeom>
            <a:avLst/>
            <a:gdLst>
              <a:gd name="T0" fmla="*/ 1 w 3"/>
              <a:gd name="T1" fmla="*/ 2 h 3"/>
              <a:gd name="T2" fmla="*/ 0 w 3"/>
              <a:gd name="T3" fmla="*/ 2 h 3"/>
              <a:gd name="T4" fmla="*/ 1 w 3"/>
              <a:gd name="T5" fmla="*/ 1 h 3"/>
              <a:gd name="T6" fmla="*/ 3 w 3"/>
              <a:gd name="T7" fmla="*/ 1 h 3"/>
              <a:gd name="T8" fmla="*/ 1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7" name="Freeform 3121"/>
          <p:cNvSpPr>
            <a:spLocks noChangeAspect="1"/>
          </p:cNvSpPr>
          <p:nvPr/>
        </p:nvSpPr>
        <p:spPr bwMode="auto">
          <a:xfrm>
            <a:off x="5268914" y="1998878"/>
            <a:ext cx="6350" cy="3175"/>
          </a:xfrm>
          <a:custGeom>
            <a:avLst/>
            <a:gdLst>
              <a:gd name="T0" fmla="*/ 1 w 3"/>
              <a:gd name="T1" fmla="*/ 1 h 2"/>
              <a:gd name="T2" fmla="*/ 1 w 3"/>
              <a:gd name="T3" fmla="*/ 0 h 2"/>
              <a:gd name="T4" fmla="*/ 3 w 3"/>
              <a:gd name="T5" fmla="*/ 0 h 2"/>
              <a:gd name="T6" fmla="*/ 4 w 3"/>
              <a:gd name="T7" fmla="*/ 2 h 2"/>
              <a:gd name="T8" fmla="*/ 1 w 3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1" y="2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8" name="Freeform 3122"/>
          <p:cNvSpPr>
            <a:spLocks noChangeAspect="1"/>
          </p:cNvSpPr>
          <p:nvPr/>
        </p:nvSpPr>
        <p:spPr bwMode="auto">
          <a:xfrm>
            <a:off x="4943475" y="1971888"/>
            <a:ext cx="4763" cy="6350"/>
          </a:xfrm>
          <a:custGeom>
            <a:avLst/>
            <a:gdLst>
              <a:gd name="T0" fmla="*/ 2 w 3"/>
              <a:gd name="T1" fmla="*/ 1 h 3"/>
              <a:gd name="T2" fmla="*/ 2 w 3"/>
              <a:gd name="T3" fmla="*/ 3 h 3"/>
              <a:gd name="T4" fmla="*/ 1 w 3"/>
              <a:gd name="T5" fmla="*/ 3 h 3"/>
              <a:gd name="T6" fmla="*/ 0 w 3"/>
              <a:gd name="T7" fmla="*/ 1 h 3"/>
              <a:gd name="T8" fmla="*/ 2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19" name="Freeform 3123"/>
          <p:cNvSpPr>
            <a:spLocks noChangeAspect="1"/>
          </p:cNvSpPr>
          <p:nvPr/>
        </p:nvSpPr>
        <p:spPr bwMode="auto">
          <a:xfrm>
            <a:off x="4929188" y="2038565"/>
            <a:ext cx="6350" cy="4763"/>
          </a:xfrm>
          <a:custGeom>
            <a:avLst/>
            <a:gdLst>
              <a:gd name="T0" fmla="*/ 1 w 3"/>
              <a:gd name="T1" fmla="*/ 2 h 2"/>
              <a:gd name="T2" fmla="*/ 0 w 3"/>
              <a:gd name="T3" fmla="*/ 2 h 2"/>
              <a:gd name="T4" fmla="*/ 1 w 3"/>
              <a:gd name="T5" fmla="*/ 0 h 2"/>
              <a:gd name="T6" fmla="*/ 4 w 3"/>
              <a:gd name="T7" fmla="*/ 0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20" name="Freeform 3124"/>
          <p:cNvSpPr>
            <a:spLocks noChangeAspect="1"/>
          </p:cNvSpPr>
          <p:nvPr/>
        </p:nvSpPr>
        <p:spPr bwMode="auto">
          <a:xfrm>
            <a:off x="3944939" y="3605426"/>
            <a:ext cx="3175" cy="6350"/>
          </a:xfrm>
          <a:custGeom>
            <a:avLst/>
            <a:gdLst>
              <a:gd name="T0" fmla="*/ 2 w 2"/>
              <a:gd name="T1" fmla="*/ 1 h 3"/>
              <a:gd name="T2" fmla="*/ 2 w 2"/>
              <a:gd name="T3" fmla="*/ 3 h 3"/>
              <a:gd name="T4" fmla="*/ 1 w 2"/>
              <a:gd name="T5" fmla="*/ 3 h 3"/>
              <a:gd name="T6" fmla="*/ 0 w 2"/>
              <a:gd name="T7" fmla="*/ 0 h 3"/>
              <a:gd name="T8" fmla="*/ 2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21" name="Oval 3125"/>
          <p:cNvSpPr>
            <a:spLocks noChangeAspect="1" noChangeArrowheads="1"/>
          </p:cNvSpPr>
          <p:nvPr/>
        </p:nvSpPr>
        <p:spPr bwMode="auto">
          <a:xfrm>
            <a:off x="3883026" y="3533990"/>
            <a:ext cx="3175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22" name="Freeform 3126"/>
          <p:cNvSpPr>
            <a:spLocks noChangeAspect="1"/>
          </p:cNvSpPr>
          <p:nvPr/>
        </p:nvSpPr>
        <p:spPr bwMode="auto">
          <a:xfrm>
            <a:off x="4195764" y="4877015"/>
            <a:ext cx="4763" cy="4763"/>
          </a:xfrm>
          <a:custGeom>
            <a:avLst/>
            <a:gdLst>
              <a:gd name="T0" fmla="*/ 3 w 2"/>
              <a:gd name="T1" fmla="*/ 2 h 3"/>
              <a:gd name="T2" fmla="*/ 2 w 2"/>
              <a:gd name="T3" fmla="*/ 3 h 3"/>
              <a:gd name="T4" fmla="*/ 0 w 2"/>
              <a:gd name="T5" fmla="*/ 2 h 3"/>
              <a:gd name="T6" fmla="*/ 2 w 2"/>
              <a:gd name="T7" fmla="*/ 0 h 3"/>
              <a:gd name="T8" fmla="*/ 3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23" name="Freeform 3127"/>
          <p:cNvSpPr>
            <a:spLocks noChangeAspect="1"/>
          </p:cNvSpPr>
          <p:nvPr/>
        </p:nvSpPr>
        <p:spPr bwMode="auto">
          <a:xfrm>
            <a:off x="4403726" y="5105615"/>
            <a:ext cx="3175" cy="3175"/>
          </a:xfrm>
          <a:custGeom>
            <a:avLst/>
            <a:gdLst>
              <a:gd name="T0" fmla="*/ 2 w 2"/>
              <a:gd name="T1" fmla="*/ 1 h 2"/>
              <a:gd name="T2" fmla="*/ 1 w 2"/>
              <a:gd name="T3" fmla="*/ 2 h 2"/>
              <a:gd name="T4" fmla="*/ 0 w 2"/>
              <a:gd name="T5" fmla="*/ 1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28" name="Freeform 3132"/>
          <p:cNvSpPr>
            <a:spLocks noChangeAspect="1"/>
          </p:cNvSpPr>
          <p:nvPr/>
        </p:nvSpPr>
        <p:spPr bwMode="auto">
          <a:xfrm>
            <a:off x="8582026" y="5705688"/>
            <a:ext cx="131763" cy="153988"/>
          </a:xfrm>
          <a:custGeom>
            <a:avLst/>
            <a:gdLst>
              <a:gd name="T0" fmla="*/ 53 w 69"/>
              <a:gd name="T1" fmla="*/ 23 h 81"/>
              <a:gd name="T2" fmla="*/ 66 w 69"/>
              <a:gd name="T3" fmla="*/ 22 h 81"/>
              <a:gd name="T4" fmla="*/ 75 w 69"/>
              <a:gd name="T5" fmla="*/ 14 h 81"/>
              <a:gd name="T6" fmla="*/ 83 w 69"/>
              <a:gd name="T7" fmla="*/ 19 h 81"/>
              <a:gd name="T8" fmla="*/ 77 w 69"/>
              <a:gd name="T9" fmla="*/ 24 h 81"/>
              <a:gd name="T10" fmla="*/ 73 w 69"/>
              <a:gd name="T11" fmla="*/ 35 h 81"/>
              <a:gd name="T12" fmla="*/ 65 w 69"/>
              <a:gd name="T13" fmla="*/ 36 h 81"/>
              <a:gd name="T14" fmla="*/ 64 w 69"/>
              <a:gd name="T15" fmla="*/ 44 h 81"/>
              <a:gd name="T16" fmla="*/ 64 w 69"/>
              <a:gd name="T17" fmla="*/ 47 h 81"/>
              <a:gd name="T18" fmla="*/ 61 w 69"/>
              <a:gd name="T19" fmla="*/ 49 h 81"/>
              <a:gd name="T20" fmla="*/ 60 w 69"/>
              <a:gd name="T21" fmla="*/ 46 h 81"/>
              <a:gd name="T22" fmla="*/ 53 w 69"/>
              <a:gd name="T23" fmla="*/ 46 h 81"/>
              <a:gd name="T24" fmla="*/ 46 w 69"/>
              <a:gd name="T25" fmla="*/ 53 h 81"/>
              <a:gd name="T26" fmla="*/ 49 w 69"/>
              <a:gd name="T27" fmla="*/ 57 h 81"/>
              <a:gd name="T28" fmla="*/ 38 w 69"/>
              <a:gd name="T29" fmla="*/ 69 h 81"/>
              <a:gd name="T30" fmla="*/ 30 w 69"/>
              <a:gd name="T31" fmla="*/ 83 h 81"/>
              <a:gd name="T32" fmla="*/ 16 w 69"/>
              <a:gd name="T33" fmla="*/ 96 h 81"/>
              <a:gd name="T34" fmla="*/ 8 w 69"/>
              <a:gd name="T35" fmla="*/ 93 h 81"/>
              <a:gd name="T36" fmla="*/ 5 w 69"/>
              <a:gd name="T37" fmla="*/ 89 h 81"/>
              <a:gd name="T38" fmla="*/ 13 w 69"/>
              <a:gd name="T39" fmla="*/ 78 h 81"/>
              <a:gd name="T40" fmla="*/ 18 w 69"/>
              <a:gd name="T41" fmla="*/ 71 h 81"/>
              <a:gd name="T42" fmla="*/ 16 w 69"/>
              <a:gd name="T43" fmla="*/ 61 h 81"/>
              <a:gd name="T44" fmla="*/ 10 w 69"/>
              <a:gd name="T45" fmla="*/ 59 h 81"/>
              <a:gd name="T46" fmla="*/ 5 w 69"/>
              <a:gd name="T47" fmla="*/ 55 h 81"/>
              <a:gd name="T48" fmla="*/ 1 w 69"/>
              <a:gd name="T49" fmla="*/ 51 h 81"/>
              <a:gd name="T50" fmla="*/ 7 w 69"/>
              <a:gd name="T51" fmla="*/ 46 h 81"/>
              <a:gd name="T52" fmla="*/ 16 w 69"/>
              <a:gd name="T53" fmla="*/ 42 h 81"/>
              <a:gd name="T54" fmla="*/ 22 w 69"/>
              <a:gd name="T55" fmla="*/ 29 h 81"/>
              <a:gd name="T56" fmla="*/ 25 w 69"/>
              <a:gd name="T57" fmla="*/ 24 h 81"/>
              <a:gd name="T58" fmla="*/ 24 w 69"/>
              <a:gd name="T59" fmla="*/ 13 h 81"/>
              <a:gd name="T60" fmla="*/ 26 w 69"/>
              <a:gd name="T61" fmla="*/ 6 h 81"/>
              <a:gd name="T62" fmla="*/ 30 w 69"/>
              <a:gd name="T63" fmla="*/ 7 h 81"/>
              <a:gd name="T64" fmla="*/ 31 w 69"/>
              <a:gd name="T65" fmla="*/ 4 h 81"/>
              <a:gd name="T66" fmla="*/ 35 w 69"/>
              <a:gd name="T67" fmla="*/ 5 h 81"/>
              <a:gd name="T68" fmla="*/ 35 w 69"/>
              <a:gd name="T69" fmla="*/ 10 h 81"/>
              <a:gd name="T70" fmla="*/ 40 w 69"/>
              <a:gd name="T71" fmla="*/ 10 h 81"/>
              <a:gd name="T72" fmla="*/ 40 w 69"/>
              <a:gd name="T73" fmla="*/ 2 h 81"/>
              <a:gd name="T74" fmla="*/ 43 w 69"/>
              <a:gd name="T75" fmla="*/ 2 h 81"/>
              <a:gd name="T76" fmla="*/ 43 w 69"/>
              <a:gd name="T77" fmla="*/ 18 h 81"/>
              <a:gd name="T78" fmla="*/ 53 w 69"/>
              <a:gd name="T79" fmla="*/ 23 h 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81"/>
              <a:gd name="T122" fmla="*/ 69 w 69"/>
              <a:gd name="T123" fmla="*/ 81 h 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81">
                <a:moveTo>
                  <a:pt x="44" y="19"/>
                </a:moveTo>
                <a:cubicBezTo>
                  <a:pt x="48" y="20"/>
                  <a:pt x="52" y="20"/>
                  <a:pt x="55" y="18"/>
                </a:cubicBezTo>
                <a:cubicBezTo>
                  <a:pt x="58" y="17"/>
                  <a:pt x="59" y="13"/>
                  <a:pt x="62" y="12"/>
                </a:cubicBezTo>
                <a:cubicBezTo>
                  <a:pt x="64" y="12"/>
                  <a:pt x="68" y="13"/>
                  <a:pt x="69" y="16"/>
                </a:cubicBezTo>
                <a:cubicBezTo>
                  <a:pt x="69" y="17"/>
                  <a:pt x="65" y="18"/>
                  <a:pt x="64" y="20"/>
                </a:cubicBezTo>
                <a:cubicBezTo>
                  <a:pt x="63" y="23"/>
                  <a:pt x="64" y="27"/>
                  <a:pt x="61" y="29"/>
                </a:cubicBezTo>
                <a:cubicBezTo>
                  <a:pt x="60" y="31"/>
                  <a:pt x="56" y="29"/>
                  <a:pt x="54" y="30"/>
                </a:cubicBezTo>
                <a:cubicBezTo>
                  <a:pt x="52" y="32"/>
                  <a:pt x="53" y="35"/>
                  <a:pt x="53" y="37"/>
                </a:cubicBezTo>
                <a:cubicBezTo>
                  <a:pt x="53" y="38"/>
                  <a:pt x="53" y="39"/>
                  <a:pt x="53" y="39"/>
                </a:cubicBezTo>
                <a:cubicBezTo>
                  <a:pt x="53" y="40"/>
                  <a:pt x="52" y="42"/>
                  <a:pt x="51" y="41"/>
                </a:cubicBezTo>
                <a:cubicBezTo>
                  <a:pt x="50" y="41"/>
                  <a:pt x="51" y="39"/>
                  <a:pt x="50" y="38"/>
                </a:cubicBezTo>
                <a:cubicBezTo>
                  <a:pt x="48" y="38"/>
                  <a:pt x="45" y="37"/>
                  <a:pt x="44" y="38"/>
                </a:cubicBezTo>
                <a:cubicBezTo>
                  <a:pt x="41" y="40"/>
                  <a:pt x="38" y="42"/>
                  <a:pt x="38" y="44"/>
                </a:cubicBezTo>
                <a:cubicBezTo>
                  <a:pt x="37" y="46"/>
                  <a:pt x="42" y="47"/>
                  <a:pt x="41" y="48"/>
                </a:cubicBezTo>
                <a:cubicBezTo>
                  <a:pt x="39" y="52"/>
                  <a:pt x="35" y="54"/>
                  <a:pt x="32" y="58"/>
                </a:cubicBezTo>
                <a:cubicBezTo>
                  <a:pt x="29" y="61"/>
                  <a:pt x="28" y="66"/>
                  <a:pt x="25" y="69"/>
                </a:cubicBezTo>
                <a:cubicBezTo>
                  <a:pt x="21" y="73"/>
                  <a:pt x="17" y="77"/>
                  <a:pt x="13" y="80"/>
                </a:cubicBezTo>
                <a:cubicBezTo>
                  <a:pt x="11" y="81"/>
                  <a:pt x="9" y="79"/>
                  <a:pt x="7" y="78"/>
                </a:cubicBezTo>
                <a:cubicBezTo>
                  <a:pt x="6" y="77"/>
                  <a:pt x="3" y="76"/>
                  <a:pt x="4" y="74"/>
                </a:cubicBezTo>
                <a:cubicBezTo>
                  <a:pt x="5" y="71"/>
                  <a:pt x="9" y="68"/>
                  <a:pt x="11" y="65"/>
                </a:cubicBezTo>
                <a:cubicBezTo>
                  <a:pt x="13" y="63"/>
                  <a:pt x="15" y="61"/>
                  <a:pt x="15" y="59"/>
                </a:cubicBezTo>
                <a:cubicBezTo>
                  <a:pt x="15" y="56"/>
                  <a:pt x="15" y="53"/>
                  <a:pt x="13" y="51"/>
                </a:cubicBezTo>
                <a:cubicBezTo>
                  <a:pt x="12" y="49"/>
                  <a:pt x="10" y="50"/>
                  <a:pt x="8" y="49"/>
                </a:cubicBezTo>
                <a:cubicBezTo>
                  <a:pt x="7" y="48"/>
                  <a:pt x="5" y="47"/>
                  <a:pt x="4" y="46"/>
                </a:cubicBezTo>
                <a:cubicBezTo>
                  <a:pt x="2" y="45"/>
                  <a:pt x="0" y="44"/>
                  <a:pt x="1" y="43"/>
                </a:cubicBezTo>
                <a:cubicBezTo>
                  <a:pt x="1" y="41"/>
                  <a:pt x="4" y="39"/>
                  <a:pt x="6" y="38"/>
                </a:cubicBezTo>
                <a:cubicBezTo>
                  <a:pt x="8" y="37"/>
                  <a:pt x="11" y="37"/>
                  <a:pt x="13" y="35"/>
                </a:cubicBezTo>
                <a:cubicBezTo>
                  <a:pt x="16" y="32"/>
                  <a:pt x="16" y="28"/>
                  <a:pt x="18" y="24"/>
                </a:cubicBezTo>
                <a:cubicBezTo>
                  <a:pt x="18" y="23"/>
                  <a:pt x="21" y="22"/>
                  <a:pt x="21" y="20"/>
                </a:cubicBezTo>
                <a:cubicBezTo>
                  <a:pt x="22" y="17"/>
                  <a:pt x="20" y="14"/>
                  <a:pt x="20" y="11"/>
                </a:cubicBezTo>
                <a:cubicBezTo>
                  <a:pt x="20" y="9"/>
                  <a:pt x="20" y="7"/>
                  <a:pt x="22" y="5"/>
                </a:cubicBezTo>
                <a:cubicBezTo>
                  <a:pt x="22" y="5"/>
                  <a:pt x="24" y="7"/>
                  <a:pt x="25" y="6"/>
                </a:cubicBezTo>
                <a:cubicBezTo>
                  <a:pt x="26" y="5"/>
                  <a:pt x="25" y="3"/>
                  <a:pt x="26" y="3"/>
                </a:cubicBezTo>
                <a:cubicBezTo>
                  <a:pt x="27" y="2"/>
                  <a:pt x="29" y="3"/>
                  <a:pt x="29" y="4"/>
                </a:cubicBezTo>
                <a:cubicBezTo>
                  <a:pt x="30" y="5"/>
                  <a:pt x="28" y="7"/>
                  <a:pt x="29" y="8"/>
                </a:cubicBezTo>
                <a:cubicBezTo>
                  <a:pt x="30" y="8"/>
                  <a:pt x="32" y="9"/>
                  <a:pt x="33" y="8"/>
                </a:cubicBezTo>
                <a:cubicBezTo>
                  <a:pt x="34" y="6"/>
                  <a:pt x="32" y="4"/>
                  <a:pt x="33" y="2"/>
                </a:cubicBezTo>
                <a:cubicBezTo>
                  <a:pt x="33" y="1"/>
                  <a:pt x="36" y="0"/>
                  <a:pt x="36" y="2"/>
                </a:cubicBezTo>
                <a:cubicBezTo>
                  <a:pt x="37" y="6"/>
                  <a:pt x="34" y="11"/>
                  <a:pt x="36" y="15"/>
                </a:cubicBezTo>
                <a:cubicBezTo>
                  <a:pt x="37" y="18"/>
                  <a:pt x="41" y="19"/>
                  <a:pt x="44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29" name="Freeform 3133"/>
          <p:cNvSpPr>
            <a:spLocks noChangeAspect="1"/>
          </p:cNvSpPr>
          <p:nvPr/>
        </p:nvSpPr>
        <p:spPr bwMode="auto">
          <a:xfrm>
            <a:off x="8594725" y="5634251"/>
            <a:ext cx="38100" cy="76200"/>
          </a:xfrm>
          <a:custGeom>
            <a:avLst/>
            <a:gdLst>
              <a:gd name="T0" fmla="*/ 16 w 20"/>
              <a:gd name="T1" fmla="*/ 41 h 40"/>
              <a:gd name="T2" fmla="*/ 17 w 20"/>
              <a:gd name="T3" fmla="*/ 47 h 40"/>
              <a:gd name="T4" fmla="*/ 20 w 20"/>
              <a:gd name="T5" fmla="*/ 47 h 40"/>
              <a:gd name="T6" fmla="*/ 24 w 20"/>
              <a:gd name="T7" fmla="*/ 35 h 40"/>
              <a:gd name="T8" fmla="*/ 20 w 20"/>
              <a:gd name="T9" fmla="*/ 25 h 40"/>
              <a:gd name="T10" fmla="*/ 24 w 20"/>
              <a:gd name="T11" fmla="*/ 25 h 40"/>
              <a:gd name="T12" fmla="*/ 22 w 20"/>
              <a:gd name="T13" fmla="*/ 17 h 40"/>
              <a:gd name="T14" fmla="*/ 12 w 20"/>
              <a:gd name="T15" fmla="*/ 10 h 40"/>
              <a:gd name="T16" fmla="*/ 6 w 20"/>
              <a:gd name="T17" fmla="*/ 6 h 40"/>
              <a:gd name="T18" fmla="*/ 6 w 20"/>
              <a:gd name="T19" fmla="*/ 2 h 40"/>
              <a:gd name="T20" fmla="*/ 1 w 20"/>
              <a:gd name="T21" fmla="*/ 2 h 40"/>
              <a:gd name="T22" fmla="*/ 6 w 20"/>
              <a:gd name="T23" fmla="*/ 12 h 40"/>
              <a:gd name="T24" fmla="*/ 5 w 20"/>
              <a:gd name="T25" fmla="*/ 16 h 40"/>
              <a:gd name="T26" fmla="*/ 14 w 20"/>
              <a:gd name="T27" fmla="*/ 35 h 40"/>
              <a:gd name="T28" fmla="*/ 19 w 20"/>
              <a:gd name="T29" fmla="*/ 36 h 40"/>
              <a:gd name="T30" fmla="*/ 16 w 20"/>
              <a:gd name="T31" fmla="*/ 41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"/>
              <a:gd name="T49" fmla="*/ 0 h 40"/>
              <a:gd name="T50" fmla="*/ 20 w 20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" h="40">
                <a:moveTo>
                  <a:pt x="13" y="34"/>
                </a:moveTo>
                <a:cubicBezTo>
                  <a:pt x="13" y="36"/>
                  <a:pt x="13" y="38"/>
                  <a:pt x="14" y="39"/>
                </a:cubicBezTo>
                <a:cubicBezTo>
                  <a:pt x="15" y="40"/>
                  <a:pt x="17" y="40"/>
                  <a:pt x="17" y="39"/>
                </a:cubicBezTo>
                <a:cubicBezTo>
                  <a:pt x="19" y="36"/>
                  <a:pt x="20" y="32"/>
                  <a:pt x="20" y="29"/>
                </a:cubicBezTo>
                <a:cubicBezTo>
                  <a:pt x="20" y="26"/>
                  <a:pt x="17" y="24"/>
                  <a:pt x="17" y="21"/>
                </a:cubicBezTo>
                <a:cubicBezTo>
                  <a:pt x="17" y="20"/>
                  <a:pt x="20" y="22"/>
                  <a:pt x="20" y="21"/>
                </a:cubicBezTo>
                <a:cubicBezTo>
                  <a:pt x="20" y="18"/>
                  <a:pt x="20" y="16"/>
                  <a:pt x="18" y="14"/>
                </a:cubicBezTo>
                <a:cubicBezTo>
                  <a:pt x="16" y="11"/>
                  <a:pt x="13" y="10"/>
                  <a:pt x="10" y="8"/>
                </a:cubicBezTo>
                <a:cubicBezTo>
                  <a:pt x="8" y="7"/>
                  <a:pt x="6" y="7"/>
                  <a:pt x="5" y="5"/>
                </a:cubicBezTo>
                <a:cubicBezTo>
                  <a:pt x="4" y="4"/>
                  <a:pt x="6" y="2"/>
                  <a:pt x="5" y="2"/>
                </a:cubicBezTo>
                <a:cubicBezTo>
                  <a:pt x="4" y="1"/>
                  <a:pt x="1" y="0"/>
                  <a:pt x="1" y="2"/>
                </a:cubicBezTo>
                <a:cubicBezTo>
                  <a:pt x="0" y="5"/>
                  <a:pt x="4" y="7"/>
                  <a:pt x="5" y="10"/>
                </a:cubicBezTo>
                <a:cubicBezTo>
                  <a:pt x="5" y="11"/>
                  <a:pt x="4" y="12"/>
                  <a:pt x="4" y="13"/>
                </a:cubicBezTo>
                <a:cubicBezTo>
                  <a:pt x="6" y="19"/>
                  <a:pt x="9" y="24"/>
                  <a:pt x="12" y="29"/>
                </a:cubicBezTo>
                <a:cubicBezTo>
                  <a:pt x="13" y="30"/>
                  <a:pt x="16" y="29"/>
                  <a:pt x="16" y="30"/>
                </a:cubicBezTo>
                <a:cubicBezTo>
                  <a:pt x="16" y="32"/>
                  <a:pt x="13" y="33"/>
                  <a:pt x="13" y="3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34" name="Freeform 3138"/>
          <p:cNvSpPr>
            <a:spLocks noChangeAspect="1"/>
          </p:cNvSpPr>
          <p:nvPr/>
        </p:nvSpPr>
        <p:spPr bwMode="auto">
          <a:xfrm>
            <a:off x="4006850" y="2581490"/>
            <a:ext cx="242888" cy="130175"/>
          </a:xfrm>
          <a:custGeom>
            <a:avLst/>
            <a:gdLst>
              <a:gd name="T0" fmla="*/ 123 w 127"/>
              <a:gd name="T1" fmla="*/ 59 h 68"/>
              <a:gd name="T2" fmla="*/ 92 w 127"/>
              <a:gd name="T3" fmla="*/ 72 h 68"/>
              <a:gd name="T4" fmla="*/ 69 w 127"/>
              <a:gd name="T5" fmla="*/ 80 h 68"/>
              <a:gd name="T6" fmla="*/ 54 w 127"/>
              <a:gd name="T7" fmla="*/ 70 h 68"/>
              <a:gd name="T8" fmla="*/ 46 w 127"/>
              <a:gd name="T9" fmla="*/ 70 h 68"/>
              <a:gd name="T10" fmla="*/ 25 w 127"/>
              <a:gd name="T11" fmla="*/ 69 h 68"/>
              <a:gd name="T12" fmla="*/ 39 w 127"/>
              <a:gd name="T13" fmla="*/ 63 h 68"/>
              <a:gd name="T14" fmla="*/ 35 w 127"/>
              <a:gd name="T15" fmla="*/ 54 h 68"/>
              <a:gd name="T16" fmla="*/ 30 w 127"/>
              <a:gd name="T17" fmla="*/ 46 h 68"/>
              <a:gd name="T18" fmla="*/ 10 w 127"/>
              <a:gd name="T19" fmla="*/ 48 h 68"/>
              <a:gd name="T20" fmla="*/ 19 w 127"/>
              <a:gd name="T21" fmla="*/ 42 h 68"/>
              <a:gd name="T22" fmla="*/ 39 w 127"/>
              <a:gd name="T23" fmla="*/ 40 h 68"/>
              <a:gd name="T24" fmla="*/ 31 w 127"/>
              <a:gd name="T25" fmla="*/ 37 h 68"/>
              <a:gd name="T26" fmla="*/ 37 w 127"/>
              <a:gd name="T27" fmla="*/ 33 h 68"/>
              <a:gd name="T28" fmla="*/ 22 w 127"/>
              <a:gd name="T29" fmla="*/ 28 h 68"/>
              <a:gd name="T30" fmla="*/ 10 w 127"/>
              <a:gd name="T31" fmla="*/ 33 h 68"/>
              <a:gd name="T32" fmla="*/ 5 w 127"/>
              <a:gd name="T33" fmla="*/ 27 h 68"/>
              <a:gd name="T34" fmla="*/ 8 w 127"/>
              <a:gd name="T35" fmla="*/ 22 h 68"/>
              <a:gd name="T36" fmla="*/ 16 w 127"/>
              <a:gd name="T37" fmla="*/ 22 h 68"/>
              <a:gd name="T38" fmla="*/ 16 w 127"/>
              <a:gd name="T39" fmla="*/ 18 h 68"/>
              <a:gd name="T40" fmla="*/ 16 w 127"/>
              <a:gd name="T41" fmla="*/ 7 h 68"/>
              <a:gd name="T42" fmla="*/ 33 w 127"/>
              <a:gd name="T43" fmla="*/ 19 h 68"/>
              <a:gd name="T44" fmla="*/ 24 w 127"/>
              <a:gd name="T45" fmla="*/ 8 h 68"/>
              <a:gd name="T46" fmla="*/ 22 w 127"/>
              <a:gd name="T47" fmla="*/ 4 h 68"/>
              <a:gd name="T48" fmla="*/ 40 w 127"/>
              <a:gd name="T49" fmla="*/ 12 h 68"/>
              <a:gd name="T50" fmla="*/ 45 w 127"/>
              <a:gd name="T51" fmla="*/ 18 h 68"/>
              <a:gd name="T52" fmla="*/ 42 w 127"/>
              <a:gd name="T53" fmla="*/ 22 h 68"/>
              <a:gd name="T54" fmla="*/ 48 w 127"/>
              <a:gd name="T55" fmla="*/ 39 h 68"/>
              <a:gd name="T56" fmla="*/ 54 w 127"/>
              <a:gd name="T57" fmla="*/ 25 h 68"/>
              <a:gd name="T58" fmla="*/ 60 w 127"/>
              <a:gd name="T59" fmla="*/ 25 h 68"/>
              <a:gd name="T60" fmla="*/ 61 w 127"/>
              <a:gd name="T61" fmla="*/ 12 h 68"/>
              <a:gd name="T62" fmla="*/ 73 w 127"/>
              <a:gd name="T63" fmla="*/ 27 h 68"/>
              <a:gd name="T64" fmla="*/ 82 w 127"/>
              <a:gd name="T65" fmla="*/ 11 h 68"/>
              <a:gd name="T66" fmla="*/ 92 w 127"/>
              <a:gd name="T67" fmla="*/ 23 h 68"/>
              <a:gd name="T68" fmla="*/ 95 w 127"/>
              <a:gd name="T69" fmla="*/ 13 h 68"/>
              <a:gd name="T70" fmla="*/ 99 w 127"/>
              <a:gd name="T71" fmla="*/ 17 h 68"/>
              <a:gd name="T72" fmla="*/ 107 w 127"/>
              <a:gd name="T73" fmla="*/ 10 h 68"/>
              <a:gd name="T74" fmla="*/ 113 w 127"/>
              <a:gd name="T75" fmla="*/ 7 h 68"/>
              <a:gd name="T76" fmla="*/ 119 w 127"/>
              <a:gd name="T77" fmla="*/ 4 h 68"/>
              <a:gd name="T78" fmla="*/ 133 w 127"/>
              <a:gd name="T79" fmla="*/ 7 h 68"/>
              <a:gd name="T80" fmla="*/ 133 w 127"/>
              <a:gd name="T81" fmla="*/ 16 h 68"/>
              <a:gd name="T82" fmla="*/ 135 w 127"/>
              <a:gd name="T83" fmla="*/ 24 h 68"/>
              <a:gd name="T84" fmla="*/ 147 w 127"/>
              <a:gd name="T85" fmla="*/ 29 h 68"/>
              <a:gd name="T86" fmla="*/ 145 w 127"/>
              <a:gd name="T87" fmla="*/ 39 h 68"/>
              <a:gd name="T88" fmla="*/ 139 w 127"/>
              <a:gd name="T89" fmla="*/ 55 h 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68"/>
              <a:gd name="T137" fmla="*/ 127 w 127"/>
              <a:gd name="T138" fmla="*/ 68 h 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68">
                <a:moveTo>
                  <a:pt x="115" y="46"/>
                </a:moveTo>
                <a:cubicBezTo>
                  <a:pt x="111" y="48"/>
                  <a:pt x="106" y="47"/>
                  <a:pt x="102" y="49"/>
                </a:cubicBezTo>
                <a:cubicBezTo>
                  <a:pt x="97" y="51"/>
                  <a:pt x="94" y="56"/>
                  <a:pt x="89" y="58"/>
                </a:cubicBezTo>
                <a:cubicBezTo>
                  <a:pt x="85" y="60"/>
                  <a:pt x="80" y="58"/>
                  <a:pt x="76" y="60"/>
                </a:cubicBezTo>
                <a:cubicBezTo>
                  <a:pt x="73" y="61"/>
                  <a:pt x="73" y="65"/>
                  <a:pt x="70" y="66"/>
                </a:cubicBezTo>
                <a:cubicBezTo>
                  <a:pt x="66" y="68"/>
                  <a:pt x="61" y="67"/>
                  <a:pt x="57" y="66"/>
                </a:cubicBezTo>
                <a:cubicBezTo>
                  <a:pt x="53" y="65"/>
                  <a:pt x="48" y="65"/>
                  <a:pt x="45" y="63"/>
                </a:cubicBezTo>
                <a:cubicBezTo>
                  <a:pt x="44" y="62"/>
                  <a:pt x="46" y="60"/>
                  <a:pt x="45" y="58"/>
                </a:cubicBezTo>
                <a:cubicBezTo>
                  <a:pt x="44" y="58"/>
                  <a:pt x="43" y="59"/>
                  <a:pt x="42" y="59"/>
                </a:cubicBezTo>
                <a:cubicBezTo>
                  <a:pt x="40" y="59"/>
                  <a:pt x="39" y="59"/>
                  <a:pt x="38" y="58"/>
                </a:cubicBezTo>
                <a:cubicBezTo>
                  <a:pt x="37" y="58"/>
                  <a:pt x="37" y="55"/>
                  <a:pt x="36" y="55"/>
                </a:cubicBezTo>
                <a:cubicBezTo>
                  <a:pt x="31" y="55"/>
                  <a:pt x="26" y="57"/>
                  <a:pt x="21" y="57"/>
                </a:cubicBezTo>
                <a:cubicBezTo>
                  <a:pt x="20" y="57"/>
                  <a:pt x="20" y="56"/>
                  <a:pt x="21" y="55"/>
                </a:cubicBezTo>
                <a:cubicBezTo>
                  <a:pt x="24" y="54"/>
                  <a:pt x="29" y="55"/>
                  <a:pt x="32" y="52"/>
                </a:cubicBezTo>
                <a:cubicBezTo>
                  <a:pt x="33" y="50"/>
                  <a:pt x="28" y="49"/>
                  <a:pt x="27" y="47"/>
                </a:cubicBezTo>
                <a:cubicBezTo>
                  <a:pt x="27" y="46"/>
                  <a:pt x="29" y="46"/>
                  <a:pt x="29" y="45"/>
                </a:cubicBezTo>
                <a:cubicBezTo>
                  <a:pt x="28" y="44"/>
                  <a:pt x="26" y="45"/>
                  <a:pt x="25" y="44"/>
                </a:cubicBezTo>
                <a:cubicBezTo>
                  <a:pt x="24" y="42"/>
                  <a:pt x="26" y="39"/>
                  <a:pt x="25" y="38"/>
                </a:cubicBezTo>
                <a:cubicBezTo>
                  <a:pt x="23" y="37"/>
                  <a:pt x="21" y="38"/>
                  <a:pt x="19" y="38"/>
                </a:cubicBezTo>
                <a:cubicBezTo>
                  <a:pt x="15" y="39"/>
                  <a:pt x="11" y="41"/>
                  <a:pt x="8" y="40"/>
                </a:cubicBezTo>
                <a:cubicBezTo>
                  <a:pt x="6" y="39"/>
                  <a:pt x="6" y="36"/>
                  <a:pt x="7" y="35"/>
                </a:cubicBezTo>
                <a:cubicBezTo>
                  <a:pt x="10" y="34"/>
                  <a:pt x="13" y="35"/>
                  <a:pt x="16" y="35"/>
                </a:cubicBezTo>
                <a:cubicBezTo>
                  <a:pt x="18" y="34"/>
                  <a:pt x="21" y="34"/>
                  <a:pt x="23" y="34"/>
                </a:cubicBezTo>
                <a:cubicBezTo>
                  <a:pt x="26" y="34"/>
                  <a:pt x="29" y="34"/>
                  <a:pt x="32" y="33"/>
                </a:cubicBezTo>
                <a:cubicBezTo>
                  <a:pt x="33" y="33"/>
                  <a:pt x="33" y="31"/>
                  <a:pt x="32" y="31"/>
                </a:cubicBezTo>
                <a:cubicBezTo>
                  <a:pt x="30" y="30"/>
                  <a:pt x="28" y="32"/>
                  <a:pt x="26" y="31"/>
                </a:cubicBezTo>
                <a:cubicBezTo>
                  <a:pt x="25" y="31"/>
                  <a:pt x="23" y="30"/>
                  <a:pt x="24" y="29"/>
                </a:cubicBezTo>
                <a:cubicBezTo>
                  <a:pt x="26" y="27"/>
                  <a:pt x="30" y="29"/>
                  <a:pt x="31" y="27"/>
                </a:cubicBezTo>
                <a:cubicBezTo>
                  <a:pt x="32" y="25"/>
                  <a:pt x="29" y="23"/>
                  <a:pt x="27" y="23"/>
                </a:cubicBezTo>
                <a:cubicBezTo>
                  <a:pt x="24" y="22"/>
                  <a:pt x="21" y="22"/>
                  <a:pt x="18" y="23"/>
                </a:cubicBezTo>
                <a:cubicBezTo>
                  <a:pt x="15" y="24"/>
                  <a:pt x="14" y="26"/>
                  <a:pt x="12" y="27"/>
                </a:cubicBezTo>
                <a:cubicBezTo>
                  <a:pt x="11" y="28"/>
                  <a:pt x="9" y="28"/>
                  <a:pt x="8" y="27"/>
                </a:cubicBezTo>
                <a:cubicBezTo>
                  <a:pt x="6" y="27"/>
                  <a:pt x="3" y="27"/>
                  <a:pt x="1" y="25"/>
                </a:cubicBezTo>
                <a:cubicBezTo>
                  <a:pt x="0" y="24"/>
                  <a:pt x="2" y="22"/>
                  <a:pt x="4" y="22"/>
                </a:cubicBezTo>
                <a:cubicBezTo>
                  <a:pt x="5" y="22"/>
                  <a:pt x="7" y="24"/>
                  <a:pt x="8" y="23"/>
                </a:cubicBezTo>
                <a:cubicBezTo>
                  <a:pt x="9" y="22"/>
                  <a:pt x="5" y="19"/>
                  <a:pt x="7" y="18"/>
                </a:cubicBezTo>
                <a:cubicBezTo>
                  <a:pt x="8" y="17"/>
                  <a:pt x="10" y="21"/>
                  <a:pt x="11" y="21"/>
                </a:cubicBezTo>
                <a:cubicBezTo>
                  <a:pt x="13" y="21"/>
                  <a:pt x="14" y="19"/>
                  <a:pt x="13" y="18"/>
                </a:cubicBezTo>
                <a:cubicBezTo>
                  <a:pt x="12" y="17"/>
                  <a:pt x="9" y="18"/>
                  <a:pt x="9" y="17"/>
                </a:cubicBezTo>
                <a:cubicBezTo>
                  <a:pt x="9" y="15"/>
                  <a:pt x="13" y="16"/>
                  <a:pt x="13" y="15"/>
                </a:cubicBezTo>
                <a:cubicBezTo>
                  <a:pt x="13" y="13"/>
                  <a:pt x="10" y="13"/>
                  <a:pt x="10" y="12"/>
                </a:cubicBezTo>
                <a:cubicBezTo>
                  <a:pt x="10" y="10"/>
                  <a:pt x="11" y="6"/>
                  <a:pt x="13" y="6"/>
                </a:cubicBezTo>
                <a:cubicBezTo>
                  <a:pt x="16" y="7"/>
                  <a:pt x="18" y="11"/>
                  <a:pt x="21" y="13"/>
                </a:cubicBezTo>
                <a:cubicBezTo>
                  <a:pt x="23" y="14"/>
                  <a:pt x="25" y="16"/>
                  <a:pt x="27" y="16"/>
                </a:cubicBezTo>
                <a:cubicBezTo>
                  <a:pt x="29" y="15"/>
                  <a:pt x="30" y="12"/>
                  <a:pt x="29" y="10"/>
                </a:cubicBezTo>
                <a:cubicBezTo>
                  <a:pt x="27" y="8"/>
                  <a:pt x="22" y="9"/>
                  <a:pt x="20" y="7"/>
                </a:cubicBezTo>
                <a:cubicBezTo>
                  <a:pt x="19" y="6"/>
                  <a:pt x="25" y="7"/>
                  <a:pt x="25" y="6"/>
                </a:cubicBezTo>
                <a:cubicBezTo>
                  <a:pt x="24" y="4"/>
                  <a:pt x="17" y="5"/>
                  <a:pt x="18" y="3"/>
                </a:cubicBezTo>
                <a:cubicBezTo>
                  <a:pt x="20" y="0"/>
                  <a:pt x="24" y="1"/>
                  <a:pt x="27" y="2"/>
                </a:cubicBezTo>
                <a:cubicBezTo>
                  <a:pt x="30" y="4"/>
                  <a:pt x="31" y="8"/>
                  <a:pt x="33" y="10"/>
                </a:cubicBezTo>
                <a:cubicBezTo>
                  <a:pt x="35" y="11"/>
                  <a:pt x="38" y="11"/>
                  <a:pt x="39" y="13"/>
                </a:cubicBezTo>
                <a:cubicBezTo>
                  <a:pt x="40" y="14"/>
                  <a:pt x="37" y="14"/>
                  <a:pt x="37" y="15"/>
                </a:cubicBezTo>
                <a:cubicBezTo>
                  <a:pt x="37" y="17"/>
                  <a:pt x="41" y="17"/>
                  <a:pt x="41" y="18"/>
                </a:cubicBezTo>
                <a:cubicBezTo>
                  <a:pt x="40" y="20"/>
                  <a:pt x="36" y="17"/>
                  <a:pt x="35" y="18"/>
                </a:cubicBezTo>
                <a:cubicBezTo>
                  <a:pt x="35" y="21"/>
                  <a:pt x="39" y="22"/>
                  <a:pt x="39" y="24"/>
                </a:cubicBezTo>
                <a:cubicBezTo>
                  <a:pt x="40" y="26"/>
                  <a:pt x="38" y="33"/>
                  <a:pt x="40" y="32"/>
                </a:cubicBezTo>
                <a:cubicBezTo>
                  <a:pt x="43" y="30"/>
                  <a:pt x="42" y="25"/>
                  <a:pt x="44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6" y="22"/>
                  <a:pt x="45" y="24"/>
                  <a:pt x="46" y="24"/>
                </a:cubicBezTo>
                <a:cubicBezTo>
                  <a:pt x="47" y="23"/>
                  <a:pt x="50" y="22"/>
                  <a:pt x="50" y="21"/>
                </a:cubicBezTo>
                <a:cubicBezTo>
                  <a:pt x="50" y="17"/>
                  <a:pt x="46" y="14"/>
                  <a:pt x="46" y="11"/>
                </a:cubicBezTo>
                <a:cubicBezTo>
                  <a:pt x="46" y="9"/>
                  <a:pt x="50" y="8"/>
                  <a:pt x="51" y="10"/>
                </a:cubicBezTo>
                <a:cubicBezTo>
                  <a:pt x="54" y="12"/>
                  <a:pt x="54" y="18"/>
                  <a:pt x="57" y="21"/>
                </a:cubicBezTo>
                <a:cubicBezTo>
                  <a:pt x="58" y="22"/>
                  <a:pt x="60" y="23"/>
                  <a:pt x="61" y="22"/>
                </a:cubicBezTo>
                <a:cubicBezTo>
                  <a:pt x="62" y="19"/>
                  <a:pt x="60" y="14"/>
                  <a:pt x="62" y="11"/>
                </a:cubicBezTo>
                <a:cubicBezTo>
                  <a:pt x="63" y="9"/>
                  <a:pt x="67" y="7"/>
                  <a:pt x="68" y="9"/>
                </a:cubicBezTo>
                <a:cubicBezTo>
                  <a:pt x="71" y="11"/>
                  <a:pt x="70" y="16"/>
                  <a:pt x="72" y="19"/>
                </a:cubicBezTo>
                <a:cubicBezTo>
                  <a:pt x="73" y="20"/>
                  <a:pt x="76" y="20"/>
                  <a:pt x="76" y="19"/>
                </a:cubicBezTo>
                <a:cubicBezTo>
                  <a:pt x="76" y="15"/>
                  <a:pt x="72" y="12"/>
                  <a:pt x="73" y="9"/>
                </a:cubicBezTo>
                <a:cubicBezTo>
                  <a:pt x="74" y="7"/>
                  <a:pt x="78" y="9"/>
                  <a:pt x="79" y="11"/>
                </a:cubicBezTo>
                <a:cubicBezTo>
                  <a:pt x="80" y="12"/>
                  <a:pt x="78" y="14"/>
                  <a:pt x="79" y="14"/>
                </a:cubicBezTo>
                <a:cubicBezTo>
                  <a:pt x="80" y="15"/>
                  <a:pt x="82" y="15"/>
                  <a:pt x="82" y="14"/>
                </a:cubicBezTo>
                <a:cubicBezTo>
                  <a:pt x="84" y="13"/>
                  <a:pt x="84" y="10"/>
                  <a:pt x="85" y="8"/>
                </a:cubicBezTo>
                <a:cubicBezTo>
                  <a:pt x="86" y="7"/>
                  <a:pt x="88" y="7"/>
                  <a:pt x="89" y="8"/>
                </a:cubicBezTo>
                <a:cubicBezTo>
                  <a:pt x="90" y="8"/>
                  <a:pt x="91" y="10"/>
                  <a:pt x="92" y="10"/>
                </a:cubicBezTo>
                <a:cubicBezTo>
                  <a:pt x="93" y="9"/>
                  <a:pt x="94" y="8"/>
                  <a:pt x="94" y="6"/>
                </a:cubicBezTo>
                <a:cubicBezTo>
                  <a:pt x="94" y="5"/>
                  <a:pt x="92" y="3"/>
                  <a:pt x="93" y="3"/>
                </a:cubicBezTo>
                <a:cubicBezTo>
                  <a:pt x="95" y="2"/>
                  <a:pt x="98" y="2"/>
                  <a:pt x="99" y="3"/>
                </a:cubicBezTo>
                <a:cubicBezTo>
                  <a:pt x="102" y="4"/>
                  <a:pt x="102" y="7"/>
                  <a:pt x="105" y="8"/>
                </a:cubicBezTo>
                <a:cubicBezTo>
                  <a:pt x="107" y="9"/>
                  <a:pt x="108" y="6"/>
                  <a:pt x="110" y="6"/>
                </a:cubicBezTo>
                <a:cubicBezTo>
                  <a:pt x="111" y="6"/>
                  <a:pt x="110" y="8"/>
                  <a:pt x="110" y="9"/>
                </a:cubicBezTo>
                <a:cubicBezTo>
                  <a:pt x="110" y="10"/>
                  <a:pt x="109" y="12"/>
                  <a:pt x="110" y="13"/>
                </a:cubicBezTo>
                <a:cubicBezTo>
                  <a:pt x="111" y="14"/>
                  <a:pt x="114" y="12"/>
                  <a:pt x="114" y="13"/>
                </a:cubicBezTo>
                <a:cubicBezTo>
                  <a:pt x="115" y="15"/>
                  <a:pt x="111" y="18"/>
                  <a:pt x="112" y="20"/>
                </a:cubicBezTo>
                <a:cubicBezTo>
                  <a:pt x="113" y="21"/>
                  <a:pt x="116" y="19"/>
                  <a:pt x="117" y="20"/>
                </a:cubicBezTo>
                <a:cubicBezTo>
                  <a:pt x="119" y="21"/>
                  <a:pt x="122" y="22"/>
                  <a:pt x="122" y="24"/>
                </a:cubicBezTo>
                <a:cubicBezTo>
                  <a:pt x="123" y="26"/>
                  <a:pt x="119" y="28"/>
                  <a:pt x="121" y="29"/>
                </a:cubicBezTo>
                <a:cubicBezTo>
                  <a:pt x="127" y="33"/>
                  <a:pt x="127" y="34"/>
                  <a:pt x="120" y="32"/>
                </a:cubicBezTo>
                <a:cubicBezTo>
                  <a:pt x="118" y="31"/>
                  <a:pt x="122" y="35"/>
                  <a:pt x="121" y="37"/>
                </a:cubicBezTo>
                <a:cubicBezTo>
                  <a:pt x="120" y="41"/>
                  <a:pt x="118" y="44"/>
                  <a:pt x="115" y="46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35" name="Freeform 3139"/>
          <p:cNvSpPr>
            <a:spLocks noChangeAspect="1"/>
          </p:cNvSpPr>
          <p:nvPr/>
        </p:nvSpPr>
        <p:spPr bwMode="auto">
          <a:xfrm>
            <a:off x="4344988" y="2395753"/>
            <a:ext cx="30163" cy="23813"/>
          </a:xfrm>
          <a:custGeom>
            <a:avLst/>
            <a:gdLst>
              <a:gd name="T0" fmla="*/ 4 w 16"/>
              <a:gd name="T1" fmla="*/ 15 h 13"/>
              <a:gd name="T2" fmla="*/ 1 w 16"/>
              <a:gd name="T3" fmla="*/ 13 h 13"/>
              <a:gd name="T4" fmla="*/ 6 w 16"/>
              <a:gd name="T5" fmla="*/ 7 h 13"/>
              <a:gd name="T6" fmla="*/ 12 w 16"/>
              <a:gd name="T7" fmla="*/ 1 h 13"/>
              <a:gd name="T8" fmla="*/ 17 w 16"/>
              <a:gd name="T9" fmla="*/ 1 h 13"/>
              <a:gd name="T10" fmla="*/ 17 w 16"/>
              <a:gd name="T11" fmla="*/ 7 h 13"/>
              <a:gd name="T12" fmla="*/ 7 w 16"/>
              <a:gd name="T13" fmla="*/ 9 h 13"/>
              <a:gd name="T14" fmla="*/ 4 w 16"/>
              <a:gd name="T15" fmla="*/ 15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3"/>
              <a:gd name="T26" fmla="*/ 16 w 16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3">
                <a:moveTo>
                  <a:pt x="3" y="13"/>
                </a:moveTo>
                <a:cubicBezTo>
                  <a:pt x="2" y="13"/>
                  <a:pt x="0" y="12"/>
                  <a:pt x="1" y="11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8" y="2"/>
                  <a:pt x="10" y="1"/>
                </a:cubicBezTo>
                <a:cubicBezTo>
                  <a:pt x="12" y="1"/>
                  <a:pt x="13" y="0"/>
                  <a:pt x="14" y="1"/>
                </a:cubicBezTo>
                <a:cubicBezTo>
                  <a:pt x="15" y="2"/>
                  <a:pt x="16" y="5"/>
                  <a:pt x="14" y="6"/>
                </a:cubicBezTo>
                <a:cubicBezTo>
                  <a:pt x="12" y="8"/>
                  <a:pt x="9" y="7"/>
                  <a:pt x="6" y="8"/>
                </a:cubicBezTo>
                <a:cubicBezTo>
                  <a:pt x="5" y="9"/>
                  <a:pt x="4" y="12"/>
                  <a:pt x="3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36" name="Freeform 3140"/>
          <p:cNvSpPr>
            <a:spLocks noChangeAspect="1"/>
          </p:cNvSpPr>
          <p:nvPr/>
        </p:nvSpPr>
        <p:spPr bwMode="auto">
          <a:xfrm>
            <a:off x="4748214" y="2005226"/>
            <a:ext cx="223838" cy="173038"/>
          </a:xfrm>
          <a:custGeom>
            <a:avLst/>
            <a:gdLst>
              <a:gd name="T0" fmla="*/ 139 w 117"/>
              <a:gd name="T1" fmla="*/ 42 h 91"/>
              <a:gd name="T2" fmla="*/ 117 w 117"/>
              <a:gd name="T3" fmla="*/ 46 h 91"/>
              <a:gd name="T4" fmla="*/ 108 w 117"/>
              <a:gd name="T5" fmla="*/ 60 h 91"/>
              <a:gd name="T6" fmla="*/ 99 w 117"/>
              <a:gd name="T7" fmla="*/ 75 h 91"/>
              <a:gd name="T8" fmla="*/ 84 w 117"/>
              <a:gd name="T9" fmla="*/ 105 h 91"/>
              <a:gd name="T10" fmla="*/ 69 w 117"/>
              <a:gd name="T11" fmla="*/ 98 h 91"/>
              <a:gd name="T12" fmla="*/ 77 w 117"/>
              <a:gd name="T13" fmla="*/ 92 h 91"/>
              <a:gd name="T14" fmla="*/ 58 w 117"/>
              <a:gd name="T15" fmla="*/ 91 h 91"/>
              <a:gd name="T16" fmla="*/ 47 w 117"/>
              <a:gd name="T17" fmla="*/ 78 h 91"/>
              <a:gd name="T18" fmla="*/ 53 w 117"/>
              <a:gd name="T19" fmla="*/ 80 h 91"/>
              <a:gd name="T20" fmla="*/ 67 w 117"/>
              <a:gd name="T21" fmla="*/ 78 h 91"/>
              <a:gd name="T22" fmla="*/ 59 w 117"/>
              <a:gd name="T23" fmla="*/ 73 h 91"/>
              <a:gd name="T24" fmla="*/ 83 w 117"/>
              <a:gd name="T25" fmla="*/ 68 h 91"/>
              <a:gd name="T26" fmla="*/ 60 w 117"/>
              <a:gd name="T27" fmla="*/ 71 h 91"/>
              <a:gd name="T28" fmla="*/ 43 w 117"/>
              <a:gd name="T29" fmla="*/ 74 h 91"/>
              <a:gd name="T30" fmla="*/ 40 w 117"/>
              <a:gd name="T31" fmla="*/ 62 h 91"/>
              <a:gd name="T32" fmla="*/ 46 w 117"/>
              <a:gd name="T33" fmla="*/ 65 h 91"/>
              <a:gd name="T34" fmla="*/ 57 w 117"/>
              <a:gd name="T35" fmla="*/ 61 h 91"/>
              <a:gd name="T36" fmla="*/ 77 w 117"/>
              <a:gd name="T37" fmla="*/ 55 h 91"/>
              <a:gd name="T38" fmla="*/ 82 w 117"/>
              <a:gd name="T39" fmla="*/ 52 h 91"/>
              <a:gd name="T40" fmla="*/ 77 w 117"/>
              <a:gd name="T41" fmla="*/ 47 h 91"/>
              <a:gd name="T42" fmla="*/ 81 w 117"/>
              <a:gd name="T43" fmla="*/ 37 h 91"/>
              <a:gd name="T44" fmla="*/ 65 w 117"/>
              <a:gd name="T45" fmla="*/ 50 h 91"/>
              <a:gd name="T46" fmla="*/ 63 w 117"/>
              <a:gd name="T47" fmla="*/ 40 h 91"/>
              <a:gd name="T48" fmla="*/ 55 w 117"/>
              <a:gd name="T49" fmla="*/ 44 h 91"/>
              <a:gd name="T50" fmla="*/ 53 w 117"/>
              <a:gd name="T51" fmla="*/ 52 h 91"/>
              <a:gd name="T52" fmla="*/ 46 w 117"/>
              <a:gd name="T53" fmla="*/ 54 h 91"/>
              <a:gd name="T54" fmla="*/ 24 w 117"/>
              <a:gd name="T55" fmla="*/ 50 h 91"/>
              <a:gd name="T56" fmla="*/ 14 w 117"/>
              <a:gd name="T57" fmla="*/ 42 h 91"/>
              <a:gd name="T58" fmla="*/ 22 w 117"/>
              <a:gd name="T59" fmla="*/ 38 h 91"/>
              <a:gd name="T60" fmla="*/ 18 w 117"/>
              <a:gd name="T61" fmla="*/ 34 h 91"/>
              <a:gd name="T62" fmla="*/ 17 w 117"/>
              <a:gd name="T63" fmla="*/ 24 h 91"/>
              <a:gd name="T64" fmla="*/ 11 w 117"/>
              <a:gd name="T65" fmla="*/ 30 h 91"/>
              <a:gd name="T66" fmla="*/ 4 w 117"/>
              <a:gd name="T67" fmla="*/ 13 h 91"/>
              <a:gd name="T68" fmla="*/ 20 w 117"/>
              <a:gd name="T69" fmla="*/ 13 h 91"/>
              <a:gd name="T70" fmla="*/ 28 w 117"/>
              <a:gd name="T71" fmla="*/ 8 h 91"/>
              <a:gd name="T72" fmla="*/ 40 w 117"/>
              <a:gd name="T73" fmla="*/ 11 h 91"/>
              <a:gd name="T74" fmla="*/ 27 w 117"/>
              <a:gd name="T75" fmla="*/ 14 h 91"/>
              <a:gd name="T76" fmla="*/ 35 w 117"/>
              <a:gd name="T77" fmla="*/ 19 h 91"/>
              <a:gd name="T78" fmla="*/ 45 w 117"/>
              <a:gd name="T79" fmla="*/ 28 h 91"/>
              <a:gd name="T80" fmla="*/ 46 w 117"/>
              <a:gd name="T81" fmla="*/ 13 h 91"/>
              <a:gd name="T82" fmla="*/ 55 w 117"/>
              <a:gd name="T83" fmla="*/ 13 h 91"/>
              <a:gd name="T84" fmla="*/ 61 w 117"/>
              <a:gd name="T85" fmla="*/ 29 h 91"/>
              <a:gd name="T86" fmla="*/ 70 w 117"/>
              <a:gd name="T87" fmla="*/ 36 h 91"/>
              <a:gd name="T88" fmla="*/ 65 w 117"/>
              <a:gd name="T89" fmla="*/ 16 h 91"/>
              <a:gd name="T90" fmla="*/ 72 w 117"/>
              <a:gd name="T91" fmla="*/ 1 h 91"/>
              <a:gd name="T92" fmla="*/ 81 w 117"/>
              <a:gd name="T93" fmla="*/ 6 h 91"/>
              <a:gd name="T94" fmla="*/ 90 w 117"/>
              <a:gd name="T95" fmla="*/ 24 h 91"/>
              <a:gd name="T96" fmla="*/ 94 w 117"/>
              <a:gd name="T97" fmla="*/ 14 h 91"/>
              <a:gd name="T98" fmla="*/ 102 w 117"/>
              <a:gd name="T99" fmla="*/ 24 h 91"/>
              <a:gd name="T100" fmla="*/ 119 w 117"/>
              <a:gd name="T101" fmla="*/ 34 h 91"/>
              <a:gd name="T102" fmla="*/ 137 w 117"/>
              <a:gd name="T103" fmla="*/ 3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7"/>
              <a:gd name="T157" fmla="*/ 0 h 91"/>
              <a:gd name="T158" fmla="*/ 117 w 117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7" h="91">
                <a:moveTo>
                  <a:pt x="114" y="31"/>
                </a:moveTo>
                <a:cubicBezTo>
                  <a:pt x="115" y="31"/>
                  <a:pt x="117" y="34"/>
                  <a:pt x="115" y="35"/>
                </a:cubicBezTo>
                <a:cubicBezTo>
                  <a:pt x="113" y="37"/>
                  <a:pt x="110" y="35"/>
                  <a:pt x="108" y="35"/>
                </a:cubicBezTo>
                <a:cubicBezTo>
                  <a:pt x="104" y="36"/>
                  <a:pt x="100" y="36"/>
                  <a:pt x="97" y="38"/>
                </a:cubicBezTo>
                <a:cubicBezTo>
                  <a:pt x="94" y="39"/>
                  <a:pt x="91" y="40"/>
                  <a:pt x="90" y="43"/>
                </a:cubicBezTo>
                <a:cubicBezTo>
                  <a:pt x="89" y="45"/>
                  <a:pt x="92" y="48"/>
                  <a:pt x="90" y="50"/>
                </a:cubicBezTo>
                <a:cubicBezTo>
                  <a:pt x="89" y="51"/>
                  <a:pt x="85" y="49"/>
                  <a:pt x="84" y="51"/>
                </a:cubicBezTo>
                <a:cubicBezTo>
                  <a:pt x="82" y="55"/>
                  <a:pt x="85" y="60"/>
                  <a:pt x="82" y="63"/>
                </a:cubicBezTo>
                <a:cubicBezTo>
                  <a:pt x="81" y="65"/>
                  <a:pt x="76" y="64"/>
                  <a:pt x="75" y="66"/>
                </a:cubicBezTo>
                <a:cubicBezTo>
                  <a:pt x="72" y="73"/>
                  <a:pt x="74" y="82"/>
                  <a:pt x="70" y="88"/>
                </a:cubicBezTo>
                <a:cubicBezTo>
                  <a:pt x="69" y="90"/>
                  <a:pt x="65" y="91"/>
                  <a:pt x="63" y="90"/>
                </a:cubicBezTo>
                <a:cubicBezTo>
                  <a:pt x="60" y="88"/>
                  <a:pt x="58" y="85"/>
                  <a:pt x="57" y="82"/>
                </a:cubicBezTo>
                <a:cubicBezTo>
                  <a:pt x="56" y="81"/>
                  <a:pt x="58" y="79"/>
                  <a:pt x="59" y="79"/>
                </a:cubicBezTo>
                <a:cubicBezTo>
                  <a:pt x="60" y="78"/>
                  <a:pt x="64" y="79"/>
                  <a:pt x="64" y="77"/>
                </a:cubicBezTo>
                <a:cubicBezTo>
                  <a:pt x="63" y="75"/>
                  <a:pt x="60" y="75"/>
                  <a:pt x="58" y="75"/>
                </a:cubicBezTo>
                <a:cubicBezTo>
                  <a:pt x="55" y="75"/>
                  <a:pt x="52" y="77"/>
                  <a:pt x="48" y="76"/>
                </a:cubicBezTo>
                <a:cubicBezTo>
                  <a:pt x="45" y="75"/>
                  <a:pt x="41" y="73"/>
                  <a:pt x="39" y="70"/>
                </a:cubicBezTo>
                <a:cubicBezTo>
                  <a:pt x="37" y="69"/>
                  <a:pt x="38" y="66"/>
                  <a:pt x="39" y="65"/>
                </a:cubicBezTo>
                <a:cubicBezTo>
                  <a:pt x="39" y="64"/>
                  <a:pt x="42" y="64"/>
                  <a:pt x="43" y="65"/>
                </a:cubicBezTo>
                <a:cubicBezTo>
                  <a:pt x="44" y="65"/>
                  <a:pt x="43" y="67"/>
                  <a:pt x="44" y="67"/>
                </a:cubicBezTo>
                <a:cubicBezTo>
                  <a:pt x="47" y="68"/>
                  <a:pt x="52" y="68"/>
                  <a:pt x="56" y="67"/>
                </a:cubicBezTo>
                <a:cubicBezTo>
                  <a:pt x="56" y="67"/>
                  <a:pt x="57" y="65"/>
                  <a:pt x="56" y="65"/>
                </a:cubicBezTo>
                <a:cubicBezTo>
                  <a:pt x="54" y="64"/>
                  <a:pt x="51" y="65"/>
                  <a:pt x="48" y="64"/>
                </a:cubicBezTo>
                <a:cubicBezTo>
                  <a:pt x="48" y="64"/>
                  <a:pt x="48" y="62"/>
                  <a:pt x="49" y="61"/>
                </a:cubicBezTo>
                <a:cubicBezTo>
                  <a:pt x="55" y="60"/>
                  <a:pt x="62" y="61"/>
                  <a:pt x="68" y="60"/>
                </a:cubicBezTo>
                <a:cubicBezTo>
                  <a:pt x="69" y="60"/>
                  <a:pt x="70" y="58"/>
                  <a:pt x="69" y="57"/>
                </a:cubicBezTo>
                <a:cubicBezTo>
                  <a:pt x="67" y="56"/>
                  <a:pt x="64" y="57"/>
                  <a:pt x="62" y="57"/>
                </a:cubicBezTo>
                <a:cubicBezTo>
                  <a:pt x="58" y="57"/>
                  <a:pt x="54" y="58"/>
                  <a:pt x="50" y="59"/>
                </a:cubicBezTo>
                <a:cubicBezTo>
                  <a:pt x="48" y="59"/>
                  <a:pt x="47" y="61"/>
                  <a:pt x="45" y="62"/>
                </a:cubicBezTo>
                <a:cubicBezTo>
                  <a:pt x="42" y="62"/>
                  <a:pt x="39" y="63"/>
                  <a:pt x="36" y="62"/>
                </a:cubicBezTo>
                <a:cubicBezTo>
                  <a:pt x="35" y="62"/>
                  <a:pt x="34" y="60"/>
                  <a:pt x="33" y="59"/>
                </a:cubicBezTo>
                <a:cubicBezTo>
                  <a:pt x="32" y="57"/>
                  <a:pt x="32" y="54"/>
                  <a:pt x="33" y="52"/>
                </a:cubicBezTo>
                <a:cubicBezTo>
                  <a:pt x="33" y="51"/>
                  <a:pt x="35" y="52"/>
                  <a:pt x="36" y="52"/>
                </a:cubicBezTo>
                <a:cubicBezTo>
                  <a:pt x="37" y="52"/>
                  <a:pt x="37" y="54"/>
                  <a:pt x="38" y="54"/>
                </a:cubicBezTo>
                <a:cubicBezTo>
                  <a:pt x="40" y="53"/>
                  <a:pt x="41" y="51"/>
                  <a:pt x="42" y="51"/>
                </a:cubicBezTo>
                <a:cubicBezTo>
                  <a:pt x="44" y="50"/>
                  <a:pt x="46" y="51"/>
                  <a:pt x="47" y="51"/>
                </a:cubicBezTo>
                <a:cubicBezTo>
                  <a:pt x="50" y="50"/>
                  <a:pt x="53" y="47"/>
                  <a:pt x="56" y="46"/>
                </a:cubicBezTo>
                <a:cubicBezTo>
                  <a:pt x="59" y="45"/>
                  <a:pt x="62" y="46"/>
                  <a:pt x="64" y="46"/>
                </a:cubicBezTo>
                <a:cubicBezTo>
                  <a:pt x="66" y="46"/>
                  <a:pt x="67" y="46"/>
                  <a:pt x="68" y="45"/>
                </a:cubicBezTo>
                <a:cubicBezTo>
                  <a:pt x="69" y="45"/>
                  <a:pt x="69" y="43"/>
                  <a:pt x="68" y="43"/>
                </a:cubicBezTo>
                <a:cubicBezTo>
                  <a:pt x="67" y="42"/>
                  <a:pt x="64" y="44"/>
                  <a:pt x="63" y="43"/>
                </a:cubicBezTo>
                <a:cubicBezTo>
                  <a:pt x="62" y="42"/>
                  <a:pt x="64" y="40"/>
                  <a:pt x="64" y="39"/>
                </a:cubicBezTo>
                <a:cubicBezTo>
                  <a:pt x="66" y="37"/>
                  <a:pt x="68" y="36"/>
                  <a:pt x="69" y="34"/>
                </a:cubicBezTo>
                <a:cubicBezTo>
                  <a:pt x="70" y="33"/>
                  <a:pt x="68" y="31"/>
                  <a:pt x="67" y="31"/>
                </a:cubicBezTo>
                <a:cubicBezTo>
                  <a:pt x="63" y="33"/>
                  <a:pt x="60" y="36"/>
                  <a:pt x="57" y="39"/>
                </a:cubicBezTo>
                <a:cubicBezTo>
                  <a:pt x="56" y="40"/>
                  <a:pt x="55" y="42"/>
                  <a:pt x="54" y="42"/>
                </a:cubicBezTo>
                <a:cubicBezTo>
                  <a:pt x="52" y="41"/>
                  <a:pt x="50" y="40"/>
                  <a:pt x="50" y="38"/>
                </a:cubicBezTo>
                <a:cubicBezTo>
                  <a:pt x="50" y="36"/>
                  <a:pt x="53" y="34"/>
                  <a:pt x="52" y="33"/>
                </a:cubicBezTo>
                <a:cubicBezTo>
                  <a:pt x="52" y="31"/>
                  <a:pt x="50" y="31"/>
                  <a:pt x="49" y="32"/>
                </a:cubicBezTo>
                <a:cubicBezTo>
                  <a:pt x="47" y="33"/>
                  <a:pt x="47" y="36"/>
                  <a:pt x="46" y="37"/>
                </a:cubicBezTo>
                <a:cubicBezTo>
                  <a:pt x="45" y="38"/>
                  <a:pt x="43" y="37"/>
                  <a:pt x="43" y="37"/>
                </a:cubicBezTo>
                <a:cubicBezTo>
                  <a:pt x="43" y="39"/>
                  <a:pt x="45" y="41"/>
                  <a:pt x="44" y="43"/>
                </a:cubicBezTo>
                <a:cubicBezTo>
                  <a:pt x="44" y="44"/>
                  <a:pt x="41" y="42"/>
                  <a:pt x="40" y="43"/>
                </a:cubicBezTo>
                <a:cubicBezTo>
                  <a:pt x="39" y="43"/>
                  <a:pt x="39" y="45"/>
                  <a:pt x="38" y="45"/>
                </a:cubicBezTo>
                <a:cubicBezTo>
                  <a:pt x="34" y="46"/>
                  <a:pt x="30" y="46"/>
                  <a:pt x="27" y="45"/>
                </a:cubicBezTo>
                <a:cubicBezTo>
                  <a:pt x="24" y="45"/>
                  <a:pt x="21" y="44"/>
                  <a:pt x="20" y="42"/>
                </a:cubicBezTo>
                <a:cubicBezTo>
                  <a:pt x="19" y="40"/>
                  <a:pt x="24" y="40"/>
                  <a:pt x="23" y="39"/>
                </a:cubicBezTo>
                <a:cubicBezTo>
                  <a:pt x="19" y="38"/>
                  <a:pt x="14" y="38"/>
                  <a:pt x="12" y="35"/>
                </a:cubicBezTo>
                <a:cubicBezTo>
                  <a:pt x="13" y="31"/>
                  <a:pt x="9" y="29"/>
                  <a:pt x="11" y="28"/>
                </a:cubicBezTo>
                <a:cubicBezTo>
                  <a:pt x="12" y="28"/>
                  <a:pt x="15" y="29"/>
                  <a:pt x="18" y="32"/>
                </a:cubicBezTo>
                <a:cubicBezTo>
                  <a:pt x="19" y="31"/>
                  <a:pt x="20" y="30"/>
                  <a:pt x="19" y="29"/>
                </a:cubicBezTo>
                <a:cubicBezTo>
                  <a:pt x="18" y="28"/>
                  <a:pt x="16" y="29"/>
                  <a:pt x="15" y="28"/>
                </a:cubicBezTo>
                <a:cubicBezTo>
                  <a:pt x="14" y="27"/>
                  <a:pt x="14" y="26"/>
                  <a:pt x="13" y="25"/>
                </a:cubicBezTo>
                <a:cubicBezTo>
                  <a:pt x="13" y="23"/>
                  <a:pt x="14" y="22"/>
                  <a:pt x="14" y="20"/>
                </a:cubicBezTo>
                <a:cubicBezTo>
                  <a:pt x="13" y="19"/>
                  <a:pt x="12" y="19"/>
                  <a:pt x="11" y="20"/>
                </a:cubicBezTo>
                <a:cubicBezTo>
                  <a:pt x="10" y="21"/>
                  <a:pt x="11" y="25"/>
                  <a:pt x="9" y="25"/>
                </a:cubicBezTo>
                <a:cubicBezTo>
                  <a:pt x="6" y="25"/>
                  <a:pt x="3" y="22"/>
                  <a:pt x="1" y="19"/>
                </a:cubicBezTo>
                <a:cubicBezTo>
                  <a:pt x="0" y="16"/>
                  <a:pt x="1" y="13"/>
                  <a:pt x="3" y="11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12"/>
                  <a:pt x="17" y="11"/>
                </a:cubicBezTo>
                <a:cubicBezTo>
                  <a:pt x="19" y="10"/>
                  <a:pt x="16" y="7"/>
                  <a:pt x="17" y="6"/>
                </a:cubicBezTo>
                <a:cubicBezTo>
                  <a:pt x="19" y="5"/>
                  <a:pt x="21" y="7"/>
                  <a:pt x="23" y="7"/>
                </a:cubicBezTo>
                <a:cubicBezTo>
                  <a:pt x="26" y="7"/>
                  <a:pt x="30" y="6"/>
                  <a:pt x="33" y="6"/>
                </a:cubicBezTo>
                <a:cubicBezTo>
                  <a:pt x="34" y="6"/>
                  <a:pt x="34" y="8"/>
                  <a:pt x="33" y="9"/>
                </a:cubicBezTo>
                <a:cubicBezTo>
                  <a:pt x="29" y="10"/>
                  <a:pt x="25" y="9"/>
                  <a:pt x="22" y="10"/>
                </a:cubicBezTo>
                <a:cubicBezTo>
                  <a:pt x="21" y="10"/>
                  <a:pt x="22" y="12"/>
                  <a:pt x="22" y="12"/>
                </a:cubicBezTo>
                <a:cubicBezTo>
                  <a:pt x="24" y="12"/>
                  <a:pt x="27" y="11"/>
                  <a:pt x="29" y="12"/>
                </a:cubicBezTo>
                <a:cubicBezTo>
                  <a:pt x="30" y="13"/>
                  <a:pt x="28" y="15"/>
                  <a:pt x="29" y="16"/>
                </a:cubicBezTo>
                <a:cubicBezTo>
                  <a:pt x="30" y="19"/>
                  <a:pt x="31" y="22"/>
                  <a:pt x="33" y="23"/>
                </a:cubicBezTo>
                <a:cubicBezTo>
                  <a:pt x="34" y="24"/>
                  <a:pt x="37" y="25"/>
                  <a:pt x="37" y="23"/>
                </a:cubicBezTo>
                <a:cubicBezTo>
                  <a:pt x="37" y="20"/>
                  <a:pt x="32" y="19"/>
                  <a:pt x="33" y="15"/>
                </a:cubicBezTo>
                <a:cubicBezTo>
                  <a:pt x="33" y="13"/>
                  <a:pt x="36" y="13"/>
                  <a:pt x="38" y="11"/>
                </a:cubicBezTo>
                <a:cubicBezTo>
                  <a:pt x="40" y="10"/>
                  <a:pt x="41" y="8"/>
                  <a:pt x="42" y="8"/>
                </a:cubicBezTo>
                <a:cubicBezTo>
                  <a:pt x="44" y="8"/>
                  <a:pt x="45" y="10"/>
                  <a:pt x="46" y="11"/>
                </a:cubicBezTo>
                <a:cubicBezTo>
                  <a:pt x="48" y="14"/>
                  <a:pt x="49" y="17"/>
                  <a:pt x="50" y="20"/>
                </a:cubicBezTo>
                <a:cubicBezTo>
                  <a:pt x="51" y="21"/>
                  <a:pt x="50" y="23"/>
                  <a:pt x="51" y="24"/>
                </a:cubicBezTo>
                <a:cubicBezTo>
                  <a:pt x="52" y="25"/>
                  <a:pt x="54" y="23"/>
                  <a:pt x="54" y="24"/>
                </a:cubicBezTo>
                <a:cubicBezTo>
                  <a:pt x="56" y="25"/>
                  <a:pt x="56" y="28"/>
                  <a:pt x="58" y="30"/>
                </a:cubicBezTo>
                <a:cubicBezTo>
                  <a:pt x="58" y="31"/>
                  <a:pt x="61" y="30"/>
                  <a:pt x="61" y="29"/>
                </a:cubicBezTo>
                <a:cubicBezTo>
                  <a:pt x="60" y="23"/>
                  <a:pt x="55" y="19"/>
                  <a:pt x="54" y="13"/>
                </a:cubicBezTo>
                <a:cubicBezTo>
                  <a:pt x="54" y="9"/>
                  <a:pt x="55" y="4"/>
                  <a:pt x="56" y="1"/>
                </a:cubicBezTo>
                <a:cubicBezTo>
                  <a:pt x="57" y="0"/>
                  <a:pt x="59" y="0"/>
                  <a:pt x="60" y="1"/>
                </a:cubicBezTo>
                <a:cubicBezTo>
                  <a:pt x="62" y="3"/>
                  <a:pt x="62" y="8"/>
                  <a:pt x="65" y="10"/>
                </a:cubicBezTo>
                <a:cubicBezTo>
                  <a:pt x="67" y="11"/>
                  <a:pt x="66" y="5"/>
                  <a:pt x="67" y="5"/>
                </a:cubicBezTo>
                <a:cubicBezTo>
                  <a:pt x="70" y="5"/>
                  <a:pt x="74" y="7"/>
                  <a:pt x="75" y="9"/>
                </a:cubicBezTo>
                <a:cubicBezTo>
                  <a:pt x="77" y="13"/>
                  <a:pt x="74" y="17"/>
                  <a:pt x="75" y="20"/>
                </a:cubicBezTo>
                <a:cubicBezTo>
                  <a:pt x="76" y="21"/>
                  <a:pt x="78" y="21"/>
                  <a:pt x="78" y="20"/>
                </a:cubicBezTo>
                <a:cubicBezTo>
                  <a:pt x="79" y="18"/>
                  <a:pt x="76" y="13"/>
                  <a:pt x="78" y="12"/>
                </a:cubicBezTo>
                <a:cubicBezTo>
                  <a:pt x="81" y="11"/>
                  <a:pt x="84" y="14"/>
                  <a:pt x="86" y="17"/>
                </a:cubicBezTo>
                <a:cubicBezTo>
                  <a:pt x="87" y="17"/>
                  <a:pt x="84" y="20"/>
                  <a:pt x="85" y="20"/>
                </a:cubicBezTo>
                <a:cubicBezTo>
                  <a:pt x="88" y="22"/>
                  <a:pt x="93" y="20"/>
                  <a:pt x="96" y="22"/>
                </a:cubicBezTo>
                <a:cubicBezTo>
                  <a:pt x="98" y="23"/>
                  <a:pt x="97" y="28"/>
                  <a:pt x="99" y="28"/>
                </a:cubicBezTo>
                <a:cubicBezTo>
                  <a:pt x="102" y="29"/>
                  <a:pt x="105" y="28"/>
                  <a:pt x="108" y="31"/>
                </a:cubicBezTo>
                <a:cubicBezTo>
                  <a:pt x="109" y="33"/>
                  <a:pt x="112" y="30"/>
                  <a:pt x="114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37" name="Freeform 3141"/>
          <p:cNvSpPr>
            <a:spLocks noChangeAspect="1"/>
          </p:cNvSpPr>
          <p:nvPr/>
        </p:nvSpPr>
        <p:spPr bwMode="auto">
          <a:xfrm>
            <a:off x="4941889" y="2076665"/>
            <a:ext cx="44450" cy="23813"/>
          </a:xfrm>
          <a:custGeom>
            <a:avLst/>
            <a:gdLst>
              <a:gd name="T0" fmla="*/ 23 w 24"/>
              <a:gd name="T1" fmla="*/ 0 h 12"/>
              <a:gd name="T2" fmla="*/ 27 w 24"/>
              <a:gd name="T3" fmla="*/ 1 h 12"/>
              <a:gd name="T4" fmla="*/ 25 w 24"/>
              <a:gd name="T5" fmla="*/ 11 h 12"/>
              <a:gd name="T6" fmla="*/ 12 w 24"/>
              <a:gd name="T7" fmla="*/ 14 h 12"/>
              <a:gd name="T8" fmla="*/ 7 w 24"/>
              <a:gd name="T9" fmla="*/ 13 h 12"/>
              <a:gd name="T10" fmla="*/ 1 w 24"/>
              <a:gd name="T11" fmla="*/ 4 h 12"/>
              <a:gd name="T12" fmla="*/ 6 w 24"/>
              <a:gd name="T13" fmla="*/ 3 h 12"/>
              <a:gd name="T14" fmla="*/ 23 w 24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2"/>
              <a:gd name="T26" fmla="*/ 24 w 24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2">
                <a:moveTo>
                  <a:pt x="20" y="0"/>
                </a:moveTo>
                <a:cubicBezTo>
                  <a:pt x="21" y="0"/>
                  <a:pt x="23" y="0"/>
                  <a:pt x="23" y="1"/>
                </a:cubicBezTo>
                <a:cubicBezTo>
                  <a:pt x="24" y="4"/>
                  <a:pt x="23" y="8"/>
                  <a:pt x="21" y="9"/>
                </a:cubicBezTo>
                <a:cubicBezTo>
                  <a:pt x="18" y="12"/>
                  <a:pt x="14" y="11"/>
                  <a:pt x="10" y="11"/>
                </a:cubicBezTo>
                <a:cubicBezTo>
                  <a:pt x="8" y="11"/>
                  <a:pt x="6" y="12"/>
                  <a:pt x="6" y="10"/>
                </a:cubicBezTo>
                <a:cubicBezTo>
                  <a:pt x="6" y="7"/>
                  <a:pt x="2" y="5"/>
                  <a:pt x="1" y="3"/>
                </a:cubicBezTo>
                <a:cubicBezTo>
                  <a:pt x="0" y="2"/>
                  <a:pt x="3" y="2"/>
                  <a:pt x="5" y="2"/>
                </a:cubicBezTo>
                <a:cubicBezTo>
                  <a:pt x="10" y="1"/>
                  <a:pt x="15" y="0"/>
                  <a:pt x="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38" name="Freeform 3142"/>
          <p:cNvSpPr>
            <a:spLocks noChangeAspect="1"/>
          </p:cNvSpPr>
          <p:nvPr/>
        </p:nvSpPr>
        <p:spPr bwMode="auto">
          <a:xfrm>
            <a:off x="4956175" y="2090951"/>
            <a:ext cx="80963" cy="57150"/>
          </a:xfrm>
          <a:custGeom>
            <a:avLst/>
            <a:gdLst>
              <a:gd name="T0" fmla="*/ 28 w 42"/>
              <a:gd name="T1" fmla="*/ 1 h 30"/>
              <a:gd name="T2" fmla="*/ 30 w 42"/>
              <a:gd name="T3" fmla="*/ 4 h 30"/>
              <a:gd name="T4" fmla="*/ 28 w 42"/>
              <a:gd name="T5" fmla="*/ 11 h 30"/>
              <a:gd name="T6" fmla="*/ 41 w 42"/>
              <a:gd name="T7" fmla="*/ 17 h 30"/>
              <a:gd name="T8" fmla="*/ 49 w 42"/>
              <a:gd name="T9" fmla="*/ 13 h 30"/>
              <a:gd name="T10" fmla="*/ 50 w 42"/>
              <a:gd name="T11" fmla="*/ 20 h 30"/>
              <a:gd name="T12" fmla="*/ 35 w 42"/>
              <a:gd name="T13" fmla="*/ 29 h 30"/>
              <a:gd name="T14" fmla="*/ 29 w 42"/>
              <a:gd name="T15" fmla="*/ 35 h 30"/>
              <a:gd name="T16" fmla="*/ 27 w 42"/>
              <a:gd name="T17" fmla="*/ 32 h 30"/>
              <a:gd name="T18" fmla="*/ 30 w 42"/>
              <a:gd name="T19" fmla="*/ 24 h 30"/>
              <a:gd name="T20" fmla="*/ 23 w 42"/>
              <a:gd name="T21" fmla="*/ 24 h 30"/>
              <a:gd name="T22" fmla="*/ 19 w 42"/>
              <a:gd name="T23" fmla="*/ 28 h 30"/>
              <a:gd name="T24" fmla="*/ 2 w 42"/>
              <a:gd name="T25" fmla="*/ 28 h 30"/>
              <a:gd name="T26" fmla="*/ 0 w 42"/>
              <a:gd name="T27" fmla="*/ 22 h 30"/>
              <a:gd name="T28" fmla="*/ 5 w 42"/>
              <a:gd name="T29" fmla="*/ 13 h 30"/>
              <a:gd name="T30" fmla="*/ 1 w 42"/>
              <a:gd name="T31" fmla="*/ 8 h 30"/>
              <a:gd name="T32" fmla="*/ 4 w 42"/>
              <a:gd name="T33" fmla="*/ 7 h 30"/>
              <a:gd name="T34" fmla="*/ 15 w 42"/>
              <a:gd name="T35" fmla="*/ 7 h 30"/>
              <a:gd name="T36" fmla="*/ 23 w 42"/>
              <a:gd name="T37" fmla="*/ 0 h 30"/>
              <a:gd name="T38" fmla="*/ 28 w 42"/>
              <a:gd name="T39" fmla="*/ 1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"/>
              <a:gd name="T61" fmla="*/ 0 h 30"/>
              <a:gd name="T62" fmla="*/ 42 w 42"/>
              <a:gd name="T63" fmla="*/ 30 h 3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" h="30">
                <a:moveTo>
                  <a:pt x="23" y="1"/>
                </a:moveTo>
                <a:cubicBezTo>
                  <a:pt x="24" y="1"/>
                  <a:pt x="25" y="2"/>
                  <a:pt x="25" y="3"/>
                </a:cubicBezTo>
                <a:cubicBezTo>
                  <a:pt x="25" y="5"/>
                  <a:pt x="22" y="7"/>
                  <a:pt x="23" y="9"/>
                </a:cubicBezTo>
                <a:cubicBezTo>
                  <a:pt x="26" y="12"/>
                  <a:pt x="30" y="13"/>
                  <a:pt x="34" y="14"/>
                </a:cubicBezTo>
                <a:cubicBezTo>
                  <a:pt x="37" y="14"/>
                  <a:pt x="38" y="10"/>
                  <a:pt x="40" y="11"/>
                </a:cubicBezTo>
                <a:cubicBezTo>
                  <a:pt x="42" y="12"/>
                  <a:pt x="42" y="16"/>
                  <a:pt x="41" y="17"/>
                </a:cubicBezTo>
                <a:cubicBezTo>
                  <a:pt x="37" y="18"/>
                  <a:pt x="35" y="22"/>
                  <a:pt x="29" y="24"/>
                </a:cubicBezTo>
                <a:cubicBezTo>
                  <a:pt x="26" y="24"/>
                  <a:pt x="25" y="27"/>
                  <a:pt x="24" y="29"/>
                </a:cubicBezTo>
                <a:cubicBezTo>
                  <a:pt x="23" y="30"/>
                  <a:pt x="21" y="28"/>
                  <a:pt x="22" y="27"/>
                </a:cubicBezTo>
                <a:cubicBezTo>
                  <a:pt x="22" y="25"/>
                  <a:pt x="26" y="23"/>
                  <a:pt x="25" y="20"/>
                </a:cubicBezTo>
                <a:cubicBezTo>
                  <a:pt x="24" y="19"/>
                  <a:pt x="21" y="20"/>
                  <a:pt x="19" y="20"/>
                </a:cubicBezTo>
                <a:cubicBezTo>
                  <a:pt x="18" y="21"/>
                  <a:pt x="17" y="23"/>
                  <a:pt x="16" y="23"/>
                </a:cubicBezTo>
                <a:cubicBezTo>
                  <a:pt x="11" y="22"/>
                  <a:pt x="6" y="22"/>
                  <a:pt x="2" y="23"/>
                </a:cubicBezTo>
                <a:cubicBezTo>
                  <a:pt x="0" y="23"/>
                  <a:pt x="0" y="20"/>
                  <a:pt x="0" y="18"/>
                </a:cubicBezTo>
                <a:cubicBezTo>
                  <a:pt x="1" y="15"/>
                  <a:pt x="4" y="14"/>
                  <a:pt x="4" y="11"/>
                </a:cubicBezTo>
                <a:cubicBezTo>
                  <a:pt x="4" y="9"/>
                  <a:pt x="1" y="9"/>
                  <a:pt x="1" y="7"/>
                </a:cubicBezTo>
                <a:cubicBezTo>
                  <a:pt x="1" y="7"/>
                  <a:pt x="2" y="6"/>
                  <a:pt x="3" y="6"/>
                </a:cubicBezTo>
                <a:cubicBezTo>
                  <a:pt x="6" y="6"/>
                  <a:pt x="9" y="7"/>
                  <a:pt x="12" y="6"/>
                </a:cubicBezTo>
                <a:cubicBezTo>
                  <a:pt x="15" y="5"/>
                  <a:pt x="17" y="2"/>
                  <a:pt x="19" y="0"/>
                </a:cubicBezTo>
                <a:cubicBezTo>
                  <a:pt x="20" y="0"/>
                  <a:pt x="22" y="0"/>
                  <a:pt x="2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39" name="Freeform 3143"/>
          <p:cNvSpPr>
            <a:spLocks noChangeAspect="1"/>
          </p:cNvSpPr>
          <p:nvPr/>
        </p:nvSpPr>
        <p:spPr bwMode="auto">
          <a:xfrm>
            <a:off x="4751388" y="2063965"/>
            <a:ext cx="31750" cy="36513"/>
          </a:xfrm>
          <a:custGeom>
            <a:avLst/>
            <a:gdLst>
              <a:gd name="T0" fmla="*/ 0 w 17"/>
              <a:gd name="T1" fmla="*/ 2 h 19"/>
              <a:gd name="T2" fmla="*/ 4 w 17"/>
              <a:gd name="T3" fmla="*/ 0 h 19"/>
              <a:gd name="T4" fmla="*/ 14 w 17"/>
              <a:gd name="T5" fmla="*/ 15 h 19"/>
              <a:gd name="T6" fmla="*/ 19 w 17"/>
              <a:gd name="T7" fmla="*/ 21 h 19"/>
              <a:gd name="T8" fmla="*/ 15 w 17"/>
              <a:gd name="T9" fmla="*/ 22 h 19"/>
              <a:gd name="T10" fmla="*/ 5 w 17"/>
              <a:gd name="T11" fmla="*/ 12 h 19"/>
              <a:gd name="T12" fmla="*/ 0 w 17"/>
              <a:gd name="T13" fmla="*/ 2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6" y="4"/>
                  <a:pt x="9" y="8"/>
                  <a:pt x="12" y="12"/>
                </a:cubicBezTo>
                <a:cubicBezTo>
                  <a:pt x="14" y="14"/>
                  <a:pt x="16" y="15"/>
                  <a:pt x="16" y="17"/>
                </a:cubicBezTo>
                <a:cubicBezTo>
                  <a:pt x="17" y="18"/>
                  <a:pt x="14" y="19"/>
                  <a:pt x="13" y="18"/>
                </a:cubicBezTo>
                <a:cubicBezTo>
                  <a:pt x="11" y="15"/>
                  <a:pt x="7" y="13"/>
                  <a:pt x="4" y="10"/>
                </a:cubicBezTo>
                <a:cubicBezTo>
                  <a:pt x="2" y="8"/>
                  <a:pt x="1" y="5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0" name="Freeform 3144"/>
          <p:cNvSpPr>
            <a:spLocks noChangeAspect="1"/>
          </p:cNvSpPr>
          <p:nvPr/>
        </p:nvSpPr>
        <p:spPr bwMode="auto">
          <a:xfrm>
            <a:off x="4884739" y="1983003"/>
            <a:ext cx="193675" cy="73025"/>
          </a:xfrm>
          <a:custGeom>
            <a:avLst/>
            <a:gdLst>
              <a:gd name="T0" fmla="*/ 121 w 102"/>
              <a:gd name="T1" fmla="*/ 19 h 38"/>
              <a:gd name="T2" fmla="*/ 121 w 102"/>
              <a:gd name="T3" fmla="*/ 16 h 38"/>
              <a:gd name="T4" fmla="*/ 106 w 102"/>
              <a:gd name="T5" fmla="*/ 12 h 38"/>
              <a:gd name="T6" fmla="*/ 94 w 102"/>
              <a:gd name="T7" fmla="*/ 7 h 38"/>
              <a:gd name="T8" fmla="*/ 86 w 102"/>
              <a:gd name="T9" fmla="*/ 6 h 38"/>
              <a:gd name="T10" fmla="*/ 79 w 102"/>
              <a:gd name="T11" fmla="*/ 11 h 38"/>
              <a:gd name="T12" fmla="*/ 72 w 102"/>
              <a:gd name="T13" fmla="*/ 12 h 38"/>
              <a:gd name="T14" fmla="*/ 72 w 102"/>
              <a:gd name="T15" fmla="*/ 7 h 38"/>
              <a:gd name="T16" fmla="*/ 66 w 102"/>
              <a:gd name="T17" fmla="*/ 0 h 38"/>
              <a:gd name="T18" fmla="*/ 65 w 102"/>
              <a:gd name="T19" fmla="*/ 5 h 38"/>
              <a:gd name="T20" fmla="*/ 62 w 102"/>
              <a:gd name="T21" fmla="*/ 5 h 38"/>
              <a:gd name="T22" fmla="*/ 65 w 102"/>
              <a:gd name="T23" fmla="*/ 17 h 38"/>
              <a:gd name="T24" fmla="*/ 60 w 102"/>
              <a:gd name="T25" fmla="*/ 17 h 38"/>
              <a:gd name="T26" fmla="*/ 54 w 102"/>
              <a:gd name="T27" fmla="*/ 10 h 38"/>
              <a:gd name="T28" fmla="*/ 41 w 102"/>
              <a:gd name="T29" fmla="*/ 10 h 38"/>
              <a:gd name="T30" fmla="*/ 33 w 102"/>
              <a:gd name="T31" fmla="*/ 2 h 38"/>
              <a:gd name="T32" fmla="*/ 26 w 102"/>
              <a:gd name="T33" fmla="*/ 2 h 38"/>
              <a:gd name="T34" fmla="*/ 31 w 102"/>
              <a:gd name="T35" fmla="*/ 15 h 38"/>
              <a:gd name="T36" fmla="*/ 22 w 102"/>
              <a:gd name="T37" fmla="*/ 8 h 38"/>
              <a:gd name="T38" fmla="*/ 18 w 102"/>
              <a:gd name="T39" fmla="*/ 5 h 38"/>
              <a:gd name="T40" fmla="*/ 20 w 102"/>
              <a:gd name="T41" fmla="*/ 15 h 38"/>
              <a:gd name="T42" fmla="*/ 14 w 102"/>
              <a:gd name="T43" fmla="*/ 8 h 38"/>
              <a:gd name="T44" fmla="*/ 5 w 102"/>
              <a:gd name="T45" fmla="*/ 7 h 38"/>
              <a:gd name="T46" fmla="*/ 0 w 102"/>
              <a:gd name="T47" fmla="*/ 8 h 38"/>
              <a:gd name="T48" fmla="*/ 12 w 102"/>
              <a:gd name="T49" fmla="*/ 13 h 38"/>
              <a:gd name="T50" fmla="*/ 11 w 102"/>
              <a:gd name="T51" fmla="*/ 17 h 38"/>
              <a:gd name="T52" fmla="*/ 18 w 102"/>
              <a:gd name="T53" fmla="*/ 18 h 38"/>
              <a:gd name="T54" fmla="*/ 18 w 102"/>
              <a:gd name="T55" fmla="*/ 19 h 38"/>
              <a:gd name="T56" fmla="*/ 11 w 102"/>
              <a:gd name="T57" fmla="*/ 22 h 38"/>
              <a:gd name="T58" fmla="*/ 17 w 102"/>
              <a:gd name="T59" fmla="*/ 25 h 38"/>
              <a:gd name="T60" fmla="*/ 26 w 102"/>
              <a:gd name="T61" fmla="*/ 25 h 38"/>
              <a:gd name="T62" fmla="*/ 39 w 102"/>
              <a:gd name="T63" fmla="*/ 23 h 38"/>
              <a:gd name="T64" fmla="*/ 57 w 102"/>
              <a:gd name="T65" fmla="*/ 23 h 38"/>
              <a:gd name="T66" fmla="*/ 57 w 102"/>
              <a:gd name="T67" fmla="*/ 27 h 38"/>
              <a:gd name="T68" fmla="*/ 43 w 102"/>
              <a:gd name="T69" fmla="*/ 28 h 38"/>
              <a:gd name="T70" fmla="*/ 41 w 102"/>
              <a:gd name="T71" fmla="*/ 30 h 38"/>
              <a:gd name="T72" fmla="*/ 32 w 102"/>
              <a:gd name="T73" fmla="*/ 28 h 38"/>
              <a:gd name="T74" fmla="*/ 32 w 102"/>
              <a:gd name="T75" fmla="*/ 30 h 38"/>
              <a:gd name="T76" fmla="*/ 42 w 102"/>
              <a:gd name="T77" fmla="*/ 33 h 38"/>
              <a:gd name="T78" fmla="*/ 45 w 102"/>
              <a:gd name="T79" fmla="*/ 39 h 38"/>
              <a:gd name="T80" fmla="*/ 66 w 102"/>
              <a:gd name="T81" fmla="*/ 36 h 38"/>
              <a:gd name="T82" fmla="*/ 67 w 102"/>
              <a:gd name="T83" fmla="*/ 41 h 38"/>
              <a:gd name="T84" fmla="*/ 83 w 102"/>
              <a:gd name="T85" fmla="*/ 45 h 38"/>
              <a:gd name="T86" fmla="*/ 93 w 102"/>
              <a:gd name="T87" fmla="*/ 35 h 38"/>
              <a:gd name="T88" fmla="*/ 103 w 102"/>
              <a:gd name="T89" fmla="*/ 35 h 38"/>
              <a:gd name="T90" fmla="*/ 108 w 102"/>
              <a:gd name="T91" fmla="*/ 27 h 38"/>
              <a:gd name="T92" fmla="*/ 121 w 102"/>
              <a:gd name="T93" fmla="*/ 19 h 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38"/>
              <a:gd name="T143" fmla="*/ 102 w 102"/>
              <a:gd name="T144" fmla="*/ 38 h 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38">
                <a:moveTo>
                  <a:pt x="101" y="16"/>
                </a:moveTo>
                <a:cubicBezTo>
                  <a:pt x="102" y="16"/>
                  <a:pt x="102" y="13"/>
                  <a:pt x="101" y="13"/>
                </a:cubicBezTo>
                <a:cubicBezTo>
                  <a:pt x="97" y="11"/>
                  <a:pt x="93" y="11"/>
                  <a:pt x="89" y="10"/>
                </a:cubicBezTo>
                <a:cubicBezTo>
                  <a:pt x="86" y="9"/>
                  <a:pt x="82" y="7"/>
                  <a:pt x="79" y="6"/>
                </a:cubicBezTo>
                <a:cubicBezTo>
                  <a:pt x="76" y="6"/>
                  <a:pt x="74" y="4"/>
                  <a:pt x="72" y="5"/>
                </a:cubicBezTo>
                <a:cubicBezTo>
                  <a:pt x="69" y="6"/>
                  <a:pt x="68" y="8"/>
                  <a:pt x="66" y="9"/>
                </a:cubicBezTo>
                <a:cubicBezTo>
                  <a:pt x="65" y="10"/>
                  <a:pt x="62" y="11"/>
                  <a:pt x="60" y="10"/>
                </a:cubicBezTo>
                <a:cubicBezTo>
                  <a:pt x="59" y="10"/>
                  <a:pt x="60" y="8"/>
                  <a:pt x="60" y="6"/>
                </a:cubicBezTo>
                <a:cubicBezTo>
                  <a:pt x="58" y="4"/>
                  <a:pt x="57" y="1"/>
                  <a:pt x="55" y="0"/>
                </a:cubicBezTo>
                <a:cubicBezTo>
                  <a:pt x="54" y="0"/>
                  <a:pt x="55" y="3"/>
                  <a:pt x="54" y="4"/>
                </a:cubicBezTo>
                <a:cubicBezTo>
                  <a:pt x="54" y="5"/>
                  <a:pt x="52" y="4"/>
                  <a:pt x="52" y="4"/>
                </a:cubicBezTo>
                <a:cubicBezTo>
                  <a:pt x="52" y="8"/>
                  <a:pt x="54" y="11"/>
                  <a:pt x="54" y="14"/>
                </a:cubicBezTo>
                <a:cubicBezTo>
                  <a:pt x="53" y="15"/>
                  <a:pt x="51" y="15"/>
                  <a:pt x="50" y="14"/>
                </a:cubicBezTo>
                <a:cubicBezTo>
                  <a:pt x="48" y="13"/>
                  <a:pt x="47" y="9"/>
                  <a:pt x="45" y="8"/>
                </a:cubicBezTo>
                <a:cubicBezTo>
                  <a:pt x="42" y="7"/>
                  <a:pt x="38" y="9"/>
                  <a:pt x="34" y="8"/>
                </a:cubicBezTo>
                <a:cubicBezTo>
                  <a:pt x="32" y="7"/>
                  <a:pt x="31" y="4"/>
                  <a:pt x="28" y="2"/>
                </a:cubicBezTo>
                <a:cubicBezTo>
                  <a:pt x="26" y="2"/>
                  <a:pt x="23" y="1"/>
                  <a:pt x="22" y="2"/>
                </a:cubicBezTo>
                <a:cubicBezTo>
                  <a:pt x="22" y="6"/>
                  <a:pt x="28" y="9"/>
                  <a:pt x="26" y="12"/>
                </a:cubicBezTo>
                <a:cubicBezTo>
                  <a:pt x="24" y="14"/>
                  <a:pt x="21" y="8"/>
                  <a:pt x="18" y="7"/>
                </a:cubicBezTo>
                <a:cubicBezTo>
                  <a:pt x="17" y="6"/>
                  <a:pt x="16" y="3"/>
                  <a:pt x="15" y="4"/>
                </a:cubicBezTo>
                <a:cubicBezTo>
                  <a:pt x="15" y="7"/>
                  <a:pt x="19" y="10"/>
                  <a:pt x="17" y="12"/>
                </a:cubicBezTo>
                <a:cubicBezTo>
                  <a:pt x="15" y="14"/>
                  <a:pt x="14" y="8"/>
                  <a:pt x="12" y="7"/>
                </a:cubicBezTo>
                <a:cubicBezTo>
                  <a:pt x="10" y="6"/>
                  <a:pt x="7" y="7"/>
                  <a:pt x="4" y="6"/>
                </a:cubicBezTo>
                <a:cubicBezTo>
                  <a:pt x="3" y="6"/>
                  <a:pt x="0" y="6"/>
                  <a:pt x="0" y="7"/>
                </a:cubicBezTo>
                <a:cubicBezTo>
                  <a:pt x="3" y="9"/>
                  <a:pt x="7" y="9"/>
                  <a:pt x="10" y="11"/>
                </a:cubicBezTo>
                <a:cubicBezTo>
                  <a:pt x="11" y="12"/>
                  <a:pt x="8" y="13"/>
                  <a:pt x="9" y="14"/>
                </a:cubicBezTo>
                <a:cubicBezTo>
                  <a:pt x="10" y="15"/>
                  <a:pt x="13" y="14"/>
                  <a:pt x="15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13" y="17"/>
                  <a:pt x="9" y="16"/>
                  <a:pt x="9" y="18"/>
                </a:cubicBezTo>
                <a:cubicBezTo>
                  <a:pt x="8" y="20"/>
                  <a:pt x="12" y="21"/>
                  <a:pt x="14" y="21"/>
                </a:cubicBezTo>
                <a:cubicBezTo>
                  <a:pt x="17" y="22"/>
                  <a:pt x="19" y="22"/>
                  <a:pt x="22" y="21"/>
                </a:cubicBezTo>
                <a:cubicBezTo>
                  <a:pt x="26" y="21"/>
                  <a:pt x="29" y="20"/>
                  <a:pt x="33" y="19"/>
                </a:cubicBezTo>
                <a:cubicBezTo>
                  <a:pt x="38" y="19"/>
                  <a:pt x="43" y="18"/>
                  <a:pt x="48" y="19"/>
                </a:cubicBezTo>
                <a:cubicBezTo>
                  <a:pt x="49" y="19"/>
                  <a:pt x="49" y="22"/>
                  <a:pt x="48" y="22"/>
                </a:cubicBezTo>
                <a:cubicBezTo>
                  <a:pt x="44" y="24"/>
                  <a:pt x="40" y="22"/>
                  <a:pt x="36" y="23"/>
                </a:cubicBezTo>
                <a:cubicBezTo>
                  <a:pt x="35" y="23"/>
                  <a:pt x="35" y="25"/>
                  <a:pt x="34" y="25"/>
                </a:cubicBezTo>
                <a:cubicBezTo>
                  <a:pt x="32" y="25"/>
                  <a:pt x="30" y="23"/>
                  <a:pt x="27" y="23"/>
                </a:cubicBezTo>
                <a:cubicBezTo>
                  <a:pt x="27" y="23"/>
                  <a:pt x="26" y="25"/>
                  <a:pt x="27" y="25"/>
                </a:cubicBezTo>
                <a:cubicBezTo>
                  <a:pt x="30" y="27"/>
                  <a:pt x="33" y="25"/>
                  <a:pt x="35" y="27"/>
                </a:cubicBezTo>
                <a:cubicBezTo>
                  <a:pt x="37" y="28"/>
                  <a:pt x="36" y="32"/>
                  <a:pt x="38" y="32"/>
                </a:cubicBezTo>
                <a:cubicBezTo>
                  <a:pt x="44" y="33"/>
                  <a:pt x="49" y="29"/>
                  <a:pt x="55" y="30"/>
                </a:cubicBezTo>
                <a:cubicBezTo>
                  <a:pt x="56" y="30"/>
                  <a:pt x="55" y="34"/>
                  <a:pt x="56" y="34"/>
                </a:cubicBezTo>
                <a:cubicBezTo>
                  <a:pt x="60" y="36"/>
                  <a:pt x="65" y="38"/>
                  <a:pt x="69" y="37"/>
                </a:cubicBezTo>
                <a:cubicBezTo>
                  <a:pt x="73" y="36"/>
                  <a:pt x="74" y="31"/>
                  <a:pt x="78" y="29"/>
                </a:cubicBezTo>
                <a:cubicBezTo>
                  <a:pt x="80" y="28"/>
                  <a:pt x="84" y="31"/>
                  <a:pt x="86" y="29"/>
                </a:cubicBezTo>
                <a:cubicBezTo>
                  <a:pt x="88" y="28"/>
                  <a:pt x="87" y="24"/>
                  <a:pt x="90" y="22"/>
                </a:cubicBezTo>
                <a:cubicBezTo>
                  <a:pt x="93" y="19"/>
                  <a:pt x="98" y="19"/>
                  <a:pt x="101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1" name="Freeform 3145"/>
          <p:cNvSpPr>
            <a:spLocks noChangeAspect="1"/>
          </p:cNvSpPr>
          <p:nvPr/>
        </p:nvSpPr>
        <p:spPr bwMode="auto">
          <a:xfrm>
            <a:off x="5164139" y="2000465"/>
            <a:ext cx="34925" cy="9525"/>
          </a:xfrm>
          <a:custGeom>
            <a:avLst/>
            <a:gdLst>
              <a:gd name="T0" fmla="*/ 1 w 18"/>
              <a:gd name="T1" fmla="*/ 2 h 5"/>
              <a:gd name="T2" fmla="*/ 1 w 18"/>
              <a:gd name="T3" fmla="*/ 5 h 5"/>
              <a:gd name="T4" fmla="*/ 16 w 18"/>
              <a:gd name="T5" fmla="*/ 4 h 5"/>
              <a:gd name="T6" fmla="*/ 21 w 18"/>
              <a:gd name="T7" fmla="*/ 2 h 5"/>
              <a:gd name="T8" fmla="*/ 21 w 18"/>
              <a:gd name="T9" fmla="*/ 0 h 5"/>
              <a:gd name="T10" fmla="*/ 6 w 18"/>
              <a:gd name="T11" fmla="*/ 2 h 5"/>
              <a:gd name="T12" fmla="*/ 1 w 18"/>
              <a:gd name="T13" fmla="*/ 2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5" y="5"/>
                  <a:pt x="9" y="3"/>
                  <a:pt x="13" y="3"/>
                </a:cubicBezTo>
                <a:cubicBezTo>
                  <a:pt x="14" y="3"/>
                  <a:pt x="16" y="3"/>
                  <a:pt x="17" y="2"/>
                </a:cubicBezTo>
                <a:cubicBezTo>
                  <a:pt x="18" y="2"/>
                  <a:pt x="17" y="0"/>
                  <a:pt x="17" y="0"/>
                </a:cubicBezTo>
                <a:cubicBezTo>
                  <a:pt x="13" y="0"/>
                  <a:pt x="9" y="1"/>
                  <a:pt x="5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2" name="Freeform 3146"/>
          <p:cNvSpPr>
            <a:spLocks noChangeAspect="1"/>
          </p:cNvSpPr>
          <p:nvPr/>
        </p:nvSpPr>
        <p:spPr bwMode="auto">
          <a:xfrm>
            <a:off x="5091113" y="2059203"/>
            <a:ext cx="41275" cy="9525"/>
          </a:xfrm>
          <a:custGeom>
            <a:avLst/>
            <a:gdLst>
              <a:gd name="T0" fmla="*/ 1 w 21"/>
              <a:gd name="T1" fmla="*/ 1 h 5"/>
              <a:gd name="T2" fmla="*/ 4 w 21"/>
              <a:gd name="T3" fmla="*/ 5 h 5"/>
              <a:gd name="T4" fmla="*/ 12 w 21"/>
              <a:gd name="T5" fmla="*/ 2 h 5"/>
              <a:gd name="T6" fmla="*/ 22 w 21"/>
              <a:gd name="T7" fmla="*/ 6 h 5"/>
              <a:gd name="T8" fmla="*/ 26 w 21"/>
              <a:gd name="T9" fmla="*/ 4 h 5"/>
              <a:gd name="T10" fmla="*/ 24 w 21"/>
              <a:gd name="T11" fmla="*/ 2 h 5"/>
              <a:gd name="T12" fmla="*/ 17 w 21"/>
              <a:gd name="T13" fmla="*/ 0 h 5"/>
              <a:gd name="T14" fmla="*/ 5 w 21"/>
              <a:gd name="T15" fmla="*/ 1 h 5"/>
              <a:gd name="T16" fmla="*/ 1 w 21"/>
              <a:gd name="T17" fmla="*/ 1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"/>
              <a:gd name="T29" fmla="*/ 21 w 21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">
                <a:moveTo>
                  <a:pt x="1" y="1"/>
                </a:moveTo>
                <a:cubicBezTo>
                  <a:pt x="0" y="3"/>
                  <a:pt x="2" y="4"/>
                  <a:pt x="3" y="4"/>
                </a:cubicBezTo>
                <a:cubicBezTo>
                  <a:pt x="6" y="5"/>
                  <a:pt x="8" y="2"/>
                  <a:pt x="10" y="2"/>
                </a:cubicBezTo>
                <a:cubicBezTo>
                  <a:pt x="13" y="3"/>
                  <a:pt x="15" y="5"/>
                  <a:pt x="18" y="5"/>
                </a:cubicBezTo>
                <a:cubicBezTo>
                  <a:pt x="19" y="5"/>
                  <a:pt x="21" y="4"/>
                  <a:pt x="21" y="3"/>
                </a:cubicBezTo>
                <a:cubicBezTo>
                  <a:pt x="21" y="2"/>
                  <a:pt x="19" y="2"/>
                  <a:pt x="19" y="2"/>
                </a:cubicBezTo>
                <a:cubicBezTo>
                  <a:pt x="17" y="1"/>
                  <a:pt x="15" y="0"/>
                  <a:pt x="14" y="0"/>
                </a:cubicBezTo>
                <a:cubicBezTo>
                  <a:pt x="10" y="0"/>
                  <a:pt x="7" y="1"/>
                  <a:pt x="4" y="1"/>
                </a:cubicBezTo>
                <a:cubicBezTo>
                  <a:pt x="3" y="1"/>
                  <a:pt x="1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3" name="Freeform 3147"/>
          <p:cNvSpPr>
            <a:spLocks noChangeAspect="1"/>
          </p:cNvSpPr>
          <p:nvPr/>
        </p:nvSpPr>
        <p:spPr bwMode="auto">
          <a:xfrm>
            <a:off x="7599364" y="3010113"/>
            <a:ext cx="22225" cy="19050"/>
          </a:xfrm>
          <a:custGeom>
            <a:avLst/>
            <a:gdLst>
              <a:gd name="T0" fmla="*/ 13 w 12"/>
              <a:gd name="T1" fmla="*/ 2 h 10"/>
              <a:gd name="T2" fmla="*/ 11 w 12"/>
              <a:gd name="T3" fmla="*/ 10 h 10"/>
              <a:gd name="T4" fmla="*/ 2 w 12"/>
              <a:gd name="T5" fmla="*/ 10 h 10"/>
              <a:gd name="T6" fmla="*/ 6 w 12"/>
              <a:gd name="T7" fmla="*/ 1 h 10"/>
              <a:gd name="T8" fmla="*/ 13 w 12"/>
              <a:gd name="T9" fmla="*/ 2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1" y="2"/>
                </a:moveTo>
                <a:cubicBezTo>
                  <a:pt x="12" y="4"/>
                  <a:pt x="11" y="7"/>
                  <a:pt x="9" y="8"/>
                </a:cubicBezTo>
                <a:cubicBezTo>
                  <a:pt x="7" y="9"/>
                  <a:pt x="3" y="10"/>
                  <a:pt x="2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0"/>
                  <a:pt x="1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4" name="Freeform 3148"/>
          <p:cNvSpPr>
            <a:spLocks noChangeAspect="1"/>
          </p:cNvSpPr>
          <p:nvPr/>
        </p:nvSpPr>
        <p:spPr bwMode="auto">
          <a:xfrm>
            <a:off x="8142289" y="2872003"/>
            <a:ext cx="22225" cy="23813"/>
          </a:xfrm>
          <a:custGeom>
            <a:avLst/>
            <a:gdLst>
              <a:gd name="T0" fmla="*/ 12 w 12"/>
              <a:gd name="T1" fmla="*/ 1 h 13"/>
              <a:gd name="T2" fmla="*/ 12 w 12"/>
              <a:gd name="T3" fmla="*/ 8 h 13"/>
              <a:gd name="T4" fmla="*/ 0 w 12"/>
              <a:gd name="T5" fmla="*/ 14 h 13"/>
              <a:gd name="T6" fmla="*/ 2 w 12"/>
              <a:gd name="T7" fmla="*/ 3 h 13"/>
              <a:gd name="T8" fmla="*/ 12 w 12"/>
              <a:gd name="T9" fmla="*/ 1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3"/>
              <a:gd name="T17" fmla="*/ 12 w 12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3">
                <a:moveTo>
                  <a:pt x="10" y="1"/>
                </a:moveTo>
                <a:cubicBezTo>
                  <a:pt x="12" y="2"/>
                  <a:pt x="11" y="5"/>
                  <a:pt x="10" y="7"/>
                </a:cubicBezTo>
                <a:cubicBezTo>
                  <a:pt x="8" y="10"/>
                  <a:pt x="4" y="13"/>
                  <a:pt x="0" y="12"/>
                </a:cubicBezTo>
                <a:cubicBezTo>
                  <a:pt x="1" y="10"/>
                  <a:pt x="0" y="5"/>
                  <a:pt x="2" y="3"/>
                </a:cubicBezTo>
                <a:cubicBezTo>
                  <a:pt x="4" y="1"/>
                  <a:pt x="8" y="0"/>
                  <a:pt x="1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5" name="Freeform 3149"/>
          <p:cNvSpPr>
            <a:spLocks noChangeAspect="1"/>
          </p:cNvSpPr>
          <p:nvPr/>
        </p:nvSpPr>
        <p:spPr bwMode="auto">
          <a:xfrm>
            <a:off x="5556250" y="2475126"/>
            <a:ext cx="38100" cy="33338"/>
          </a:xfrm>
          <a:custGeom>
            <a:avLst/>
            <a:gdLst>
              <a:gd name="T0" fmla="*/ 22 w 20"/>
              <a:gd name="T1" fmla="*/ 6 h 17"/>
              <a:gd name="T2" fmla="*/ 24 w 20"/>
              <a:gd name="T3" fmla="*/ 9 h 17"/>
              <a:gd name="T4" fmla="*/ 19 w 20"/>
              <a:gd name="T5" fmla="*/ 15 h 17"/>
              <a:gd name="T6" fmla="*/ 7 w 20"/>
              <a:gd name="T7" fmla="*/ 21 h 17"/>
              <a:gd name="T8" fmla="*/ 2 w 20"/>
              <a:gd name="T9" fmla="*/ 20 h 17"/>
              <a:gd name="T10" fmla="*/ 0 w 20"/>
              <a:gd name="T11" fmla="*/ 11 h 17"/>
              <a:gd name="T12" fmla="*/ 2 w 20"/>
              <a:gd name="T13" fmla="*/ 1 h 17"/>
              <a:gd name="T14" fmla="*/ 10 w 20"/>
              <a:gd name="T15" fmla="*/ 1 h 17"/>
              <a:gd name="T16" fmla="*/ 17 w 20"/>
              <a:gd name="T17" fmla="*/ 5 h 17"/>
              <a:gd name="T18" fmla="*/ 22 w 20"/>
              <a:gd name="T19" fmla="*/ 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7"/>
              <a:gd name="T32" fmla="*/ 20 w 20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7">
                <a:moveTo>
                  <a:pt x="18" y="5"/>
                </a:moveTo>
                <a:cubicBezTo>
                  <a:pt x="19" y="6"/>
                  <a:pt x="20" y="6"/>
                  <a:pt x="20" y="7"/>
                </a:cubicBezTo>
                <a:cubicBezTo>
                  <a:pt x="19" y="9"/>
                  <a:pt x="17" y="11"/>
                  <a:pt x="16" y="12"/>
                </a:cubicBezTo>
                <a:cubicBezTo>
                  <a:pt x="13" y="14"/>
                  <a:pt x="10" y="16"/>
                  <a:pt x="6" y="17"/>
                </a:cubicBezTo>
                <a:cubicBezTo>
                  <a:pt x="5" y="17"/>
                  <a:pt x="3" y="17"/>
                  <a:pt x="2" y="16"/>
                </a:cubicBezTo>
                <a:cubicBezTo>
                  <a:pt x="0" y="14"/>
                  <a:pt x="0" y="12"/>
                  <a:pt x="0" y="9"/>
                </a:cubicBezTo>
                <a:cubicBezTo>
                  <a:pt x="0" y="6"/>
                  <a:pt x="0" y="3"/>
                  <a:pt x="2" y="1"/>
                </a:cubicBezTo>
                <a:cubicBezTo>
                  <a:pt x="4" y="0"/>
                  <a:pt x="6" y="1"/>
                  <a:pt x="8" y="1"/>
                </a:cubicBezTo>
                <a:cubicBezTo>
                  <a:pt x="10" y="1"/>
                  <a:pt x="12" y="3"/>
                  <a:pt x="14" y="4"/>
                </a:cubicBezTo>
                <a:cubicBezTo>
                  <a:pt x="15" y="4"/>
                  <a:pt x="17" y="4"/>
                  <a:pt x="18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6" name="Freeform 3150"/>
          <p:cNvSpPr>
            <a:spLocks noChangeAspect="1"/>
          </p:cNvSpPr>
          <p:nvPr/>
        </p:nvSpPr>
        <p:spPr bwMode="auto">
          <a:xfrm>
            <a:off x="5761039" y="2429088"/>
            <a:ext cx="47625" cy="38100"/>
          </a:xfrm>
          <a:custGeom>
            <a:avLst/>
            <a:gdLst>
              <a:gd name="T0" fmla="*/ 8 w 25"/>
              <a:gd name="T1" fmla="*/ 1 h 20"/>
              <a:gd name="T2" fmla="*/ 22 w 25"/>
              <a:gd name="T3" fmla="*/ 12 h 20"/>
              <a:gd name="T4" fmla="*/ 25 w 25"/>
              <a:gd name="T5" fmla="*/ 12 h 20"/>
              <a:gd name="T6" fmla="*/ 30 w 25"/>
              <a:gd name="T7" fmla="*/ 18 h 20"/>
              <a:gd name="T8" fmla="*/ 29 w 25"/>
              <a:gd name="T9" fmla="*/ 20 h 20"/>
              <a:gd name="T10" fmla="*/ 20 w 25"/>
              <a:gd name="T11" fmla="*/ 23 h 20"/>
              <a:gd name="T12" fmla="*/ 14 w 25"/>
              <a:gd name="T13" fmla="*/ 17 h 20"/>
              <a:gd name="T14" fmla="*/ 8 w 25"/>
              <a:gd name="T15" fmla="*/ 17 h 20"/>
              <a:gd name="T16" fmla="*/ 1 w 25"/>
              <a:gd name="T17" fmla="*/ 10 h 20"/>
              <a:gd name="T18" fmla="*/ 1 w 25"/>
              <a:gd name="T19" fmla="*/ 4 h 20"/>
              <a:gd name="T20" fmla="*/ 5 w 25"/>
              <a:gd name="T21" fmla="*/ 4 h 20"/>
              <a:gd name="T22" fmla="*/ 8 w 25"/>
              <a:gd name="T23" fmla="*/ 1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0"/>
              <a:gd name="T38" fmla="*/ 25 w 25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0">
                <a:moveTo>
                  <a:pt x="7" y="1"/>
                </a:moveTo>
                <a:cubicBezTo>
                  <a:pt x="11" y="3"/>
                  <a:pt x="14" y="7"/>
                  <a:pt x="18" y="10"/>
                </a:cubicBezTo>
                <a:cubicBezTo>
                  <a:pt x="19" y="10"/>
                  <a:pt x="20" y="9"/>
                  <a:pt x="21" y="10"/>
                </a:cubicBezTo>
                <a:cubicBezTo>
                  <a:pt x="23" y="11"/>
                  <a:pt x="24" y="13"/>
                  <a:pt x="25" y="15"/>
                </a:cubicBezTo>
                <a:cubicBezTo>
                  <a:pt x="25" y="15"/>
                  <a:pt x="25" y="16"/>
                  <a:pt x="24" y="17"/>
                </a:cubicBezTo>
                <a:cubicBezTo>
                  <a:pt x="22" y="18"/>
                  <a:pt x="19" y="20"/>
                  <a:pt x="17" y="19"/>
                </a:cubicBezTo>
                <a:cubicBezTo>
                  <a:pt x="15" y="19"/>
                  <a:pt x="14" y="16"/>
                  <a:pt x="12" y="14"/>
                </a:cubicBezTo>
                <a:cubicBezTo>
                  <a:pt x="11" y="14"/>
                  <a:pt x="9" y="15"/>
                  <a:pt x="7" y="14"/>
                </a:cubicBezTo>
                <a:cubicBezTo>
                  <a:pt x="5" y="13"/>
                  <a:pt x="3" y="11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3"/>
                  <a:pt x="4" y="3"/>
                </a:cubicBezTo>
                <a:cubicBezTo>
                  <a:pt x="5" y="2"/>
                  <a:pt x="6" y="0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7" name="Freeform 3151"/>
          <p:cNvSpPr>
            <a:spLocks noChangeAspect="1"/>
          </p:cNvSpPr>
          <p:nvPr/>
        </p:nvSpPr>
        <p:spPr bwMode="auto">
          <a:xfrm>
            <a:off x="5643563" y="2149688"/>
            <a:ext cx="293688" cy="163513"/>
          </a:xfrm>
          <a:custGeom>
            <a:avLst/>
            <a:gdLst>
              <a:gd name="T0" fmla="*/ 184 w 154"/>
              <a:gd name="T1" fmla="*/ 16 h 86"/>
              <a:gd name="T2" fmla="*/ 171 w 154"/>
              <a:gd name="T3" fmla="*/ 25 h 86"/>
              <a:gd name="T4" fmla="*/ 127 w 154"/>
              <a:gd name="T5" fmla="*/ 38 h 86"/>
              <a:gd name="T6" fmla="*/ 120 w 154"/>
              <a:gd name="T7" fmla="*/ 37 h 86"/>
              <a:gd name="T8" fmla="*/ 112 w 154"/>
              <a:gd name="T9" fmla="*/ 43 h 86"/>
              <a:gd name="T10" fmla="*/ 105 w 154"/>
              <a:gd name="T11" fmla="*/ 47 h 86"/>
              <a:gd name="T12" fmla="*/ 95 w 154"/>
              <a:gd name="T13" fmla="*/ 55 h 86"/>
              <a:gd name="T14" fmla="*/ 83 w 154"/>
              <a:gd name="T15" fmla="*/ 55 h 86"/>
              <a:gd name="T16" fmla="*/ 83 w 154"/>
              <a:gd name="T17" fmla="*/ 61 h 86"/>
              <a:gd name="T18" fmla="*/ 73 w 154"/>
              <a:gd name="T19" fmla="*/ 66 h 86"/>
              <a:gd name="T20" fmla="*/ 65 w 154"/>
              <a:gd name="T21" fmla="*/ 66 h 86"/>
              <a:gd name="T22" fmla="*/ 61 w 154"/>
              <a:gd name="T23" fmla="*/ 77 h 86"/>
              <a:gd name="T24" fmla="*/ 56 w 154"/>
              <a:gd name="T25" fmla="*/ 85 h 86"/>
              <a:gd name="T26" fmla="*/ 50 w 154"/>
              <a:gd name="T27" fmla="*/ 81 h 86"/>
              <a:gd name="T28" fmla="*/ 50 w 154"/>
              <a:gd name="T29" fmla="*/ 85 h 86"/>
              <a:gd name="T30" fmla="*/ 54 w 154"/>
              <a:gd name="T31" fmla="*/ 92 h 86"/>
              <a:gd name="T32" fmla="*/ 46 w 154"/>
              <a:gd name="T33" fmla="*/ 91 h 86"/>
              <a:gd name="T34" fmla="*/ 49 w 154"/>
              <a:gd name="T35" fmla="*/ 97 h 86"/>
              <a:gd name="T36" fmla="*/ 38 w 154"/>
              <a:gd name="T37" fmla="*/ 103 h 86"/>
              <a:gd name="T38" fmla="*/ 26 w 154"/>
              <a:gd name="T39" fmla="*/ 98 h 86"/>
              <a:gd name="T40" fmla="*/ 12 w 154"/>
              <a:gd name="T41" fmla="*/ 98 h 86"/>
              <a:gd name="T42" fmla="*/ 7 w 154"/>
              <a:gd name="T43" fmla="*/ 98 h 86"/>
              <a:gd name="T44" fmla="*/ 13 w 154"/>
              <a:gd name="T45" fmla="*/ 93 h 86"/>
              <a:gd name="T46" fmla="*/ 1 w 154"/>
              <a:gd name="T47" fmla="*/ 95 h 86"/>
              <a:gd name="T48" fmla="*/ 10 w 154"/>
              <a:gd name="T49" fmla="*/ 86 h 86"/>
              <a:gd name="T50" fmla="*/ 17 w 154"/>
              <a:gd name="T51" fmla="*/ 80 h 86"/>
              <a:gd name="T52" fmla="*/ 24 w 154"/>
              <a:gd name="T53" fmla="*/ 83 h 86"/>
              <a:gd name="T54" fmla="*/ 18 w 154"/>
              <a:gd name="T55" fmla="*/ 77 h 86"/>
              <a:gd name="T56" fmla="*/ 31 w 154"/>
              <a:gd name="T57" fmla="*/ 73 h 86"/>
              <a:gd name="T58" fmla="*/ 20 w 154"/>
              <a:gd name="T59" fmla="*/ 69 h 86"/>
              <a:gd name="T60" fmla="*/ 31 w 154"/>
              <a:gd name="T61" fmla="*/ 66 h 86"/>
              <a:gd name="T62" fmla="*/ 25 w 154"/>
              <a:gd name="T63" fmla="*/ 63 h 86"/>
              <a:gd name="T64" fmla="*/ 25 w 154"/>
              <a:gd name="T65" fmla="*/ 60 h 86"/>
              <a:gd name="T66" fmla="*/ 18 w 154"/>
              <a:gd name="T67" fmla="*/ 53 h 86"/>
              <a:gd name="T68" fmla="*/ 22 w 154"/>
              <a:gd name="T69" fmla="*/ 53 h 86"/>
              <a:gd name="T70" fmla="*/ 25 w 154"/>
              <a:gd name="T71" fmla="*/ 56 h 86"/>
              <a:gd name="T72" fmla="*/ 35 w 154"/>
              <a:gd name="T73" fmla="*/ 53 h 86"/>
              <a:gd name="T74" fmla="*/ 46 w 154"/>
              <a:gd name="T75" fmla="*/ 53 h 86"/>
              <a:gd name="T76" fmla="*/ 48 w 154"/>
              <a:gd name="T77" fmla="*/ 46 h 86"/>
              <a:gd name="T78" fmla="*/ 48 w 154"/>
              <a:gd name="T79" fmla="*/ 40 h 86"/>
              <a:gd name="T80" fmla="*/ 58 w 154"/>
              <a:gd name="T81" fmla="*/ 41 h 86"/>
              <a:gd name="T82" fmla="*/ 61 w 154"/>
              <a:gd name="T83" fmla="*/ 35 h 86"/>
              <a:gd name="T84" fmla="*/ 73 w 154"/>
              <a:gd name="T85" fmla="*/ 31 h 86"/>
              <a:gd name="T86" fmla="*/ 77 w 154"/>
              <a:gd name="T87" fmla="*/ 29 h 86"/>
              <a:gd name="T88" fmla="*/ 82 w 154"/>
              <a:gd name="T89" fmla="*/ 30 h 86"/>
              <a:gd name="T90" fmla="*/ 83 w 154"/>
              <a:gd name="T91" fmla="*/ 25 h 86"/>
              <a:gd name="T92" fmla="*/ 102 w 154"/>
              <a:gd name="T93" fmla="*/ 25 h 86"/>
              <a:gd name="T94" fmla="*/ 105 w 154"/>
              <a:gd name="T95" fmla="*/ 28 h 86"/>
              <a:gd name="T96" fmla="*/ 109 w 154"/>
              <a:gd name="T97" fmla="*/ 24 h 86"/>
              <a:gd name="T98" fmla="*/ 120 w 154"/>
              <a:gd name="T99" fmla="*/ 23 h 86"/>
              <a:gd name="T100" fmla="*/ 131 w 154"/>
              <a:gd name="T101" fmla="*/ 23 h 86"/>
              <a:gd name="T102" fmla="*/ 135 w 154"/>
              <a:gd name="T103" fmla="*/ 17 h 86"/>
              <a:gd name="T104" fmla="*/ 144 w 154"/>
              <a:gd name="T105" fmla="*/ 14 h 86"/>
              <a:gd name="T106" fmla="*/ 145 w 154"/>
              <a:gd name="T107" fmla="*/ 8 h 86"/>
              <a:gd name="T108" fmla="*/ 166 w 154"/>
              <a:gd name="T109" fmla="*/ 1 h 86"/>
              <a:gd name="T110" fmla="*/ 175 w 154"/>
              <a:gd name="T111" fmla="*/ 5 h 86"/>
              <a:gd name="T112" fmla="*/ 181 w 154"/>
              <a:gd name="T113" fmla="*/ 6 h 86"/>
              <a:gd name="T114" fmla="*/ 185 w 154"/>
              <a:gd name="T115" fmla="*/ 12 h 86"/>
              <a:gd name="T116" fmla="*/ 184 w 154"/>
              <a:gd name="T117" fmla="*/ 16 h 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4"/>
              <a:gd name="T178" fmla="*/ 0 h 86"/>
              <a:gd name="T179" fmla="*/ 154 w 154"/>
              <a:gd name="T180" fmla="*/ 86 h 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4" h="86">
                <a:moveTo>
                  <a:pt x="153" y="13"/>
                </a:moveTo>
                <a:cubicBezTo>
                  <a:pt x="149" y="16"/>
                  <a:pt x="146" y="19"/>
                  <a:pt x="142" y="21"/>
                </a:cubicBezTo>
                <a:cubicBezTo>
                  <a:pt x="130" y="25"/>
                  <a:pt x="118" y="29"/>
                  <a:pt x="106" y="32"/>
                </a:cubicBezTo>
                <a:cubicBezTo>
                  <a:pt x="104" y="32"/>
                  <a:pt x="102" y="30"/>
                  <a:pt x="100" y="31"/>
                </a:cubicBezTo>
                <a:cubicBezTo>
                  <a:pt x="97" y="32"/>
                  <a:pt x="96" y="35"/>
                  <a:pt x="93" y="36"/>
                </a:cubicBezTo>
                <a:cubicBezTo>
                  <a:pt x="91" y="38"/>
                  <a:pt x="89" y="38"/>
                  <a:pt x="87" y="39"/>
                </a:cubicBezTo>
                <a:cubicBezTo>
                  <a:pt x="84" y="41"/>
                  <a:pt x="83" y="45"/>
                  <a:pt x="79" y="46"/>
                </a:cubicBezTo>
                <a:cubicBezTo>
                  <a:pt x="76" y="48"/>
                  <a:pt x="72" y="45"/>
                  <a:pt x="69" y="46"/>
                </a:cubicBezTo>
                <a:cubicBezTo>
                  <a:pt x="68" y="47"/>
                  <a:pt x="70" y="50"/>
                  <a:pt x="69" y="51"/>
                </a:cubicBezTo>
                <a:cubicBezTo>
                  <a:pt x="67" y="53"/>
                  <a:pt x="64" y="54"/>
                  <a:pt x="61" y="55"/>
                </a:cubicBezTo>
                <a:cubicBezTo>
                  <a:pt x="59" y="55"/>
                  <a:pt x="56" y="54"/>
                  <a:pt x="54" y="55"/>
                </a:cubicBezTo>
                <a:cubicBezTo>
                  <a:pt x="52" y="57"/>
                  <a:pt x="52" y="61"/>
                  <a:pt x="51" y="64"/>
                </a:cubicBezTo>
                <a:cubicBezTo>
                  <a:pt x="50" y="66"/>
                  <a:pt x="50" y="70"/>
                  <a:pt x="47" y="71"/>
                </a:cubicBezTo>
                <a:cubicBezTo>
                  <a:pt x="46" y="72"/>
                  <a:pt x="44" y="68"/>
                  <a:pt x="42" y="68"/>
                </a:cubicBezTo>
                <a:cubicBezTo>
                  <a:pt x="41" y="68"/>
                  <a:pt x="42" y="70"/>
                  <a:pt x="42" y="71"/>
                </a:cubicBezTo>
                <a:cubicBezTo>
                  <a:pt x="43" y="73"/>
                  <a:pt x="47" y="76"/>
                  <a:pt x="45" y="77"/>
                </a:cubicBezTo>
                <a:cubicBezTo>
                  <a:pt x="44" y="79"/>
                  <a:pt x="40" y="74"/>
                  <a:pt x="38" y="76"/>
                </a:cubicBezTo>
                <a:cubicBezTo>
                  <a:pt x="36" y="77"/>
                  <a:pt x="42" y="79"/>
                  <a:pt x="41" y="81"/>
                </a:cubicBezTo>
                <a:cubicBezTo>
                  <a:pt x="39" y="84"/>
                  <a:pt x="36" y="85"/>
                  <a:pt x="32" y="86"/>
                </a:cubicBezTo>
                <a:cubicBezTo>
                  <a:pt x="29" y="86"/>
                  <a:pt x="26" y="83"/>
                  <a:pt x="22" y="82"/>
                </a:cubicBezTo>
                <a:cubicBezTo>
                  <a:pt x="18" y="82"/>
                  <a:pt x="14" y="82"/>
                  <a:pt x="10" y="82"/>
                </a:cubicBezTo>
                <a:cubicBezTo>
                  <a:pt x="9" y="82"/>
                  <a:pt x="6" y="83"/>
                  <a:pt x="6" y="82"/>
                </a:cubicBezTo>
                <a:cubicBezTo>
                  <a:pt x="7" y="80"/>
                  <a:pt x="13" y="79"/>
                  <a:pt x="11" y="78"/>
                </a:cubicBezTo>
                <a:cubicBezTo>
                  <a:pt x="8" y="76"/>
                  <a:pt x="3" y="81"/>
                  <a:pt x="1" y="79"/>
                </a:cubicBezTo>
                <a:cubicBezTo>
                  <a:pt x="0" y="76"/>
                  <a:pt x="6" y="74"/>
                  <a:pt x="8" y="72"/>
                </a:cubicBezTo>
                <a:cubicBezTo>
                  <a:pt x="10" y="70"/>
                  <a:pt x="11" y="68"/>
                  <a:pt x="14" y="67"/>
                </a:cubicBezTo>
                <a:cubicBezTo>
                  <a:pt x="16" y="67"/>
                  <a:pt x="19" y="71"/>
                  <a:pt x="20" y="69"/>
                </a:cubicBezTo>
                <a:cubicBezTo>
                  <a:pt x="20" y="67"/>
                  <a:pt x="14" y="66"/>
                  <a:pt x="15" y="64"/>
                </a:cubicBezTo>
                <a:cubicBezTo>
                  <a:pt x="18" y="61"/>
                  <a:pt x="24" y="64"/>
                  <a:pt x="26" y="61"/>
                </a:cubicBezTo>
                <a:cubicBezTo>
                  <a:pt x="27" y="58"/>
                  <a:pt x="17" y="61"/>
                  <a:pt x="17" y="58"/>
                </a:cubicBezTo>
                <a:cubicBezTo>
                  <a:pt x="17" y="55"/>
                  <a:pt x="24" y="57"/>
                  <a:pt x="26" y="55"/>
                </a:cubicBezTo>
                <a:cubicBezTo>
                  <a:pt x="27" y="54"/>
                  <a:pt x="22" y="54"/>
                  <a:pt x="21" y="53"/>
                </a:cubicBezTo>
                <a:cubicBezTo>
                  <a:pt x="20" y="52"/>
                  <a:pt x="21" y="51"/>
                  <a:pt x="21" y="50"/>
                </a:cubicBezTo>
                <a:cubicBezTo>
                  <a:pt x="19" y="47"/>
                  <a:pt x="16" y="46"/>
                  <a:pt x="15" y="44"/>
                </a:cubicBezTo>
                <a:cubicBezTo>
                  <a:pt x="15" y="43"/>
                  <a:pt x="17" y="44"/>
                  <a:pt x="18" y="44"/>
                </a:cubicBezTo>
                <a:cubicBezTo>
                  <a:pt x="19" y="45"/>
                  <a:pt x="20" y="47"/>
                  <a:pt x="21" y="47"/>
                </a:cubicBezTo>
                <a:cubicBezTo>
                  <a:pt x="24" y="47"/>
                  <a:pt x="26" y="44"/>
                  <a:pt x="29" y="44"/>
                </a:cubicBezTo>
                <a:cubicBezTo>
                  <a:pt x="32" y="43"/>
                  <a:pt x="35" y="45"/>
                  <a:pt x="38" y="44"/>
                </a:cubicBezTo>
                <a:cubicBezTo>
                  <a:pt x="39" y="43"/>
                  <a:pt x="39" y="40"/>
                  <a:pt x="40" y="38"/>
                </a:cubicBezTo>
                <a:cubicBezTo>
                  <a:pt x="40" y="36"/>
                  <a:pt x="39" y="34"/>
                  <a:pt x="40" y="33"/>
                </a:cubicBezTo>
                <a:cubicBezTo>
                  <a:pt x="43" y="32"/>
                  <a:pt x="46" y="35"/>
                  <a:pt x="48" y="34"/>
                </a:cubicBezTo>
                <a:cubicBezTo>
                  <a:pt x="50" y="33"/>
                  <a:pt x="49" y="30"/>
                  <a:pt x="51" y="29"/>
                </a:cubicBezTo>
                <a:cubicBezTo>
                  <a:pt x="54" y="28"/>
                  <a:pt x="58" y="28"/>
                  <a:pt x="61" y="26"/>
                </a:cubicBezTo>
                <a:cubicBezTo>
                  <a:pt x="62" y="26"/>
                  <a:pt x="62" y="24"/>
                  <a:pt x="64" y="24"/>
                </a:cubicBezTo>
                <a:cubicBezTo>
                  <a:pt x="65" y="23"/>
                  <a:pt x="67" y="26"/>
                  <a:pt x="68" y="25"/>
                </a:cubicBezTo>
                <a:cubicBezTo>
                  <a:pt x="69" y="24"/>
                  <a:pt x="67" y="21"/>
                  <a:pt x="69" y="21"/>
                </a:cubicBezTo>
                <a:cubicBezTo>
                  <a:pt x="74" y="19"/>
                  <a:pt x="80" y="20"/>
                  <a:pt x="85" y="21"/>
                </a:cubicBezTo>
                <a:cubicBezTo>
                  <a:pt x="86" y="21"/>
                  <a:pt x="86" y="23"/>
                  <a:pt x="87" y="23"/>
                </a:cubicBezTo>
                <a:cubicBezTo>
                  <a:pt x="89" y="23"/>
                  <a:pt x="89" y="21"/>
                  <a:pt x="91" y="20"/>
                </a:cubicBezTo>
                <a:cubicBezTo>
                  <a:pt x="94" y="19"/>
                  <a:pt x="97" y="19"/>
                  <a:pt x="100" y="19"/>
                </a:cubicBezTo>
                <a:cubicBezTo>
                  <a:pt x="103" y="19"/>
                  <a:pt x="106" y="20"/>
                  <a:pt x="109" y="19"/>
                </a:cubicBezTo>
                <a:cubicBezTo>
                  <a:pt x="111" y="18"/>
                  <a:pt x="110" y="15"/>
                  <a:pt x="112" y="14"/>
                </a:cubicBezTo>
                <a:cubicBezTo>
                  <a:pt x="114" y="13"/>
                  <a:pt x="118" y="13"/>
                  <a:pt x="120" y="12"/>
                </a:cubicBezTo>
                <a:cubicBezTo>
                  <a:pt x="121" y="11"/>
                  <a:pt x="120" y="8"/>
                  <a:pt x="121" y="7"/>
                </a:cubicBezTo>
                <a:cubicBezTo>
                  <a:pt x="126" y="4"/>
                  <a:pt x="132" y="2"/>
                  <a:pt x="138" y="1"/>
                </a:cubicBezTo>
                <a:cubicBezTo>
                  <a:pt x="140" y="0"/>
                  <a:pt x="143" y="3"/>
                  <a:pt x="146" y="4"/>
                </a:cubicBezTo>
                <a:cubicBezTo>
                  <a:pt x="147" y="4"/>
                  <a:pt x="149" y="4"/>
                  <a:pt x="151" y="5"/>
                </a:cubicBezTo>
                <a:cubicBezTo>
                  <a:pt x="152" y="6"/>
                  <a:pt x="153" y="8"/>
                  <a:pt x="154" y="10"/>
                </a:cubicBezTo>
                <a:cubicBezTo>
                  <a:pt x="154" y="11"/>
                  <a:pt x="154" y="12"/>
                  <a:pt x="153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8" name="Freeform 3152"/>
          <p:cNvSpPr>
            <a:spLocks noChangeAspect="1"/>
          </p:cNvSpPr>
          <p:nvPr/>
        </p:nvSpPr>
        <p:spPr bwMode="auto">
          <a:xfrm>
            <a:off x="5611814" y="2310026"/>
            <a:ext cx="125413" cy="122238"/>
          </a:xfrm>
          <a:custGeom>
            <a:avLst/>
            <a:gdLst>
              <a:gd name="T0" fmla="*/ 59 w 66"/>
              <a:gd name="T1" fmla="*/ 7 h 64"/>
              <a:gd name="T2" fmla="*/ 54 w 66"/>
              <a:gd name="T3" fmla="*/ 11 h 64"/>
              <a:gd name="T4" fmla="*/ 55 w 66"/>
              <a:gd name="T5" fmla="*/ 13 h 64"/>
              <a:gd name="T6" fmla="*/ 48 w 66"/>
              <a:gd name="T7" fmla="*/ 13 h 64"/>
              <a:gd name="T8" fmla="*/ 51 w 66"/>
              <a:gd name="T9" fmla="*/ 18 h 64"/>
              <a:gd name="T10" fmla="*/ 51 w 66"/>
              <a:gd name="T11" fmla="*/ 30 h 64"/>
              <a:gd name="T12" fmla="*/ 53 w 66"/>
              <a:gd name="T13" fmla="*/ 48 h 64"/>
              <a:gd name="T14" fmla="*/ 75 w 66"/>
              <a:gd name="T15" fmla="*/ 67 h 64"/>
              <a:gd name="T16" fmla="*/ 79 w 66"/>
              <a:gd name="T17" fmla="*/ 72 h 64"/>
              <a:gd name="T18" fmla="*/ 74 w 66"/>
              <a:gd name="T19" fmla="*/ 75 h 64"/>
              <a:gd name="T20" fmla="*/ 67 w 66"/>
              <a:gd name="T21" fmla="*/ 71 h 64"/>
              <a:gd name="T22" fmla="*/ 65 w 66"/>
              <a:gd name="T23" fmla="*/ 75 h 64"/>
              <a:gd name="T24" fmla="*/ 56 w 66"/>
              <a:gd name="T25" fmla="*/ 75 h 64"/>
              <a:gd name="T26" fmla="*/ 51 w 66"/>
              <a:gd name="T27" fmla="*/ 69 h 64"/>
              <a:gd name="T28" fmla="*/ 48 w 66"/>
              <a:gd name="T29" fmla="*/ 69 h 64"/>
              <a:gd name="T30" fmla="*/ 53 w 66"/>
              <a:gd name="T31" fmla="*/ 75 h 64"/>
              <a:gd name="T32" fmla="*/ 48 w 66"/>
              <a:gd name="T33" fmla="*/ 76 h 64"/>
              <a:gd name="T34" fmla="*/ 43 w 66"/>
              <a:gd name="T35" fmla="*/ 71 h 64"/>
              <a:gd name="T36" fmla="*/ 29 w 66"/>
              <a:gd name="T37" fmla="*/ 71 h 64"/>
              <a:gd name="T38" fmla="*/ 31 w 66"/>
              <a:gd name="T39" fmla="*/ 66 h 64"/>
              <a:gd name="T40" fmla="*/ 30 w 66"/>
              <a:gd name="T41" fmla="*/ 61 h 64"/>
              <a:gd name="T42" fmla="*/ 36 w 66"/>
              <a:gd name="T43" fmla="*/ 59 h 64"/>
              <a:gd name="T44" fmla="*/ 30 w 66"/>
              <a:gd name="T45" fmla="*/ 57 h 64"/>
              <a:gd name="T46" fmla="*/ 25 w 66"/>
              <a:gd name="T47" fmla="*/ 51 h 64"/>
              <a:gd name="T48" fmla="*/ 18 w 66"/>
              <a:gd name="T49" fmla="*/ 52 h 64"/>
              <a:gd name="T50" fmla="*/ 14 w 66"/>
              <a:gd name="T51" fmla="*/ 46 h 64"/>
              <a:gd name="T52" fmla="*/ 10 w 66"/>
              <a:gd name="T53" fmla="*/ 48 h 64"/>
              <a:gd name="T54" fmla="*/ 2 w 66"/>
              <a:gd name="T55" fmla="*/ 47 h 64"/>
              <a:gd name="T56" fmla="*/ 1 w 66"/>
              <a:gd name="T57" fmla="*/ 35 h 64"/>
              <a:gd name="T58" fmla="*/ 7 w 66"/>
              <a:gd name="T59" fmla="*/ 35 h 64"/>
              <a:gd name="T60" fmla="*/ 10 w 66"/>
              <a:gd name="T61" fmla="*/ 37 h 64"/>
              <a:gd name="T62" fmla="*/ 12 w 66"/>
              <a:gd name="T63" fmla="*/ 25 h 64"/>
              <a:gd name="T64" fmla="*/ 13 w 66"/>
              <a:gd name="T65" fmla="*/ 16 h 64"/>
              <a:gd name="T66" fmla="*/ 19 w 66"/>
              <a:gd name="T67" fmla="*/ 6 h 64"/>
              <a:gd name="T68" fmla="*/ 24 w 66"/>
              <a:gd name="T69" fmla="*/ 2 h 64"/>
              <a:gd name="T70" fmla="*/ 36 w 66"/>
              <a:gd name="T71" fmla="*/ 0 h 64"/>
              <a:gd name="T72" fmla="*/ 47 w 66"/>
              <a:gd name="T73" fmla="*/ 2 h 64"/>
              <a:gd name="T74" fmla="*/ 59 w 66"/>
              <a:gd name="T75" fmla="*/ 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64"/>
              <a:gd name="T116" fmla="*/ 66 w 66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64">
                <a:moveTo>
                  <a:pt x="49" y="6"/>
                </a:moveTo>
                <a:cubicBezTo>
                  <a:pt x="50" y="7"/>
                  <a:pt x="46" y="7"/>
                  <a:pt x="45" y="9"/>
                </a:cubicBezTo>
                <a:cubicBezTo>
                  <a:pt x="45" y="9"/>
                  <a:pt x="46" y="11"/>
                  <a:pt x="46" y="11"/>
                </a:cubicBezTo>
                <a:cubicBezTo>
                  <a:pt x="44" y="12"/>
                  <a:pt x="41" y="9"/>
                  <a:pt x="40" y="11"/>
                </a:cubicBezTo>
                <a:cubicBezTo>
                  <a:pt x="39" y="12"/>
                  <a:pt x="43" y="13"/>
                  <a:pt x="43" y="15"/>
                </a:cubicBezTo>
                <a:cubicBezTo>
                  <a:pt x="44" y="18"/>
                  <a:pt x="42" y="22"/>
                  <a:pt x="43" y="25"/>
                </a:cubicBezTo>
                <a:cubicBezTo>
                  <a:pt x="43" y="30"/>
                  <a:pt x="41" y="36"/>
                  <a:pt x="44" y="40"/>
                </a:cubicBezTo>
                <a:cubicBezTo>
                  <a:pt x="49" y="47"/>
                  <a:pt x="57" y="51"/>
                  <a:pt x="63" y="56"/>
                </a:cubicBezTo>
                <a:cubicBezTo>
                  <a:pt x="64" y="57"/>
                  <a:pt x="66" y="58"/>
                  <a:pt x="66" y="60"/>
                </a:cubicBezTo>
                <a:cubicBezTo>
                  <a:pt x="66" y="62"/>
                  <a:pt x="64" y="63"/>
                  <a:pt x="62" y="62"/>
                </a:cubicBezTo>
                <a:cubicBezTo>
                  <a:pt x="60" y="62"/>
                  <a:pt x="58" y="59"/>
                  <a:pt x="56" y="59"/>
                </a:cubicBezTo>
                <a:cubicBezTo>
                  <a:pt x="55" y="59"/>
                  <a:pt x="55" y="62"/>
                  <a:pt x="54" y="62"/>
                </a:cubicBezTo>
                <a:cubicBezTo>
                  <a:pt x="52" y="63"/>
                  <a:pt x="49" y="63"/>
                  <a:pt x="47" y="62"/>
                </a:cubicBezTo>
                <a:cubicBezTo>
                  <a:pt x="46" y="61"/>
                  <a:pt x="45" y="58"/>
                  <a:pt x="43" y="57"/>
                </a:cubicBezTo>
                <a:cubicBezTo>
                  <a:pt x="42" y="56"/>
                  <a:pt x="40" y="56"/>
                  <a:pt x="40" y="57"/>
                </a:cubicBezTo>
                <a:cubicBezTo>
                  <a:pt x="40" y="59"/>
                  <a:pt x="44" y="60"/>
                  <a:pt x="44" y="62"/>
                </a:cubicBezTo>
                <a:cubicBezTo>
                  <a:pt x="44" y="64"/>
                  <a:pt x="41" y="64"/>
                  <a:pt x="40" y="63"/>
                </a:cubicBezTo>
                <a:cubicBezTo>
                  <a:pt x="38" y="63"/>
                  <a:pt x="38" y="59"/>
                  <a:pt x="36" y="59"/>
                </a:cubicBezTo>
                <a:cubicBezTo>
                  <a:pt x="32" y="57"/>
                  <a:pt x="28" y="60"/>
                  <a:pt x="24" y="59"/>
                </a:cubicBezTo>
                <a:cubicBezTo>
                  <a:pt x="23" y="58"/>
                  <a:pt x="26" y="56"/>
                  <a:pt x="26" y="55"/>
                </a:cubicBezTo>
                <a:cubicBezTo>
                  <a:pt x="26" y="54"/>
                  <a:pt x="24" y="52"/>
                  <a:pt x="25" y="51"/>
                </a:cubicBezTo>
                <a:cubicBezTo>
                  <a:pt x="26" y="49"/>
                  <a:pt x="30" y="51"/>
                  <a:pt x="30" y="49"/>
                </a:cubicBezTo>
                <a:cubicBezTo>
                  <a:pt x="30" y="47"/>
                  <a:pt x="26" y="48"/>
                  <a:pt x="25" y="47"/>
                </a:cubicBezTo>
                <a:cubicBezTo>
                  <a:pt x="24" y="45"/>
                  <a:pt x="23" y="42"/>
                  <a:pt x="21" y="42"/>
                </a:cubicBezTo>
                <a:cubicBezTo>
                  <a:pt x="20" y="41"/>
                  <a:pt x="17" y="43"/>
                  <a:pt x="15" y="43"/>
                </a:cubicBezTo>
                <a:cubicBezTo>
                  <a:pt x="14" y="42"/>
                  <a:pt x="14" y="39"/>
                  <a:pt x="12" y="38"/>
                </a:cubicBezTo>
                <a:cubicBezTo>
                  <a:pt x="11" y="38"/>
                  <a:pt x="9" y="39"/>
                  <a:pt x="8" y="40"/>
                </a:cubicBezTo>
                <a:cubicBezTo>
                  <a:pt x="6" y="40"/>
                  <a:pt x="3" y="41"/>
                  <a:pt x="2" y="39"/>
                </a:cubicBezTo>
                <a:cubicBezTo>
                  <a:pt x="0" y="36"/>
                  <a:pt x="0" y="32"/>
                  <a:pt x="1" y="29"/>
                </a:cubicBezTo>
                <a:cubicBezTo>
                  <a:pt x="2" y="27"/>
                  <a:pt x="5" y="28"/>
                  <a:pt x="6" y="29"/>
                </a:cubicBezTo>
                <a:cubicBezTo>
                  <a:pt x="7" y="29"/>
                  <a:pt x="7" y="32"/>
                  <a:pt x="8" y="31"/>
                </a:cubicBezTo>
                <a:cubicBezTo>
                  <a:pt x="9" y="28"/>
                  <a:pt x="9" y="24"/>
                  <a:pt x="10" y="21"/>
                </a:cubicBezTo>
                <a:cubicBezTo>
                  <a:pt x="10" y="19"/>
                  <a:pt x="10" y="16"/>
                  <a:pt x="11" y="13"/>
                </a:cubicBezTo>
                <a:cubicBezTo>
                  <a:pt x="12" y="10"/>
                  <a:pt x="14" y="8"/>
                  <a:pt x="16" y="5"/>
                </a:cubicBezTo>
                <a:cubicBezTo>
                  <a:pt x="17" y="4"/>
                  <a:pt x="18" y="2"/>
                  <a:pt x="20" y="2"/>
                </a:cubicBezTo>
                <a:cubicBezTo>
                  <a:pt x="23" y="1"/>
                  <a:pt x="26" y="0"/>
                  <a:pt x="30" y="0"/>
                </a:cubicBezTo>
                <a:cubicBezTo>
                  <a:pt x="33" y="0"/>
                  <a:pt x="36" y="1"/>
                  <a:pt x="39" y="2"/>
                </a:cubicBezTo>
                <a:cubicBezTo>
                  <a:pt x="43" y="3"/>
                  <a:pt x="47" y="3"/>
                  <a:pt x="49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49" name="Freeform 3153"/>
          <p:cNvSpPr>
            <a:spLocks noChangeAspect="1"/>
          </p:cNvSpPr>
          <p:nvPr/>
        </p:nvSpPr>
        <p:spPr bwMode="auto">
          <a:xfrm>
            <a:off x="5630863" y="2394163"/>
            <a:ext cx="17463" cy="20638"/>
          </a:xfrm>
          <a:custGeom>
            <a:avLst/>
            <a:gdLst>
              <a:gd name="T0" fmla="*/ 2 w 9"/>
              <a:gd name="T1" fmla="*/ 1 h 11"/>
              <a:gd name="T2" fmla="*/ 1 w 9"/>
              <a:gd name="T3" fmla="*/ 2 h 11"/>
              <a:gd name="T4" fmla="*/ 10 w 9"/>
              <a:gd name="T5" fmla="*/ 12 h 11"/>
              <a:gd name="T6" fmla="*/ 11 w 9"/>
              <a:gd name="T7" fmla="*/ 8 h 11"/>
              <a:gd name="T8" fmla="*/ 7 w 9"/>
              <a:gd name="T9" fmla="*/ 4 h 11"/>
              <a:gd name="T10" fmla="*/ 2 w 9"/>
              <a:gd name="T11" fmla="*/ 1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1"/>
              <a:gd name="T20" fmla="*/ 9 w 9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1">
                <a:moveTo>
                  <a:pt x="2" y="1"/>
                </a:moveTo>
                <a:cubicBezTo>
                  <a:pt x="1" y="0"/>
                  <a:pt x="0" y="2"/>
                  <a:pt x="1" y="2"/>
                </a:cubicBezTo>
                <a:cubicBezTo>
                  <a:pt x="3" y="5"/>
                  <a:pt x="5" y="8"/>
                  <a:pt x="8" y="10"/>
                </a:cubicBezTo>
                <a:cubicBezTo>
                  <a:pt x="9" y="11"/>
                  <a:pt x="9" y="8"/>
                  <a:pt x="9" y="7"/>
                </a:cubicBezTo>
                <a:cubicBezTo>
                  <a:pt x="8" y="6"/>
                  <a:pt x="7" y="4"/>
                  <a:pt x="6" y="3"/>
                </a:cubicBezTo>
                <a:cubicBezTo>
                  <a:pt x="5" y="2"/>
                  <a:pt x="3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0" name="Freeform 3154"/>
          <p:cNvSpPr>
            <a:spLocks noChangeAspect="1"/>
          </p:cNvSpPr>
          <p:nvPr/>
        </p:nvSpPr>
        <p:spPr bwMode="auto">
          <a:xfrm>
            <a:off x="1314451" y="2813263"/>
            <a:ext cx="15875" cy="12700"/>
          </a:xfrm>
          <a:custGeom>
            <a:avLst/>
            <a:gdLst>
              <a:gd name="T0" fmla="*/ 6 w 8"/>
              <a:gd name="T1" fmla="*/ 6 h 7"/>
              <a:gd name="T2" fmla="*/ 1 w 8"/>
              <a:gd name="T3" fmla="*/ 7 h 7"/>
              <a:gd name="T4" fmla="*/ 3 w 8"/>
              <a:gd name="T5" fmla="*/ 3 h 7"/>
              <a:gd name="T6" fmla="*/ 9 w 8"/>
              <a:gd name="T7" fmla="*/ 1 h 7"/>
              <a:gd name="T8" fmla="*/ 6 w 8"/>
              <a:gd name="T9" fmla="*/ 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5"/>
                </a:moveTo>
                <a:cubicBezTo>
                  <a:pt x="4" y="6"/>
                  <a:pt x="2" y="7"/>
                  <a:pt x="1" y="6"/>
                </a:cubicBezTo>
                <a:cubicBezTo>
                  <a:pt x="0" y="5"/>
                  <a:pt x="1" y="4"/>
                  <a:pt x="2" y="3"/>
                </a:cubicBezTo>
                <a:cubicBezTo>
                  <a:pt x="4" y="2"/>
                  <a:pt x="6" y="0"/>
                  <a:pt x="7" y="1"/>
                </a:cubicBezTo>
                <a:cubicBezTo>
                  <a:pt x="8" y="2"/>
                  <a:pt x="6" y="4"/>
                  <a:pt x="5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1" name="Freeform 3155"/>
          <p:cNvSpPr>
            <a:spLocks noChangeAspect="1"/>
          </p:cNvSpPr>
          <p:nvPr/>
        </p:nvSpPr>
        <p:spPr bwMode="auto">
          <a:xfrm>
            <a:off x="4173539" y="2105238"/>
            <a:ext cx="9525" cy="14288"/>
          </a:xfrm>
          <a:custGeom>
            <a:avLst/>
            <a:gdLst>
              <a:gd name="T0" fmla="*/ 4 w 5"/>
              <a:gd name="T1" fmla="*/ 6 h 7"/>
              <a:gd name="T2" fmla="*/ 1 w 5"/>
              <a:gd name="T3" fmla="*/ 9 h 7"/>
              <a:gd name="T4" fmla="*/ 1 w 5"/>
              <a:gd name="T5" fmla="*/ 4 h 7"/>
              <a:gd name="T6" fmla="*/ 5 w 5"/>
              <a:gd name="T7" fmla="*/ 1 h 7"/>
              <a:gd name="T8" fmla="*/ 4 w 5"/>
              <a:gd name="T9" fmla="*/ 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5"/>
                </a:moveTo>
                <a:cubicBezTo>
                  <a:pt x="3" y="6"/>
                  <a:pt x="1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5" y="2"/>
                  <a:pt x="4" y="4"/>
                  <a:pt x="3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2" name="Freeform 3156"/>
          <p:cNvSpPr>
            <a:spLocks noChangeAspect="1"/>
          </p:cNvSpPr>
          <p:nvPr/>
        </p:nvSpPr>
        <p:spPr bwMode="auto">
          <a:xfrm>
            <a:off x="4121150" y="1902040"/>
            <a:ext cx="19050" cy="17463"/>
          </a:xfrm>
          <a:custGeom>
            <a:avLst/>
            <a:gdLst>
              <a:gd name="T0" fmla="*/ 8 w 10"/>
              <a:gd name="T1" fmla="*/ 5 h 9"/>
              <a:gd name="T2" fmla="*/ 12 w 10"/>
              <a:gd name="T3" fmla="*/ 11 h 9"/>
              <a:gd name="T4" fmla="*/ 5 w 10"/>
              <a:gd name="T5" fmla="*/ 7 h 9"/>
              <a:gd name="T6" fmla="*/ 1 w 10"/>
              <a:gd name="T7" fmla="*/ 0 h 9"/>
              <a:gd name="T8" fmla="*/ 8 w 10"/>
              <a:gd name="T9" fmla="*/ 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7" y="4"/>
                </a:moveTo>
                <a:cubicBezTo>
                  <a:pt x="8" y="5"/>
                  <a:pt x="10" y="8"/>
                  <a:pt x="10" y="9"/>
                </a:cubicBezTo>
                <a:cubicBezTo>
                  <a:pt x="9" y="9"/>
                  <a:pt x="5" y="7"/>
                  <a:pt x="4" y="6"/>
                </a:cubicBezTo>
                <a:cubicBezTo>
                  <a:pt x="2" y="4"/>
                  <a:pt x="0" y="0"/>
                  <a:pt x="1" y="0"/>
                </a:cubicBezTo>
                <a:cubicBezTo>
                  <a:pt x="2" y="0"/>
                  <a:pt x="5" y="3"/>
                  <a:pt x="7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3" name="Freeform 3157"/>
          <p:cNvSpPr>
            <a:spLocks noChangeAspect="1"/>
          </p:cNvSpPr>
          <p:nvPr/>
        </p:nvSpPr>
        <p:spPr bwMode="auto">
          <a:xfrm>
            <a:off x="2786064" y="4126126"/>
            <a:ext cx="9525" cy="6350"/>
          </a:xfrm>
          <a:custGeom>
            <a:avLst/>
            <a:gdLst>
              <a:gd name="T0" fmla="*/ 5 w 5"/>
              <a:gd name="T1" fmla="*/ 2 h 4"/>
              <a:gd name="T2" fmla="*/ 6 w 5"/>
              <a:gd name="T3" fmla="*/ 4 h 4"/>
              <a:gd name="T4" fmla="*/ 2 w 5"/>
              <a:gd name="T5" fmla="*/ 3 h 4"/>
              <a:gd name="T6" fmla="*/ 1 w 5"/>
              <a:gd name="T7" fmla="*/ 0 h 4"/>
              <a:gd name="T8" fmla="*/ 5 w 5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5" y="4"/>
                </a:cubicBezTo>
                <a:cubicBezTo>
                  <a:pt x="4" y="4"/>
                  <a:pt x="3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4" name="Freeform 3158"/>
          <p:cNvSpPr>
            <a:spLocks noChangeAspect="1"/>
          </p:cNvSpPr>
          <p:nvPr/>
        </p:nvSpPr>
        <p:spPr bwMode="auto">
          <a:xfrm>
            <a:off x="6430964" y="2189376"/>
            <a:ext cx="6350" cy="12700"/>
          </a:xfrm>
          <a:custGeom>
            <a:avLst/>
            <a:gdLst>
              <a:gd name="T0" fmla="*/ 3 w 3"/>
              <a:gd name="T1" fmla="*/ 5 h 7"/>
              <a:gd name="T2" fmla="*/ 1 w 3"/>
              <a:gd name="T3" fmla="*/ 8 h 7"/>
              <a:gd name="T4" fmla="*/ 0 w 3"/>
              <a:gd name="T5" fmla="*/ 5 h 7"/>
              <a:gd name="T6" fmla="*/ 1 w 3"/>
              <a:gd name="T7" fmla="*/ 1 h 7"/>
              <a:gd name="T8" fmla="*/ 3 w 3"/>
              <a:gd name="T9" fmla="*/ 5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4"/>
                </a:moveTo>
                <a:cubicBezTo>
                  <a:pt x="2" y="5"/>
                  <a:pt x="2" y="7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0"/>
                  <a:pt x="1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5" name="Freeform 3159"/>
          <p:cNvSpPr>
            <a:spLocks noChangeAspect="1"/>
          </p:cNvSpPr>
          <p:nvPr/>
        </p:nvSpPr>
        <p:spPr bwMode="auto">
          <a:xfrm>
            <a:off x="6097589" y="2300502"/>
            <a:ext cx="9525" cy="4763"/>
          </a:xfrm>
          <a:custGeom>
            <a:avLst/>
            <a:gdLst>
              <a:gd name="T0" fmla="*/ 2 w 5"/>
              <a:gd name="T1" fmla="*/ 3 h 3"/>
              <a:gd name="T2" fmla="*/ 1 w 5"/>
              <a:gd name="T3" fmla="*/ 3 h 3"/>
              <a:gd name="T4" fmla="*/ 2 w 5"/>
              <a:gd name="T5" fmla="*/ 1 h 3"/>
              <a:gd name="T6" fmla="*/ 6 w 5"/>
              <a:gd name="T7" fmla="*/ 1 h 3"/>
              <a:gd name="T8" fmla="*/ 2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6" name="Freeform 3160"/>
          <p:cNvSpPr>
            <a:spLocks noChangeAspect="1"/>
          </p:cNvSpPr>
          <p:nvPr/>
        </p:nvSpPr>
        <p:spPr bwMode="auto">
          <a:xfrm>
            <a:off x="7434264" y="4516651"/>
            <a:ext cx="6350" cy="6350"/>
          </a:xfrm>
          <a:custGeom>
            <a:avLst/>
            <a:gdLst>
              <a:gd name="T0" fmla="*/ 2 w 4"/>
              <a:gd name="T1" fmla="*/ 3 h 4"/>
              <a:gd name="T2" fmla="*/ 0 w 4"/>
              <a:gd name="T3" fmla="*/ 3 h 4"/>
              <a:gd name="T4" fmla="*/ 1 w 4"/>
              <a:gd name="T5" fmla="*/ 1 h 4"/>
              <a:gd name="T6" fmla="*/ 3 w 4"/>
              <a:gd name="T7" fmla="*/ 0 h 4"/>
              <a:gd name="T8" fmla="*/ 2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0" y="2"/>
                  <a:pt x="1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7" name="Freeform 3161"/>
          <p:cNvSpPr>
            <a:spLocks noChangeAspect="1"/>
          </p:cNvSpPr>
          <p:nvPr/>
        </p:nvSpPr>
        <p:spPr bwMode="auto">
          <a:xfrm>
            <a:off x="1846264" y="3822915"/>
            <a:ext cx="11113" cy="11113"/>
          </a:xfrm>
          <a:custGeom>
            <a:avLst/>
            <a:gdLst>
              <a:gd name="T0" fmla="*/ 5 w 6"/>
              <a:gd name="T1" fmla="*/ 4 h 6"/>
              <a:gd name="T2" fmla="*/ 6 w 6"/>
              <a:gd name="T3" fmla="*/ 7 h 6"/>
              <a:gd name="T4" fmla="*/ 2 w 6"/>
              <a:gd name="T5" fmla="*/ 5 h 6"/>
              <a:gd name="T6" fmla="*/ 1 w 6"/>
              <a:gd name="T7" fmla="*/ 0 h 6"/>
              <a:gd name="T8" fmla="*/ 5 w 6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4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8" name="Freeform 3162"/>
          <p:cNvSpPr>
            <a:spLocks noChangeAspect="1"/>
          </p:cNvSpPr>
          <p:nvPr/>
        </p:nvSpPr>
        <p:spPr bwMode="auto">
          <a:xfrm>
            <a:off x="1806575" y="3853078"/>
            <a:ext cx="1588" cy="9525"/>
          </a:xfrm>
          <a:custGeom>
            <a:avLst/>
            <a:gdLst>
              <a:gd name="T0" fmla="*/ 1 w 1"/>
              <a:gd name="T1" fmla="*/ 4 h 5"/>
              <a:gd name="T2" fmla="*/ 1 w 1"/>
              <a:gd name="T3" fmla="*/ 6 h 5"/>
              <a:gd name="T4" fmla="*/ 0 w 1"/>
              <a:gd name="T5" fmla="*/ 4 h 5"/>
              <a:gd name="T6" fmla="*/ 1 w 1"/>
              <a:gd name="T7" fmla="*/ 1 h 5"/>
              <a:gd name="T8" fmla="*/ 1 w 1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59" name="Freeform 3163"/>
          <p:cNvSpPr>
            <a:spLocks noChangeAspect="1"/>
          </p:cNvSpPr>
          <p:nvPr/>
        </p:nvSpPr>
        <p:spPr bwMode="auto">
          <a:xfrm>
            <a:off x="1733550" y="3834028"/>
            <a:ext cx="3175" cy="9525"/>
          </a:xfrm>
          <a:custGeom>
            <a:avLst/>
            <a:gdLst>
              <a:gd name="T0" fmla="*/ 2 w 1"/>
              <a:gd name="T1" fmla="*/ 4 h 5"/>
              <a:gd name="T2" fmla="*/ 0 w 1"/>
              <a:gd name="T3" fmla="*/ 6 h 5"/>
              <a:gd name="T4" fmla="*/ 0 w 1"/>
              <a:gd name="T5" fmla="*/ 4 h 5"/>
              <a:gd name="T6" fmla="*/ 2 w 1"/>
              <a:gd name="T7" fmla="*/ 0 h 5"/>
              <a:gd name="T8" fmla="*/ 2 w 1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0" name="Freeform 3164"/>
          <p:cNvSpPr>
            <a:spLocks noChangeAspect="1"/>
          </p:cNvSpPr>
          <p:nvPr/>
        </p:nvSpPr>
        <p:spPr bwMode="auto">
          <a:xfrm>
            <a:off x="1738314" y="3738778"/>
            <a:ext cx="7938" cy="9525"/>
          </a:xfrm>
          <a:custGeom>
            <a:avLst/>
            <a:gdLst>
              <a:gd name="T0" fmla="*/ 3 w 4"/>
              <a:gd name="T1" fmla="*/ 4 h 5"/>
              <a:gd name="T2" fmla="*/ 0 w 4"/>
              <a:gd name="T3" fmla="*/ 5 h 5"/>
              <a:gd name="T4" fmla="*/ 1 w 4"/>
              <a:gd name="T5" fmla="*/ 2 h 5"/>
              <a:gd name="T6" fmla="*/ 4 w 4"/>
              <a:gd name="T7" fmla="*/ 1 h 5"/>
              <a:gd name="T8" fmla="*/ 3 w 4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3" y="0"/>
                  <a:pt x="3" y="1"/>
                </a:cubicBezTo>
                <a:cubicBezTo>
                  <a:pt x="4" y="2"/>
                  <a:pt x="2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1" name="Freeform 3165"/>
          <p:cNvSpPr>
            <a:spLocks noChangeAspect="1"/>
          </p:cNvSpPr>
          <p:nvPr/>
        </p:nvSpPr>
        <p:spPr bwMode="auto">
          <a:xfrm>
            <a:off x="781051" y="4064215"/>
            <a:ext cx="9525" cy="4763"/>
          </a:xfrm>
          <a:custGeom>
            <a:avLst/>
            <a:gdLst>
              <a:gd name="T0" fmla="*/ 2 w 5"/>
              <a:gd name="T1" fmla="*/ 3 h 2"/>
              <a:gd name="T2" fmla="*/ 1 w 5"/>
              <a:gd name="T3" fmla="*/ 2 h 2"/>
              <a:gd name="T4" fmla="*/ 4 w 5"/>
              <a:gd name="T5" fmla="*/ 0 h 2"/>
              <a:gd name="T6" fmla="*/ 6 w 5"/>
              <a:gd name="T7" fmla="*/ 2 h 2"/>
              <a:gd name="T8" fmla="*/ 2 w 5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2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5" y="2"/>
                  <a:pt x="3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2" name="Freeform 3166"/>
          <p:cNvSpPr>
            <a:spLocks noChangeAspect="1"/>
          </p:cNvSpPr>
          <p:nvPr/>
        </p:nvSpPr>
        <p:spPr bwMode="auto">
          <a:xfrm>
            <a:off x="976313" y="2879940"/>
            <a:ext cx="14288" cy="11113"/>
          </a:xfrm>
          <a:custGeom>
            <a:avLst/>
            <a:gdLst>
              <a:gd name="T0" fmla="*/ 3 w 8"/>
              <a:gd name="T1" fmla="*/ 5 h 6"/>
              <a:gd name="T2" fmla="*/ 0 w 8"/>
              <a:gd name="T3" fmla="*/ 6 h 6"/>
              <a:gd name="T4" fmla="*/ 3 w 8"/>
              <a:gd name="T5" fmla="*/ 4 h 6"/>
              <a:gd name="T6" fmla="*/ 9 w 8"/>
              <a:gd name="T7" fmla="*/ 1 h 6"/>
              <a:gd name="T8" fmla="*/ 3 w 8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4"/>
                </a:moveTo>
                <a:cubicBezTo>
                  <a:pt x="3" y="5"/>
                  <a:pt x="1" y="6"/>
                  <a:pt x="0" y="5"/>
                </a:cubicBezTo>
                <a:cubicBezTo>
                  <a:pt x="0" y="5"/>
                  <a:pt x="2" y="3"/>
                  <a:pt x="3" y="3"/>
                </a:cubicBezTo>
                <a:cubicBezTo>
                  <a:pt x="4" y="2"/>
                  <a:pt x="7" y="0"/>
                  <a:pt x="8" y="1"/>
                </a:cubicBezTo>
                <a:cubicBezTo>
                  <a:pt x="8" y="2"/>
                  <a:pt x="4" y="4"/>
                  <a:pt x="3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3" name="Freeform 3167"/>
          <p:cNvSpPr>
            <a:spLocks noChangeAspect="1"/>
          </p:cNvSpPr>
          <p:nvPr/>
        </p:nvSpPr>
        <p:spPr bwMode="auto">
          <a:xfrm>
            <a:off x="530225" y="3119651"/>
            <a:ext cx="7938" cy="7938"/>
          </a:xfrm>
          <a:custGeom>
            <a:avLst/>
            <a:gdLst>
              <a:gd name="T0" fmla="*/ 3 w 4"/>
              <a:gd name="T1" fmla="*/ 4 h 4"/>
              <a:gd name="T2" fmla="*/ 0 w 4"/>
              <a:gd name="T3" fmla="*/ 4 h 4"/>
              <a:gd name="T4" fmla="*/ 1 w 4"/>
              <a:gd name="T5" fmla="*/ 1 h 4"/>
              <a:gd name="T6" fmla="*/ 5 w 4"/>
              <a:gd name="T7" fmla="*/ 1 h 4"/>
              <a:gd name="T8" fmla="*/ 3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4" y="0"/>
                  <a:pt x="4" y="1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4" name="Freeform 3168"/>
          <p:cNvSpPr>
            <a:spLocks noChangeAspect="1"/>
          </p:cNvSpPr>
          <p:nvPr/>
        </p:nvSpPr>
        <p:spPr bwMode="auto">
          <a:xfrm>
            <a:off x="617539" y="3103776"/>
            <a:ext cx="20638" cy="6350"/>
          </a:xfrm>
          <a:custGeom>
            <a:avLst/>
            <a:gdLst>
              <a:gd name="T0" fmla="*/ 5 w 11"/>
              <a:gd name="T1" fmla="*/ 4 h 3"/>
              <a:gd name="T2" fmla="*/ 1 w 11"/>
              <a:gd name="T3" fmla="*/ 4 h 3"/>
              <a:gd name="T4" fmla="*/ 6 w 11"/>
              <a:gd name="T5" fmla="*/ 1 h 3"/>
              <a:gd name="T6" fmla="*/ 13 w 11"/>
              <a:gd name="T7" fmla="*/ 1 h 3"/>
              <a:gd name="T8" fmla="*/ 5 w 11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"/>
              <a:gd name="T17" fmla="*/ 11 w 1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">
                <a:moveTo>
                  <a:pt x="4" y="3"/>
                </a:moveTo>
                <a:cubicBezTo>
                  <a:pt x="3" y="3"/>
                  <a:pt x="0" y="3"/>
                  <a:pt x="1" y="3"/>
                </a:cubicBezTo>
                <a:cubicBezTo>
                  <a:pt x="1" y="2"/>
                  <a:pt x="3" y="2"/>
                  <a:pt x="5" y="1"/>
                </a:cubicBezTo>
                <a:cubicBezTo>
                  <a:pt x="7" y="1"/>
                  <a:pt x="11" y="0"/>
                  <a:pt x="11" y="1"/>
                </a:cubicBezTo>
                <a:cubicBezTo>
                  <a:pt x="10" y="2"/>
                  <a:pt x="7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5" name="Freeform 3169"/>
          <p:cNvSpPr>
            <a:spLocks noChangeAspect="1"/>
          </p:cNvSpPr>
          <p:nvPr/>
        </p:nvSpPr>
        <p:spPr bwMode="auto">
          <a:xfrm>
            <a:off x="955676" y="3000590"/>
            <a:ext cx="6350" cy="9525"/>
          </a:xfrm>
          <a:custGeom>
            <a:avLst/>
            <a:gdLst>
              <a:gd name="T0" fmla="*/ 2 w 4"/>
              <a:gd name="T1" fmla="*/ 4 h 5"/>
              <a:gd name="T2" fmla="*/ 0 w 4"/>
              <a:gd name="T3" fmla="*/ 5 h 5"/>
              <a:gd name="T4" fmla="*/ 1 w 4"/>
              <a:gd name="T5" fmla="*/ 2 h 5"/>
              <a:gd name="T6" fmla="*/ 3 w 4"/>
              <a:gd name="T7" fmla="*/ 1 h 5"/>
              <a:gd name="T8" fmla="*/ 2 w 4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3" y="0"/>
                  <a:pt x="3" y="1"/>
                </a:cubicBezTo>
                <a:cubicBezTo>
                  <a:pt x="4" y="1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6" name="Freeform 3170"/>
          <p:cNvSpPr>
            <a:spLocks noChangeAspect="1"/>
          </p:cNvSpPr>
          <p:nvPr/>
        </p:nvSpPr>
        <p:spPr bwMode="auto">
          <a:xfrm>
            <a:off x="1089026" y="2960901"/>
            <a:ext cx="9525" cy="6350"/>
          </a:xfrm>
          <a:custGeom>
            <a:avLst/>
            <a:gdLst>
              <a:gd name="T0" fmla="*/ 2 w 5"/>
              <a:gd name="T1" fmla="*/ 3 h 3"/>
              <a:gd name="T2" fmla="*/ 1 w 5"/>
              <a:gd name="T3" fmla="*/ 4 h 3"/>
              <a:gd name="T4" fmla="*/ 2 w 5"/>
              <a:gd name="T5" fmla="*/ 1 h 3"/>
              <a:gd name="T6" fmla="*/ 5 w 5"/>
              <a:gd name="T7" fmla="*/ 0 h 3"/>
              <a:gd name="T8" fmla="*/ 2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1"/>
                  <a:pt x="3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7" name="Freeform 3171"/>
          <p:cNvSpPr>
            <a:spLocks noChangeAspect="1"/>
          </p:cNvSpPr>
          <p:nvPr/>
        </p:nvSpPr>
        <p:spPr bwMode="auto">
          <a:xfrm>
            <a:off x="1357314" y="2835488"/>
            <a:ext cx="4763" cy="7938"/>
          </a:xfrm>
          <a:custGeom>
            <a:avLst/>
            <a:gdLst>
              <a:gd name="T0" fmla="*/ 1 w 3"/>
              <a:gd name="T1" fmla="*/ 4 h 4"/>
              <a:gd name="T2" fmla="*/ 0 w 3"/>
              <a:gd name="T3" fmla="*/ 5 h 4"/>
              <a:gd name="T4" fmla="*/ 1 w 3"/>
              <a:gd name="T5" fmla="*/ 3 h 4"/>
              <a:gd name="T6" fmla="*/ 3 w 3"/>
              <a:gd name="T7" fmla="*/ 0 h 4"/>
              <a:gd name="T8" fmla="*/ 1 w 3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3"/>
                </a:move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1"/>
                  <a:pt x="2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8" name="Freeform 3172"/>
          <p:cNvSpPr>
            <a:spLocks noChangeAspect="1"/>
          </p:cNvSpPr>
          <p:nvPr/>
        </p:nvSpPr>
        <p:spPr bwMode="auto">
          <a:xfrm>
            <a:off x="1292226" y="2814853"/>
            <a:ext cx="6350" cy="9525"/>
          </a:xfrm>
          <a:custGeom>
            <a:avLst/>
            <a:gdLst>
              <a:gd name="T0" fmla="*/ 3 w 3"/>
              <a:gd name="T1" fmla="*/ 5 h 5"/>
              <a:gd name="T2" fmla="*/ 0 w 3"/>
              <a:gd name="T3" fmla="*/ 6 h 5"/>
              <a:gd name="T4" fmla="*/ 1 w 3"/>
              <a:gd name="T5" fmla="*/ 2 h 5"/>
              <a:gd name="T6" fmla="*/ 4 w 3"/>
              <a:gd name="T7" fmla="*/ 1 h 5"/>
              <a:gd name="T8" fmla="*/ 3 w 3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2" y="4"/>
                  <a:pt x="1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69" name="Freeform 3173"/>
          <p:cNvSpPr>
            <a:spLocks noChangeAspect="1"/>
          </p:cNvSpPr>
          <p:nvPr/>
        </p:nvSpPr>
        <p:spPr bwMode="auto">
          <a:xfrm>
            <a:off x="1557339" y="3005353"/>
            <a:ext cx="9525" cy="11113"/>
          </a:xfrm>
          <a:custGeom>
            <a:avLst/>
            <a:gdLst>
              <a:gd name="T0" fmla="*/ 5 w 5"/>
              <a:gd name="T1" fmla="*/ 5 h 6"/>
              <a:gd name="T2" fmla="*/ 5 w 5"/>
              <a:gd name="T3" fmla="*/ 7 h 6"/>
              <a:gd name="T4" fmla="*/ 2 w 5"/>
              <a:gd name="T5" fmla="*/ 5 h 6"/>
              <a:gd name="T6" fmla="*/ 0 w 5"/>
              <a:gd name="T7" fmla="*/ 0 h 6"/>
              <a:gd name="T8" fmla="*/ 5 w 5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4"/>
                </a:moveTo>
                <a:cubicBezTo>
                  <a:pt x="4" y="4"/>
                  <a:pt x="5" y="6"/>
                  <a:pt x="4" y="6"/>
                </a:cubicBezTo>
                <a:cubicBezTo>
                  <a:pt x="4" y="6"/>
                  <a:pt x="3" y="5"/>
                  <a:pt x="2" y="4"/>
                </a:cubicBezTo>
                <a:cubicBezTo>
                  <a:pt x="1" y="3"/>
                  <a:pt x="0" y="0"/>
                  <a:pt x="0" y="0"/>
                </a:cubicBezTo>
                <a:cubicBezTo>
                  <a:pt x="1" y="0"/>
                  <a:pt x="3" y="2"/>
                  <a:pt x="4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0" name="Freeform 3174"/>
          <p:cNvSpPr>
            <a:spLocks noChangeAspect="1"/>
          </p:cNvSpPr>
          <p:nvPr/>
        </p:nvSpPr>
        <p:spPr bwMode="auto">
          <a:xfrm>
            <a:off x="1519238" y="2937090"/>
            <a:ext cx="3175" cy="9525"/>
          </a:xfrm>
          <a:custGeom>
            <a:avLst/>
            <a:gdLst>
              <a:gd name="T0" fmla="*/ 1 w 2"/>
              <a:gd name="T1" fmla="*/ 5 h 5"/>
              <a:gd name="T2" fmla="*/ 0 w 2"/>
              <a:gd name="T3" fmla="*/ 6 h 5"/>
              <a:gd name="T4" fmla="*/ 0 w 2"/>
              <a:gd name="T5" fmla="*/ 4 h 5"/>
              <a:gd name="T6" fmla="*/ 1 w 2"/>
              <a:gd name="T7" fmla="*/ 1 h 5"/>
              <a:gd name="T8" fmla="*/ 1 w 2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1" name="Freeform 3175"/>
          <p:cNvSpPr>
            <a:spLocks noChangeAspect="1"/>
          </p:cNvSpPr>
          <p:nvPr/>
        </p:nvSpPr>
        <p:spPr bwMode="auto">
          <a:xfrm>
            <a:off x="1585914" y="2962488"/>
            <a:ext cx="7938" cy="7938"/>
          </a:xfrm>
          <a:custGeom>
            <a:avLst/>
            <a:gdLst>
              <a:gd name="T0" fmla="*/ 4 w 4"/>
              <a:gd name="T1" fmla="*/ 3 h 4"/>
              <a:gd name="T2" fmla="*/ 4 w 4"/>
              <a:gd name="T3" fmla="*/ 5 h 4"/>
              <a:gd name="T4" fmla="*/ 1 w 4"/>
              <a:gd name="T5" fmla="*/ 4 h 4"/>
              <a:gd name="T6" fmla="*/ 0 w 4"/>
              <a:gd name="T7" fmla="*/ 1 h 4"/>
              <a:gd name="T8" fmla="*/ 4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3" y="4"/>
                  <a:pt x="2" y="3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2" name="Freeform 3176"/>
          <p:cNvSpPr>
            <a:spLocks noChangeAspect="1"/>
          </p:cNvSpPr>
          <p:nvPr/>
        </p:nvSpPr>
        <p:spPr bwMode="auto">
          <a:xfrm>
            <a:off x="1609726" y="3056153"/>
            <a:ext cx="9525" cy="11113"/>
          </a:xfrm>
          <a:custGeom>
            <a:avLst/>
            <a:gdLst>
              <a:gd name="T0" fmla="*/ 5 w 5"/>
              <a:gd name="T1" fmla="*/ 4 h 6"/>
              <a:gd name="T2" fmla="*/ 5 w 5"/>
              <a:gd name="T3" fmla="*/ 7 h 6"/>
              <a:gd name="T4" fmla="*/ 2 w 5"/>
              <a:gd name="T5" fmla="*/ 5 h 6"/>
              <a:gd name="T6" fmla="*/ 1 w 5"/>
              <a:gd name="T7" fmla="*/ 0 h 6"/>
              <a:gd name="T8" fmla="*/ 5 w 5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4"/>
                  <a:pt x="2" y="4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3" name="Freeform 3177"/>
          <p:cNvSpPr>
            <a:spLocks noChangeAspect="1"/>
          </p:cNvSpPr>
          <p:nvPr/>
        </p:nvSpPr>
        <p:spPr bwMode="auto">
          <a:xfrm>
            <a:off x="1627188" y="3084728"/>
            <a:ext cx="6350" cy="9525"/>
          </a:xfrm>
          <a:custGeom>
            <a:avLst/>
            <a:gdLst>
              <a:gd name="T0" fmla="*/ 4 w 3"/>
              <a:gd name="T1" fmla="*/ 4 h 5"/>
              <a:gd name="T2" fmla="*/ 4 w 3"/>
              <a:gd name="T3" fmla="*/ 6 h 5"/>
              <a:gd name="T4" fmla="*/ 1 w 3"/>
              <a:gd name="T5" fmla="*/ 4 h 5"/>
              <a:gd name="T6" fmla="*/ 1 w 3"/>
              <a:gd name="T7" fmla="*/ 1 h 5"/>
              <a:gd name="T8" fmla="*/ 4 w 3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cubicBezTo>
                  <a:pt x="3" y="4"/>
                  <a:pt x="3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4" name="Freeform 3178"/>
          <p:cNvSpPr>
            <a:spLocks noChangeAspect="1"/>
          </p:cNvSpPr>
          <p:nvPr/>
        </p:nvSpPr>
        <p:spPr bwMode="auto">
          <a:xfrm>
            <a:off x="1738314" y="3233951"/>
            <a:ext cx="3175" cy="12700"/>
          </a:xfrm>
          <a:custGeom>
            <a:avLst/>
            <a:gdLst>
              <a:gd name="T0" fmla="*/ 2 w 2"/>
              <a:gd name="T1" fmla="*/ 5 h 7"/>
              <a:gd name="T2" fmla="*/ 2 w 2"/>
              <a:gd name="T3" fmla="*/ 7 h 7"/>
              <a:gd name="T4" fmla="*/ 0 w 2"/>
              <a:gd name="T5" fmla="*/ 5 h 7"/>
              <a:gd name="T6" fmla="*/ 0 w 2"/>
              <a:gd name="T7" fmla="*/ 0 h 7"/>
              <a:gd name="T8" fmla="*/ 2 w 2"/>
              <a:gd name="T9" fmla="*/ 5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4"/>
                </a:moveTo>
                <a:cubicBezTo>
                  <a:pt x="2" y="5"/>
                  <a:pt x="2" y="7"/>
                  <a:pt x="2" y="6"/>
                </a:cubicBezTo>
                <a:cubicBezTo>
                  <a:pt x="1" y="6"/>
                  <a:pt x="1" y="5"/>
                  <a:pt x="0" y="4"/>
                </a:cubicBezTo>
                <a:cubicBezTo>
                  <a:pt x="0" y="3"/>
                  <a:pt x="0" y="0"/>
                  <a:pt x="0" y="0"/>
                </a:cubicBezTo>
                <a:cubicBezTo>
                  <a:pt x="1" y="0"/>
                  <a:pt x="2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5" name="Freeform 3179"/>
          <p:cNvSpPr>
            <a:spLocks noChangeAspect="1"/>
          </p:cNvSpPr>
          <p:nvPr/>
        </p:nvSpPr>
        <p:spPr bwMode="auto">
          <a:xfrm>
            <a:off x="4148139" y="1900451"/>
            <a:ext cx="15875" cy="12700"/>
          </a:xfrm>
          <a:custGeom>
            <a:avLst/>
            <a:gdLst>
              <a:gd name="T0" fmla="*/ 6 w 8"/>
              <a:gd name="T1" fmla="*/ 5 h 7"/>
              <a:gd name="T2" fmla="*/ 9 w 8"/>
              <a:gd name="T3" fmla="*/ 8 h 7"/>
              <a:gd name="T4" fmla="*/ 5 w 8"/>
              <a:gd name="T5" fmla="*/ 6 h 7"/>
              <a:gd name="T6" fmla="*/ 1 w 8"/>
              <a:gd name="T7" fmla="*/ 0 h 7"/>
              <a:gd name="T8" fmla="*/ 6 w 8"/>
              <a:gd name="T9" fmla="*/ 5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4"/>
                </a:moveTo>
                <a:cubicBezTo>
                  <a:pt x="6" y="5"/>
                  <a:pt x="8" y="7"/>
                  <a:pt x="7" y="7"/>
                </a:cubicBezTo>
                <a:cubicBezTo>
                  <a:pt x="7" y="7"/>
                  <a:pt x="5" y="6"/>
                  <a:pt x="4" y="5"/>
                </a:cubicBezTo>
                <a:cubicBezTo>
                  <a:pt x="2" y="3"/>
                  <a:pt x="0" y="1"/>
                  <a:pt x="1" y="0"/>
                </a:cubicBezTo>
                <a:cubicBezTo>
                  <a:pt x="1" y="0"/>
                  <a:pt x="4" y="3"/>
                  <a:pt x="5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6" name="Freeform 3180"/>
          <p:cNvSpPr>
            <a:spLocks noChangeAspect="1"/>
          </p:cNvSpPr>
          <p:nvPr/>
        </p:nvSpPr>
        <p:spPr bwMode="auto">
          <a:xfrm>
            <a:off x="4156076" y="1919503"/>
            <a:ext cx="11113" cy="9525"/>
          </a:xfrm>
          <a:custGeom>
            <a:avLst/>
            <a:gdLst>
              <a:gd name="T0" fmla="*/ 5 w 6"/>
              <a:gd name="T1" fmla="*/ 2 h 5"/>
              <a:gd name="T2" fmla="*/ 6 w 6"/>
              <a:gd name="T3" fmla="*/ 6 h 5"/>
              <a:gd name="T4" fmla="*/ 2 w 6"/>
              <a:gd name="T5" fmla="*/ 4 h 5"/>
              <a:gd name="T6" fmla="*/ 1 w 6"/>
              <a:gd name="T7" fmla="*/ 0 h 5"/>
              <a:gd name="T8" fmla="*/ 5 w 6"/>
              <a:gd name="T9" fmla="*/ 2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4" y="2"/>
                </a:moveTo>
                <a:cubicBezTo>
                  <a:pt x="4" y="3"/>
                  <a:pt x="6" y="5"/>
                  <a:pt x="5" y="5"/>
                </a:cubicBezTo>
                <a:cubicBezTo>
                  <a:pt x="5" y="5"/>
                  <a:pt x="3" y="4"/>
                  <a:pt x="2" y="3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7" name="Freeform 3181"/>
          <p:cNvSpPr>
            <a:spLocks noChangeAspect="1"/>
          </p:cNvSpPr>
          <p:nvPr/>
        </p:nvSpPr>
        <p:spPr bwMode="auto">
          <a:xfrm>
            <a:off x="3568700" y="1884576"/>
            <a:ext cx="7938" cy="6350"/>
          </a:xfrm>
          <a:custGeom>
            <a:avLst/>
            <a:gdLst>
              <a:gd name="T0" fmla="*/ 4 w 4"/>
              <a:gd name="T1" fmla="*/ 3 h 3"/>
              <a:gd name="T2" fmla="*/ 5 w 4"/>
              <a:gd name="T3" fmla="*/ 4 h 3"/>
              <a:gd name="T4" fmla="*/ 3 w 4"/>
              <a:gd name="T5" fmla="*/ 3 h 3"/>
              <a:gd name="T6" fmla="*/ 0 w 4"/>
              <a:gd name="T7" fmla="*/ 0 h 3"/>
              <a:gd name="T8" fmla="*/ 4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8" name="Freeform 3182"/>
          <p:cNvSpPr>
            <a:spLocks noChangeAspect="1"/>
          </p:cNvSpPr>
          <p:nvPr/>
        </p:nvSpPr>
        <p:spPr bwMode="auto">
          <a:xfrm>
            <a:off x="3590925" y="1867115"/>
            <a:ext cx="14288" cy="11113"/>
          </a:xfrm>
          <a:custGeom>
            <a:avLst/>
            <a:gdLst>
              <a:gd name="T0" fmla="*/ 7 w 8"/>
              <a:gd name="T1" fmla="*/ 4 h 6"/>
              <a:gd name="T2" fmla="*/ 9 w 8"/>
              <a:gd name="T3" fmla="*/ 7 h 6"/>
              <a:gd name="T4" fmla="*/ 5 w 8"/>
              <a:gd name="T5" fmla="*/ 5 h 6"/>
              <a:gd name="T6" fmla="*/ 1 w 8"/>
              <a:gd name="T7" fmla="*/ 1 h 6"/>
              <a:gd name="T8" fmla="*/ 7 w 8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3"/>
                </a:moveTo>
                <a:cubicBezTo>
                  <a:pt x="7" y="3"/>
                  <a:pt x="8" y="5"/>
                  <a:pt x="8" y="6"/>
                </a:cubicBezTo>
                <a:cubicBezTo>
                  <a:pt x="7" y="6"/>
                  <a:pt x="5" y="5"/>
                  <a:pt x="4" y="4"/>
                </a:cubicBezTo>
                <a:cubicBezTo>
                  <a:pt x="2" y="4"/>
                  <a:pt x="0" y="1"/>
                  <a:pt x="1" y="1"/>
                </a:cubicBezTo>
                <a:cubicBezTo>
                  <a:pt x="2" y="0"/>
                  <a:pt x="4" y="2"/>
                  <a:pt x="6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79" name="Freeform 3183"/>
          <p:cNvSpPr>
            <a:spLocks noChangeAspect="1"/>
          </p:cNvSpPr>
          <p:nvPr/>
        </p:nvSpPr>
        <p:spPr bwMode="auto">
          <a:xfrm>
            <a:off x="3719514" y="1846478"/>
            <a:ext cx="28575" cy="11113"/>
          </a:xfrm>
          <a:custGeom>
            <a:avLst/>
            <a:gdLst>
              <a:gd name="T0" fmla="*/ 11 w 15"/>
              <a:gd name="T1" fmla="*/ 4 h 6"/>
              <a:gd name="T2" fmla="*/ 17 w 15"/>
              <a:gd name="T3" fmla="*/ 6 h 6"/>
              <a:gd name="T4" fmla="*/ 10 w 15"/>
              <a:gd name="T5" fmla="*/ 6 h 6"/>
              <a:gd name="T6" fmla="*/ 1 w 15"/>
              <a:gd name="T7" fmla="*/ 2 h 6"/>
              <a:gd name="T8" fmla="*/ 11 w 15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6"/>
              <a:gd name="T17" fmla="*/ 15 w 1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6">
                <a:moveTo>
                  <a:pt x="9" y="3"/>
                </a:moveTo>
                <a:cubicBezTo>
                  <a:pt x="11" y="3"/>
                  <a:pt x="15" y="4"/>
                  <a:pt x="14" y="5"/>
                </a:cubicBezTo>
                <a:cubicBezTo>
                  <a:pt x="14" y="6"/>
                  <a:pt x="10" y="5"/>
                  <a:pt x="8" y="5"/>
                </a:cubicBezTo>
                <a:cubicBezTo>
                  <a:pt x="5" y="4"/>
                  <a:pt x="0" y="3"/>
                  <a:pt x="1" y="2"/>
                </a:cubicBezTo>
                <a:cubicBezTo>
                  <a:pt x="2" y="0"/>
                  <a:pt x="7" y="2"/>
                  <a:pt x="9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0" name="Freeform 3184"/>
          <p:cNvSpPr>
            <a:spLocks noChangeAspect="1"/>
          </p:cNvSpPr>
          <p:nvPr/>
        </p:nvSpPr>
        <p:spPr bwMode="auto">
          <a:xfrm>
            <a:off x="2517776" y="2252876"/>
            <a:ext cx="9525" cy="6350"/>
          </a:xfrm>
          <a:custGeom>
            <a:avLst/>
            <a:gdLst>
              <a:gd name="T0" fmla="*/ 2 w 5"/>
              <a:gd name="T1" fmla="*/ 3 h 4"/>
              <a:gd name="T2" fmla="*/ 1 w 5"/>
              <a:gd name="T3" fmla="*/ 4 h 4"/>
              <a:gd name="T4" fmla="*/ 2 w 5"/>
              <a:gd name="T5" fmla="*/ 2 h 4"/>
              <a:gd name="T6" fmla="*/ 5 w 5"/>
              <a:gd name="T7" fmla="*/ 1 h 4"/>
              <a:gd name="T8" fmla="*/ 2 w 5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3"/>
                </a:moveTo>
                <a:cubicBezTo>
                  <a:pt x="2" y="4"/>
                  <a:pt x="1" y="4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4" y="0"/>
                  <a:pt x="4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1" name="Freeform 3185"/>
          <p:cNvSpPr>
            <a:spLocks noChangeAspect="1"/>
          </p:cNvSpPr>
          <p:nvPr/>
        </p:nvSpPr>
        <p:spPr bwMode="auto">
          <a:xfrm>
            <a:off x="2527301" y="2157628"/>
            <a:ext cx="9525" cy="3175"/>
          </a:xfrm>
          <a:custGeom>
            <a:avLst/>
            <a:gdLst>
              <a:gd name="T0" fmla="*/ 2 w 5"/>
              <a:gd name="T1" fmla="*/ 2 h 2"/>
              <a:gd name="T2" fmla="*/ 0 w 5"/>
              <a:gd name="T3" fmla="*/ 1 h 2"/>
              <a:gd name="T4" fmla="*/ 2 w 5"/>
              <a:gd name="T5" fmla="*/ 0 h 2"/>
              <a:gd name="T6" fmla="*/ 5 w 5"/>
              <a:gd name="T7" fmla="*/ 1 h 2"/>
              <a:gd name="T8" fmla="*/ 2 w 5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2" name="Freeform 3186"/>
          <p:cNvSpPr>
            <a:spLocks noChangeAspect="1"/>
          </p:cNvSpPr>
          <p:nvPr/>
        </p:nvSpPr>
        <p:spPr bwMode="auto">
          <a:xfrm>
            <a:off x="2911476" y="2730713"/>
            <a:ext cx="15875" cy="6350"/>
          </a:xfrm>
          <a:custGeom>
            <a:avLst/>
            <a:gdLst>
              <a:gd name="T0" fmla="*/ 7 w 8"/>
              <a:gd name="T1" fmla="*/ 1 h 3"/>
              <a:gd name="T2" fmla="*/ 10 w 8"/>
              <a:gd name="T3" fmla="*/ 3 h 3"/>
              <a:gd name="T4" fmla="*/ 5 w 8"/>
              <a:gd name="T5" fmla="*/ 4 h 3"/>
              <a:gd name="T6" fmla="*/ 1 w 8"/>
              <a:gd name="T7" fmla="*/ 1 h 3"/>
              <a:gd name="T8" fmla="*/ 7 w 8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6" y="1"/>
                </a:moveTo>
                <a:cubicBezTo>
                  <a:pt x="7" y="1"/>
                  <a:pt x="8" y="2"/>
                  <a:pt x="8" y="2"/>
                </a:cubicBezTo>
                <a:cubicBezTo>
                  <a:pt x="8" y="3"/>
                  <a:pt x="6" y="3"/>
                  <a:pt x="4" y="3"/>
                </a:cubicBezTo>
                <a:cubicBezTo>
                  <a:pt x="3" y="2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3" name="Freeform 3187"/>
          <p:cNvSpPr>
            <a:spLocks noChangeAspect="1"/>
          </p:cNvSpPr>
          <p:nvPr/>
        </p:nvSpPr>
        <p:spPr bwMode="auto">
          <a:xfrm>
            <a:off x="2709864" y="2608478"/>
            <a:ext cx="7938" cy="17463"/>
          </a:xfrm>
          <a:custGeom>
            <a:avLst/>
            <a:gdLst>
              <a:gd name="T0" fmla="*/ 4 w 4"/>
              <a:gd name="T1" fmla="*/ 6 h 9"/>
              <a:gd name="T2" fmla="*/ 3 w 4"/>
              <a:gd name="T3" fmla="*/ 11 h 9"/>
              <a:gd name="T4" fmla="*/ 0 w 4"/>
              <a:gd name="T5" fmla="*/ 6 h 9"/>
              <a:gd name="T6" fmla="*/ 1 w 4"/>
              <a:gd name="T7" fmla="*/ 0 h 9"/>
              <a:gd name="T8" fmla="*/ 4 w 4"/>
              <a:gd name="T9" fmla="*/ 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9"/>
              <a:gd name="T17" fmla="*/ 4 w 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9">
                <a:moveTo>
                  <a:pt x="3" y="5"/>
                </a:moveTo>
                <a:cubicBezTo>
                  <a:pt x="4" y="7"/>
                  <a:pt x="3" y="9"/>
                  <a:pt x="2" y="9"/>
                </a:cubicBezTo>
                <a:cubicBezTo>
                  <a:pt x="1" y="8"/>
                  <a:pt x="1" y="6"/>
                  <a:pt x="0" y="5"/>
                </a:cubicBezTo>
                <a:cubicBezTo>
                  <a:pt x="0" y="3"/>
                  <a:pt x="0" y="0"/>
                  <a:pt x="1" y="0"/>
                </a:cubicBezTo>
                <a:cubicBezTo>
                  <a:pt x="3" y="0"/>
                  <a:pt x="3" y="4"/>
                  <a:pt x="3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4" name="Freeform 3188"/>
          <p:cNvSpPr>
            <a:spLocks noChangeAspect="1"/>
          </p:cNvSpPr>
          <p:nvPr/>
        </p:nvSpPr>
        <p:spPr bwMode="auto">
          <a:xfrm>
            <a:off x="2439989" y="2524340"/>
            <a:ext cx="9525" cy="9525"/>
          </a:xfrm>
          <a:custGeom>
            <a:avLst/>
            <a:gdLst>
              <a:gd name="T0" fmla="*/ 5 w 5"/>
              <a:gd name="T1" fmla="*/ 4 h 5"/>
              <a:gd name="T2" fmla="*/ 5 w 5"/>
              <a:gd name="T3" fmla="*/ 6 h 5"/>
              <a:gd name="T4" fmla="*/ 2 w 5"/>
              <a:gd name="T5" fmla="*/ 4 h 5"/>
              <a:gd name="T6" fmla="*/ 1 w 5"/>
              <a:gd name="T7" fmla="*/ 0 h 5"/>
              <a:gd name="T8" fmla="*/ 5 w 5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3"/>
                </a:moveTo>
                <a:cubicBezTo>
                  <a:pt x="4" y="3"/>
                  <a:pt x="5" y="4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5" name="Freeform 3189"/>
          <p:cNvSpPr>
            <a:spLocks noChangeAspect="1"/>
          </p:cNvSpPr>
          <p:nvPr/>
        </p:nvSpPr>
        <p:spPr bwMode="auto">
          <a:xfrm>
            <a:off x="2725738" y="3995951"/>
            <a:ext cx="6350" cy="7938"/>
          </a:xfrm>
          <a:custGeom>
            <a:avLst/>
            <a:gdLst>
              <a:gd name="T0" fmla="*/ 3 w 4"/>
              <a:gd name="T1" fmla="*/ 3 h 4"/>
              <a:gd name="T2" fmla="*/ 4 w 4"/>
              <a:gd name="T3" fmla="*/ 5 h 4"/>
              <a:gd name="T4" fmla="*/ 1 w 4"/>
              <a:gd name="T5" fmla="*/ 4 h 4"/>
              <a:gd name="T6" fmla="*/ 0 w 4"/>
              <a:gd name="T7" fmla="*/ 1 h 4"/>
              <a:gd name="T8" fmla="*/ 3 w 4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4" y="4"/>
                </a:cubicBezTo>
                <a:cubicBezTo>
                  <a:pt x="3" y="4"/>
                  <a:pt x="2" y="4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2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6" name="Freeform 3190"/>
          <p:cNvSpPr>
            <a:spLocks noChangeAspect="1"/>
          </p:cNvSpPr>
          <p:nvPr/>
        </p:nvSpPr>
        <p:spPr bwMode="auto">
          <a:xfrm>
            <a:off x="2732088" y="3967378"/>
            <a:ext cx="12700" cy="11113"/>
          </a:xfrm>
          <a:custGeom>
            <a:avLst/>
            <a:gdLst>
              <a:gd name="T0" fmla="*/ 5 w 6"/>
              <a:gd name="T1" fmla="*/ 4 h 6"/>
              <a:gd name="T2" fmla="*/ 8 w 6"/>
              <a:gd name="T3" fmla="*/ 7 h 6"/>
              <a:gd name="T4" fmla="*/ 4 w 6"/>
              <a:gd name="T5" fmla="*/ 5 h 6"/>
              <a:gd name="T6" fmla="*/ 1 w 6"/>
              <a:gd name="T7" fmla="*/ 0 h 6"/>
              <a:gd name="T8" fmla="*/ 5 w 6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6" y="6"/>
                </a:cubicBezTo>
                <a:cubicBezTo>
                  <a:pt x="5" y="6"/>
                  <a:pt x="4" y="5"/>
                  <a:pt x="3" y="4"/>
                </a:cubicBezTo>
                <a:cubicBezTo>
                  <a:pt x="2" y="3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7" name="Freeform 3191"/>
          <p:cNvSpPr>
            <a:spLocks noChangeAspect="1"/>
          </p:cNvSpPr>
          <p:nvPr/>
        </p:nvSpPr>
        <p:spPr bwMode="auto">
          <a:xfrm>
            <a:off x="2744789" y="4003889"/>
            <a:ext cx="11113" cy="11113"/>
          </a:xfrm>
          <a:custGeom>
            <a:avLst/>
            <a:gdLst>
              <a:gd name="T0" fmla="*/ 5 w 6"/>
              <a:gd name="T1" fmla="*/ 4 h 6"/>
              <a:gd name="T2" fmla="*/ 6 w 6"/>
              <a:gd name="T3" fmla="*/ 7 h 6"/>
              <a:gd name="T4" fmla="*/ 2 w 6"/>
              <a:gd name="T5" fmla="*/ 4 h 6"/>
              <a:gd name="T6" fmla="*/ 1 w 6"/>
              <a:gd name="T7" fmla="*/ 0 h 6"/>
              <a:gd name="T8" fmla="*/ 5 w 6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3"/>
                </a:cubicBezTo>
                <a:cubicBezTo>
                  <a:pt x="1" y="2"/>
                  <a:pt x="0" y="0"/>
                  <a:pt x="1" y="0"/>
                </a:cubicBezTo>
                <a:cubicBezTo>
                  <a:pt x="1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8" name="Freeform 3192"/>
          <p:cNvSpPr>
            <a:spLocks noChangeAspect="1"/>
          </p:cNvSpPr>
          <p:nvPr/>
        </p:nvSpPr>
        <p:spPr bwMode="auto">
          <a:xfrm>
            <a:off x="2586039" y="4119778"/>
            <a:ext cx="9525" cy="3175"/>
          </a:xfrm>
          <a:custGeom>
            <a:avLst/>
            <a:gdLst>
              <a:gd name="T0" fmla="*/ 4 w 5"/>
              <a:gd name="T1" fmla="*/ 0 h 2"/>
              <a:gd name="T2" fmla="*/ 6 w 5"/>
              <a:gd name="T3" fmla="*/ 1 h 2"/>
              <a:gd name="T4" fmla="*/ 2 w 5"/>
              <a:gd name="T5" fmla="*/ 2 h 2"/>
              <a:gd name="T6" fmla="*/ 0 w 5"/>
              <a:gd name="T7" fmla="*/ 0 h 2"/>
              <a:gd name="T8" fmla="*/ 4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89" name="Freeform 3193"/>
          <p:cNvSpPr>
            <a:spLocks noChangeAspect="1"/>
          </p:cNvSpPr>
          <p:nvPr/>
        </p:nvSpPr>
        <p:spPr bwMode="auto">
          <a:xfrm>
            <a:off x="2462214" y="4197563"/>
            <a:ext cx="9525" cy="6350"/>
          </a:xfrm>
          <a:custGeom>
            <a:avLst/>
            <a:gdLst>
              <a:gd name="T0" fmla="*/ 4 w 5"/>
              <a:gd name="T1" fmla="*/ 1 h 3"/>
              <a:gd name="T2" fmla="*/ 6 w 5"/>
              <a:gd name="T3" fmla="*/ 1 h 3"/>
              <a:gd name="T4" fmla="*/ 4 w 5"/>
              <a:gd name="T5" fmla="*/ 3 h 3"/>
              <a:gd name="T6" fmla="*/ 0 w 5"/>
              <a:gd name="T7" fmla="*/ 4 h 3"/>
              <a:gd name="T8" fmla="*/ 4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3" y="1"/>
                  <a:pt x="4" y="0"/>
                  <a:pt x="5" y="1"/>
                </a:cubicBezTo>
                <a:cubicBezTo>
                  <a:pt x="5" y="1"/>
                  <a:pt x="4" y="2"/>
                  <a:pt x="3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0" name="Freeform 3194"/>
          <p:cNvSpPr>
            <a:spLocks noChangeAspect="1"/>
          </p:cNvSpPr>
          <p:nvPr/>
        </p:nvSpPr>
        <p:spPr bwMode="auto">
          <a:xfrm>
            <a:off x="2460626" y="4088028"/>
            <a:ext cx="7938" cy="4763"/>
          </a:xfrm>
          <a:custGeom>
            <a:avLst/>
            <a:gdLst>
              <a:gd name="T0" fmla="*/ 3 w 4"/>
              <a:gd name="T1" fmla="*/ 1 h 3"/>
              <a:gd name="T2" fmla="*/ 5 w 4"/>
              <a:gd name="T3" fmla="*/ 0 h 3"/>
              <a:gd name="T4" fmla="*/ 3 w 4"/>
              <a:gd name="T5" fmla="*/ 2 h 3"/>
              <a:gd name="T6" fmla="*/ 0 w 4"/>
              <a:gd name="T7" fmla="*/ 3 h 3"/>
              <a:gd name="T8" fmla="*/ 3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1" name="Freeform 3195"/>
          <p:cNvSpPr>
            <a:spLocks noChangeAspect="1"/>
          </p:cNvSpPr>
          <p:nvPr/>
        </p:nvSpPr>
        <p:spPr bwMode="auto">
          <a:xfrm>
            <a:off x="2433638" y="4165813"/>
            <a:ext cx="6350" cy="7938"/>
          </a:xfrm>
          <a:custGeom>
            <a:avLst/>
            <a:gdLst>
              <a:gd name="T0" fmla="*/ 3 w 3"/>
              <a:gd name="T1" fmla="*/ 1 h 4"/>
              <a:gd name="T2" fmla="*/ 4 w 3"/>
              <a:gd name="T3" fmla="*/ 1 h 4"/>
              <a:gd name="T4" fmla="*/ 3 w 3"/>
              <a:gd name="T5" fmla="*/ 3 h 4"/>
              <a:gd name="T6" fmla="*/ 1 w 3"/>
              <a:gd name="T7" fmla="*/ 4 h 4"/>
              <a:gd name="T8" fmla="*/ 3 w 3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1"/>
                </a:moveTo>
                <a:cubicBezTo>
                  <a:pt x="2" y="1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3"/>
                  <a:pt x="1" y="2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2" name="Freeform 3196"/>
          <p:cNvSpPr>
            <a:spLocks noChangeAspect="1"/>
          </p:cNvSpPr>
          <p:nvPr/>
        </p:nvSpPr>
        <p:spPr bwMode="auto">
          <a:xfrm>
            <a:off x="2792413" y="4027703"/>
            <a:ext cx="14288" cy="4763"/>
          </a:xfrm>
          <a:custGeom>
            <a:avLst/>
            <a:gdLst>
              <a:gd name="T0" fmla="*/ 6 w 8"/>
              <a:gd name="T1" fmla="*/ 2 h 2"/>
              <a:gd name="T2" fmla="*/ 9 w 8"/>
              <a:gd name="T3" fmla="*/ 3 h 2"/>
              <a:gd name="T4" fmla="*/ 5 w 8"/>
              <a:gd name="T5" fmla="*/ 3 h 2"/>
              <a:gd name="T6" fmla="*/ 0 w 8"/>
              <a:gd name="T7" fmla="*/ 2 h 2"/>
              <a:gd name="T8" fmla="*/ 6 w 8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"/>
              <a:gd name="T17" fmla="*/ 8 w 8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">
                <a:moveTo>
                  <a:pt x="5" y="1"/>
                </a:moveTo>
                <a:cubicBezTo>
                  <a:pt x="6" y="1"/>
                  <a:pt x="8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2"/>
                  <a:pt x="0" y="2"/>
                  <a:pt x="0" y="1"/>
                </a:cubicBezTo>
                <a:cubicBezTo>
                  <a:pt x="1" y="0"/>
                  <a:pt x="4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3" name="Freeform 3197"/>
          <p:cNvSpPr>
            <a:spLocks noChangeAspect="1"/>
          </p:cNvSpPr>
          <p:nvPr/>
        </p:nvSpPr>
        <p:spPr bwMode="auto">
          <a:xfrm>
            <a:off x="2767014" y="4026113"/>
            <a:ext cx="9525" cy="14288"/>
          </a:xfrm>
          <a:custGeom>
            <a:avLst/>
            <a:gdLst>
              <a:gd name="T0" fmla="*/ 4 w 5"/>
              <a:gd name="T1" fmla="*/ 3 h 7"/>
              <a:gd name="T2" fmla="*/ 6 w 5"/>
              <a:gd name="T3" fmla="*/ 0 h 7"/>
              <a:gd name="T4" fmla="*/ 4 w 5"/>
              <a:gd name="T5" fmla="*/ 4 h 7"/>
              <a:gd name="T6" fmla="*/ 0 w 5"/>
              <a:gd name="T7" fmla="*/ 8 h 7"/>
              <a:gd name="T8" fmla="*/ 4 w 5"/>
              <a:gd name="T9" fmla="*/ 3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2"/>
                </a:moveTo>
                <a:cubicBezTo>
                  <a:pt x="4" y="1"/>
                  <a:pt x="5" y="0"/>
                  <a:pt x="5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5"/>
                  <a:pt x="1" y="7"/>
                  <a:pt x="0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4" name="Freeform 3198"/>
          <p:cNvSpPr>
            <a:spLocks noChangeAspect="1"/>
          </p:cNvSpPr>
          <p:nvPr/>
        </p:nvSpPr>
        <p:spPr bwMode="auto">
          <a:xfrm>
            <a:off x="3073400" y="4246778"/>
            <a:ext cx="7938" cy="9525"/>
          </a:xfrm>
          <a:custGeom>
            <a:avLst/>
            <a:gdLst>
              <a:gd name="T0" fmla="*/ 4 w 4"/>
              <a:gd name="T1" fmla="*/ 4 h 5"/>
              <a:gd name="T2" fmla="*/ 5 w 4"/>
              <a:gd name="T3" fmla="*/ 6 h 5"/>
              <a:gd name="T4" fmla="*/ 3 w 4"/>
              <a:gd name="T5" fmla="*/ 4 h 5"/>
              <a:gd name="T6" fmla="*/ 1 w 4"/>
              <a:gd name="T7" fmla="*/ 0 h 5"/>
              <a:gd name="T8" fmla="*/ 4 w 4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4" y="4"/>
                  <a:pt x="4" y="5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3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5" name="Freeform 3199"/>
          <p:cNvSpPr>
            <a:spLocks noChangeAspect="1"/>
          </p:cNvSpPr>
          <p:nvPr/>
        </p:nvSpPr>
        <p:spPr bwMode="auto">
          <a:xfrm>
            <a:off x="3059113" y="4202328"/>
            <a:ext cx="1588" cy="11113"/>
          </a:xfrm>
          <a:custGeom>
            <a:avLst/>
            <a:gdLst>
              <a:gd name="T0" fmla="*/ 1 w 1"/>
              <a:gd name="T1" fmla="*/ 5 h 6"/>
              <a:gd name="T2" fmla="*/ 0 w 1"/>
              <a:gd name="T3" fmla="*/ 7 h 6"/>
              <a:gd name="T4" fmla="*/ 0 w 1"/>
              <a:gd name="T5" fmla="*/ 4 h 6"/>
              <a:gd name="T6" fmla="*/ 0 w 1"/>
              <a:gd name="T7" fmla="*/ 0 h 6"/>
              <a:gd name="T8" fmla="*/ 1 w 1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"/>
              <a:gd name="T17" fmla="*/ 1 w 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">
                <a:moveTo>
                  <a:pt x="1" y="4"/>
                </a:move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6" name="Freeform 3200"/>
          <p:cNvSpPr>
            <a:spLocks noChangeAspect="1"/>
          </p:cNvSpPr>
          <p:nvPr/>
        </p:nvSpPr>
        <p:spPr bwMode="auto">
          <a:xfrm>
            <a:off x="3074988" y="4265828"/>
            <a:ext cx="3175" cy="9525"/>
          </a:xfrm>
          <a:custGeom>
            <a:avLst/>
            <a:gdLst>
              <a:gd name="T0" fmla="*/ 2 w 1"/>
              <a:gd name="T1" fmla="*/ 4 h 5"/>
              <a:gd name="T2" fmla="*/ 0 w 1"/>
              <a:gd name="T3" fmla="*/ 6 h 5"/>
              <a:gd name="T4" fmla="*/ 0 w 1"/>
              <a:gd name="T5" fmla="*/ 4 h 5"/>
              <a:gd name="T6" fmla="*/ 2 w 1"/>
              <a:gd name="T7" fmla="*/ 0 h 5"/>
              <a:gd name="T8" fmla="*/ 2 w 1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7" name="Freeform 3201"/>
          <p:cNvSpPr>
            <a:spLocks noChangeAspect="1"/>
          </p:cNvSpPr>
          <p:nvPr/>
        </p:nvSpPr>
        <p:spPr bwMode="auto">
          <a:xfrm>
            <a:off x="2874963" y="4318215"/>
            <a:ext cx="12700" cy="4763"/>
          </a:xfrm>
          <a:custGeom>
            <a:avLst/>
            <a:gdLst>
              <a:gd name="T0" fmla="*/ 5 w 6"/>
              <a:gd name="T1" fmla="*/ 1 h 3"/>
              <a:gd name="T2" fmla="*/ 8 w 6"/>
              <a:gd name="T3" fmla="*/ 3 h 3"/>
              <a:gd name="T4" fmla="*/ 4 w 6"/>
              <a:gd name="T5" fmla="*/ 3 h 3"/>
              <a:gd name="T6" fmla="*/ 0 w 6"/>
              <a:gd name="T7" fmla="*/ 1 h 3"/>
              <a:gd name="T8" fmla="*/ 5 w 6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4" y="1"/>
                </a:moveTo>
                <a:cubicBezTo>
                  <a:pt x="5" y="2"/>
                  <a:pt x="6" y="2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2" y="2"/>
                  <a:pt x="0" y="1"/>
                  <a:pt x="0" y="1"/>
                </a:cubicBezTo>
                <a:cubicBezTo>
                  <a:pt x="1" y="0"/>
                  <a:pt x="3" y="1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8" name="Freeform 3202"/>
          <p:cNvSpPr>
            <a:spLocks noChangeAspect="1"/>
          </p:cNvSpPr>
          <p:nvPr/>
        </p:nvSpPr>
        <p:spPr bwMode="auto">
          <a:xfrm>
            <a:off x="3309939" y="4659528"/>
            <a:ext cx="7938" cy="9525"/>
          </a:xfrm>
          <a:custGeom>
            <a:avLst/>
            <a:gdLst>
              <a:gd name="T0" fmla="*/ 3 w 4"/>
              <a:gd name="T1" fmla="*/ 5 h 5"/>
              <a:gd name="T2" fmla="*/ 1 w 4"/>
              <a:gd name="T3" fmla="*/ 6 h 5"/>
              <a:gd name="T4" fmla="*/ 1 w 4"/>
              <a:gd name="T5" fmla="*/ 4 h 5"/>
              <a:gd name="T6" fmla="*/ 5 w 4"/>
              <a:gd name="T7" fmla="*/ 1 h 5"/>
              <a:gd name="T8" fmla="*/ 3 w 4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99" name="Freeform 3203"/>
          <p:cNvSpPr>
            <a:spLocks noChangeAspect="1"/>
          </p:cNvSpPr>
          <p:nvPr/>
        </p:nvSpPr>
        <p:spPr bwMode="auto">
          <a:xfrm>
            <a:off x="3308351" y="4653178"/>
            <a:ext cx="9525" cy="11113"/>
          </a:xfrm>
          <a:custGeom>
            <a:avLst/>
            <a:gdLst>
              <a:gd name="T0" fmla="*/ 4 w 5"/>
              <a:gd name="T1" fmla="*/ 5 h 6"/>
              <a:gd name="T2" fmla="*/ 1 w 5"/>
              <a:gd name="T3" fmla="*/ 6 h 6"/>
              <a:gd name="T4" fmla="*/ 2 w 5"/>
              <a:gd name="T5" fmla="*/ 4 h 6"/>
              <a:gd name="T6" fmla="*/ 5 w 5"/>
              <a:gd name="T7" fmla="*/ 1 h 6"/>
              <a:gd name="T8" fmla="*/ 4 w 5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2" y="5"/>
                  <a:pt x="1" y="6"/>
                  <a:pt x="1" y="5"/>
                </a:cubicBezTo>
                <a:cubicBezTo>
                  <a:pt x="0" y="4"/>
                  <a:pt x="1" y="3"/>
                  <a:pt x="2" y="3"/>
                </a:cubicBezTo>
                <a:cubicBezTo>
                  <a:pt x="2" y="2"/>
                  <a:pt x="4" y="0"/>
                  <a:pt x="4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00" name="Freeform 3204"/>
          <p:cNvSpPr>
            <a:spLocks noChangeAspect="1"/>
          </p:cNvSpPr>
          <p:nvPr/>
        </p:nvSpPr>
        <p:spPr bwMode="auto">
          <a:xfrm>
            <a:off x="3324225" y="4589676"/>
            <a:ext cx="4763" cy="7938"/>
          </a:xfrm>
          <a:custGeom>
            <a:avLst/>
            <a:gdLst>
              <a:gd name="T0" fmla="*/ 3 w 3"/>
              <a:gd name="T1" fmla="*/ 3 h 4"/>
              <a:gd name="T2" fmla="*/ 3 w 3"/>
              <a:gd name="T3" fmla="*/ 5 h 4"/>
              <a:gd name="T4" fmla="*/ 1 w 3"/>
              <a:gd name="T5" fmla="*/ 4 h 4"/>
              <a:gd name="T6" fmla="*/ 0 w 3"/>
              <a:gd name="T7" fmla="*/ 0 h 4"/>
              <a:gd name="T8" fmla="*/ 3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01" name="Freeform 3205"/>
          <p:cNvSpPr>
            <a:spLocks noChangeAspect="1"/>
          </p:cNvSpPr>
          <p:nvPr/>
        </p:nvSpPr>
        <p:spPr bwMode="auto">
          <a:xfrm>
            <a:off x="2379664" y="4670638"/>
            <a:ext cx="7938" cy="7938"/>
          </a:xfrm>
          <a:custGeom>
            <a:avLst/>
            <a:gdLst>
              <a:gd name="T0" fmla="*/ 3 w 4"/>
              <a:gd name="T1" fmla="*/ 4 h 4"/>
              <a:gd name="T2" fmla="*/ 0 w 4"/>
              <a:gd name="T3" fmla="*/ 4 h 4"/>
              <a:gd name="T4" fmla="*/ 1 w 4"/>
              <a:gd name="T5" fmla="*/ 3 h 4"/>
              <a:gd name="T6" fmla="*/ 5 w 4"/>
              <a:gd name="T7" fmla="*/ 1 h 4"/>
              <a:gd name="T8" fmla="*/ 3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16" name="Freeform 3220"/>
          <p:cNvSpPr>
            <a:spLocks noChangeAspect="1"/>
          </p:cNvSpPr>
          <p:nvPr/>
        </p:nvSpPr>
        <p:spPr bwMode="auto">
          <a:xfrm>
            <a:off x="5589589" y="1981413"/>
            <a:ext cx="3175" cy="7938"/>
          </a:xfrm>
          <a:custGeom>
            <a:avLst/>
            <a:gdLst>
              <a:gd name="T0" fmla="*/ 2 w 2"/>
              <a:gd name="T1" fmla="*/ 4 h 4"/>
              <a:gd name="T2" fmla="*/ 1 w 2"/>
              <a:gd name="T3" fmla="*/ 5 h 4"/>
              <a:gd name="T4" fmla="*/ 0 w 2"/>
              <a:gd name="T5" fmla="*/ 3 h 4"/>
              <a:gd name="T6" fmla="*/ 1 w 2"/>
              <a:gd name="T7" fmla="*/ 0 h 4"/>
              <a:gd name="T8" fmla="*/ 2 w 2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17" name="Freeform 3221"/>
          <p:cNvSpPr>
            <a:spLocks noChangeAspect="1"/>
          </p:cNvSpPr>
          <p:nvPr/>
        </p:nvSpPr>
        <p:spPr bwMode="auto">
          <a:xfrm>
            <a:off x="5643563" y="1989351"/>
            <a:ext cx="7938" cy="6350"/>
          </a:xfrm>
          <a:custGeom>
            <a:avLst/>
            <a:gdLst>
              <a:gd name="T0" fmla="*/ 4 w 4"/>
              <a:gd name="T1" fmla="*/ 1 h 3"/>
              <a:gd name="T2" fmla="*/ 5 w 4"/>
              <a:gd name="T3" fmla="*/ 4 h 3"/>
              <a:gd name="T4" fmla="*/ 3 w 4"/>
              <a:gd name="T5" fmla="*/ 4 h 3"/>
              <a:gd name="T6" fmla="*/ 0 w 4"/>
              <a:gd name="T7" fmla="*/ 1 h 3"/>
              <a:gd name="T8" fmla="*/ 4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4" y="3"/>
                </a:cubicBezTo>
                <a:cubicBezTo>
                  <a:pt x="4" y="3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18" name="Freeform 3222"/>
          <p:cNvSpPr>
            <a:spLocks noChangeAspect="1"/>
          </p:cNvSpPr>
          <p:nvPr/>
        </p:nvSpPr>
        <p:spPr bwMode="auto">
          <a:xfrm>
            <a:off x="5670551" y="1981415"/>
            <a:ext cx="9525" cy="4763"/>
          </a:xfrm>
          <a:custGeom>
            <a:avLst/>
            <a:gdLst>
              <a:gd name="T0" fmla="*/ 4 w 5"/>
              <a:gd name="T1" fmla="*/ 0 h 2"/>
              <a:gd name="T2" fmla="*/ 6 w 5"/>
              <a:gd name="T3" fmla="*/ 2 h 2"/>
              <a:gd name="T4" fmla="*/ 4 w 5"/>
              <a:gd name="T5" fmla="*/ 3 h 2"/>
              <a:gd name="T6" fmla="*/ 0 w 5"/>
              <a:gd name="T7" fmla="*/ 2 h 2"/>
              <a:gd name="T8" fmla="*/ 4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5" y="2"/>
                  <a:pt x="3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19" name="Freeform 3223"/>
          <p:cNvSpPr>
            <a:spLocks noChangeAspect="1"/>
          </p:cNvSpPr>
          <p:nvPr/>
        </p:nvSpPr>
        <p:spPr bwMode="auto">
          <a:xfrm>
            <a:off x="5695951" y="1981415"/>
            <a:ext cx="7938" cy="4763"/>
          </a:xfrm>
          <a:custGeom>
            <a:avLst/>
            <a:gdLst>
              <a:gd name="T0" fmla="*/ 3 w 4"/>
              <a:gd name="T1" fmla="*/ 0 h 2"/>
              <a:gd name="T2" fmla="*/ 5 w 4"/>
              <a:gd name="T3" fmla="*/ 2 h 2"/>
              <a:gd name="T4" fmla="*/ 3 w 4"/>
              <a:gd name="T5" fmla="*/ 3 h 2"/>
              <a:gd name="T6" fmla="*/ 0 w 4"/>
              <a:gd name="T7" fmla="*/ 2 h 2"/>
              <a:gd name="T8" fmla="*/ 3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4" y="1"/>
                </a:cubicBezTo>
                <a:cubicBezTo>
                  <a:pt x="3" y="1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0" name="Freeform 3224"/>
          <p:cNvSpPr>
            <a:spLocks noChangeAspect="1"/>
          </p:cNvSpPr>
          <p:nvPr/>
        </p:nvSpPr>
        <p:spPr bwMode="auto">
          <a:xfrm>
            <a:off x="6065839" y="2030628"/>
            <a:ext cx="17463" cy="9525"/>
          </a:xfrm>
          <a:custGeom>
            <a:avLst/>
            <a:gdLst>
              <a:gd name="T0" fmla="*/ 4 w 9"/>
              <a:gd name="T1" fmla="*/ 5 h 5"/>
              <a:gd name="T2" fmla="*/ 0 w 9"/>
              <a:gd name="T3" fmla="*/ 1 h 5"/>
              <a:gd name="T4" fmla="*/ 6 w 9"/>
              <a:gd name="T5" fmla="*/ 1 h 5"/>
              <a:gd name="T6" fmla="*/ 11 w 9"/>
              <a:gd name="T7" fmla="*/ 5 h 5"/>
              <a:gd name="T8" fmla="*/ 4 w 9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3" y="4"/>
                </a:moveTo>
                <a:cubicBezTo>
                  <a:pt x="2" y="3"/>
                  <a:pt x="0" y="2"/>
                  <a:pt x="0" y="1"/>
                </a:cubicBezTo>
                <a:cubicBezTo>
                  <a:pt x="1" y="0"/>
                  <a:pt x="3" y="1"/>
                  <a:pt x="5" y="1"/>
                </a:cubicBezTo>
                <a:cubicBezTo>
                  <a:pt x="6" y="1"/>
                  <a:pt x="9" y="3"/>
                  <a:pt x="9" y="4"/>
                </a:cubicBezTo>
                <a:cubicBezTo>
                  <a:pt x="8" y="5"/>
                  <a:pt x="5" y="4"/>
                  <a:pt x="3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1" name="Freeform 3225"/>
          <p:cNvSpPr>
            <a:spLocks noChangeAspect="1"/>
          </p:cNvSpPr>
          <p:nvPr/>
        </p:nvSpPr>
        <p:spPr bwMode="auto">
          <a:xfrm>
            <a:off x="8007350" y="3283165"/>
            <a:ext cx="12700" cy="17463"/>
          </a:xfrm>
          <a:custGeom>
            <a:avLst/>
            <a:gdLst>
              <a:gd name="T0" fmla="*/ 3 w 7"/>
              <a:gd name="T1" fmla="*/ 7 h 9"/>
              <a:gd name="T2" fmla="*/ 1 w 7"/>
              <a:gd name="T3" fmla="*/ 10 h 9"/>
              <a:gd name="T4" fmla="*/ 2 w 7"/>
              <a:gd name="T5" fmla="*/ 5 h 9"/>
              <a:gd name="T6" fmla="*/ 7 w 7"/>
              <a:gd name="T7" fmla="*/ 1 h 9"/>
              <a:gd name="T8" fmla="*/ 3 w 7"/>
              <a:gd name="T9" fmla="*/ 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3" y="6"/>
                </a:moveTo>
                <a:cubicBezTo>
                  <a:pt x="3" y="7"/>
                  <a:pt x="1" y="9"/>
                  <a:pt x="1" y="8"/>
                </a:cubicBezTo>
                <a:cubicBezTo>
                  <a:pt x="0" y="7"/>
                  <a:pt x="1" y="5"/>
                  <a:pt x="2" y="4"/>
                </a:cubicBezTo>
                <a:cubicBezTo>
                  <a:pt x="3" y="3"/>
                  <a:pt x="5" y="0"/>
                  <a:pt x="6" y="1"/>
                </a:cubicBezTo>
                <a:cubicBezTo>
                  <a:pt x="7" y="2"/>
                  <a:pt x="5" y="5"/>
                  <a:pt x="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2" name="Freeform 3226"/>
          <p:cNvSpPr>
            <a:spLocks noChangeAspect="1"/>
          </p:cNvSpPr>
          <p:nvPr/>
        </p:nvSpPr>
        <p:spPr bwMode="auto">
          <a:xfrm>
            <a:off x="7969251" y="3314915"/>
            <a:ext cx="17463" cy="22225"/>
          </a:xfrm>
          <a:custGeom>
            <a:avLst/>
            <a:gdLst>
              <a:gd name="T0" fmla="*/ 5 w 9"/>
              <a:gd name="T1" fmla="*/ 9 h 11"/>
              <a:gd name="T2" fmla="*/ 0 w 9"/>
              <a:gd name="T3" fmla="*/ 13 h 11"/>
              <a:gd name="T4" fmla="*/ 4 w 9"/>
              <a:gd name="T5" fmla="*/ 6 h 11"/>
              <a:gd name="T6" fmla="*/ 10 w 9"/>
              <a:gd name="T7" fmla="*/ 1 h 11"/>
              <a:gd name="T8" fmla="*/ 5 w 9"/>
              <a:gd name="T9" fmla="*/ 9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4" y="7"/>
                </a:moveTo>
                <a:cubicBezTo>
                  <a:pt x="3" y="9"/>
                  <a:pt x="1" y="11"/>
                  <a:pt x="0" y="10"/>
                </a:cubicBezTo>
                <a:cubicBezTo>
                  <a:pt x="0" y="9"/>
                  <a:pt x="1" y="7"/>
                  <a:pt x="3" y="5"/>
                </a:cubicBezTo>
                <a:cubicBezTo>
                  <a:pt x="4" y="3"/>
                  <a:pt x="7" y="0"/>
                  <a:pt x="8" y="1"/>
                </a:cubicBezTo>
                <a:cubicBezTo>
                  <a:pt x="9" y="2"/>
                  <a:pt x="6" y="5"/>
                  <a:pt x="4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3" name="Freeform 3227"/>
          <p:cNvSpPr>
            <a:spLocks noChangeAspect="1"/>
          </p:cNvSpPr>
          <p:nvPr/>
        </p:nvSpPr>
        <p:spPr bwMode="auto">
          <a:xfrm>
            <a:off x="8048625" y="3205378"/>
            <a:ext cx="6350" cy="9525"/>
          </a:xfrm>
          <a:custGeom>
            <a:avLst/>
            <a:gdLst>
              <a:gd name="T0" fmla="*/ 3 w 3"/>
              <a:gd name="T1" fmla="*/ 5 h 5"/>
              <a:gd name="T2" fmla="*/ 0 w 3"/>
              <a:gd name="T3" fmla="*/ 6 h 5"/>
              <a:gd name="T4" fmla="*/ 1 w 3"/>
              <a:gd name="T5" fmla="*/ 4 h 5"/>
              <a:gd name="T6" fmla="*/ 3 w 3"/>
              <a:gd name="T7" fmla="*/ 1 h 5"/>
              <a:gd name="T8" fmla="*/ 3 w 3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3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4" name="Freeform 3228"/>
          <p:cNvSpPr>
            <a:spLocks noChangeAspect="1"/>
          </p:cNvSpPr>
          <p:nvPr/>
        </p:nvSpPr>
        <p:spPr bwMode="auto">
          <a:xfrm>
            <a:off x="8040688" y="3226015"/>
            <a:ext cx="6350" cy="9525"/>
          </a:xfrm>
          <a:custGeom>
            <a:avLst/>
            <a:gdLst>
              <a:gd name="T0" fmla="*/ 3 w 3"/>
              <a:gd name="T1" fmla="*/ 4 h 5"/>
              <a:gd name="T2" fmla="*/ 0 w 3"/>
              <a:gd name="T3" fmla="*/ 5 h 5"/>
              <a:gd name="T4" fmla="*/ 0 w 3"/>
              <a:gd name="T5" fmla="*/ 2 h 5"/>
              <a:gd name="T6" fmla="*/ 3 w 3"/>
              <a:gd name="T7" fmla="*/ 0 h 5"/>
              <a:gd name="T8" fmla="*/ 3 w 3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5" name="Freeform 3229"/>
          <p:cNvSpPr>
            <a:spLocks noChangeAspect="1"/>
          </p:cNvSpPr>
          <p:nvPr/>
        </p:nvSpPr>
        <p:spPr bwMode="auto">
          <a:xfrm>
            <a:off x="7334250" y="2281453"/>
            <a:ext cx="14288" cy="11113"/>
          </a:xfrm>
          <a:custGeom>
            <a:avLst/>
            <a:gdLst>
              <a:gd name="T0" fmla="*/ 6 w 7"/>
              <a:gd name="T1" fmla="*/ 4 h 6"/>
              <a:gd name="T2" fmla="*/ 8 w 7"/>
              <a:gd name="T3" fmla="*/ 6 h 6"/>
              <a:gd name="T4" fmla="*/ 4 w 7"/>
              <a:gd name="T5" fmla="*/ 5 h 6"/>
              <a:gd name="T6" fmla="*/ 1 w 7"/>
              <a:gd name="T7" fmla="*/ 1 h 6"/>
              <a:gd name="T8" fmla="*/ 6 w 7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5" y="3"/>
                </a:moveTo>
                <a:cubicBezTo>
                  <a:pt x="6" y="3"/>
                  <a:pt x="7" y="5"/>
                  <a:pt x="6" y="5"/>
                </a:cubicBezTo>
                <a:cubicBezTo>
                  <a:pt x="6" y="6"/>
                  <a:pt x="4" y="5"/>
                  <a:pt x="3" y="4"/>
                </a:cubicBezTo>
                <a:cubicBezTo>
                  <a:pt x="2" y="3"/>
                  <a:pt x="0" y="2"/>
                  <a:pt x="1" y="1"/>
                </a:cubicBezTo>
                <a:cubicBezTo>
                  <a:pt x="2" y="0"/>
                  <a:pt x="4" y="2"/>
                  <a:pt x="5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6" name="Freeform 3230"/>
          <p:cNvSpPr>
            <a:spLocks noChangeAspect="1"/>
          </p:cNvSpPr>
          <p:nvPr/>
        </p:nvSpPr>
        <p:spPr bwMode="auto">
          <a:xfrm>
            <a:off x="6918326" y="2268751"/>
            <a:ext cx="6350" cy="7938"/>
          </a:xfrm>
          <a:custGeom>
            <a:avLst/>
            <a:gdLst>
              <a:gd name="T0" fmla="*/ 3 w 3"/>
              <a:gd name="T1" fmla="*/ 4 h 4"/>
              <a:gd name="T2" fmla="*/ 0 w 3"/>
              <a:gd name="T3" fmla="*/ 5 h 4"/>
              <a:gd name="T4" fmla="*/ 1 w 3"/>
              <a:gd name="T5" fmla="*/ 3 h 4"/>
              <a:gd name="T6" fmla="*/ 3 w 3"/>
              <a:gd name="T7" fmla="*/ 0 h 4"/>
              <a:gd name="T8" fmla="*/ 3 w 3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7" name="Freeform 3231"/>
          <p:cNvSpPr>
            <a:spLocks noChangeAspect="1"/>
          </p:cNvSpPr>
          <p:nvPr/>
        </p:nvSpPr>
        <p:spPr bwMode="auto">
          <a:xfrm>
            <a:off x="6818314" y="2168740"/>
            <a:ext cx="9525" cy="9525"/>
          </a:xfrm>
          <a:custGeom>
            <a:avLst/>
            <a:gdLst>
              <a:gd name="T0" fmla="*/ 5 w 5"/>
              <a:gd name="T1" fmla="*/ 2 h 5"/>
              <a:gd name="T2" fmla="*/ 5 w 5"/>
              <a:gd name="T3" fmla="*/ 5 h 5"/>
              <a:gd name="T4" fmla="*/ 2 w 5"/>
              <a:gd name="T5" fmla="*/ 4 h 5"/>
              <a:gd name="T6" fmla="*/ 1 w 5"/>
              <a:gd name="T7" fmla="*/ 1 h 5"/>
              <a:gd name="T8" fmla="*/ 5 w 5"/>
              <a:gd name="T9" fmla="*/ 2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2"/>
                </a:moveTo>
                <a:cubicBezTo>
                  <a:pt x="4" y="3"/>
                  <a:pt x="5" y="4"/>
                  <a:pt x="4" y="4"/>
                </a:cubicBezTo>
                <a:cubicBezTo>
                  <a:pt x="4" y="5"/>
                  <a:pt x="3" y="4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2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8" name="Freeform 3232"/>
          <p:cNvSpPr>
            <a:spLocks noChangeAspect="1"/>
          </p:cNvSpPr>
          <p:nvPr/>
        </p:nvSpPr>
        <p:spPr bwMode="auto">
          <a:xfrm>
            <a:off x="6213475" y="2198902"/>
            <a:ext cx="7938" cy="3175"/>
          </a:xfrm>
          <a:custGeom>
            <a:avLst/>
            <a:gdLst>
              <a:gd name="T0" fmla="*/ 3 w 4"/>
              <a:gd name="T1" fmla="*/ 2 h 2"/>
              <a:gd name="T2" fmla="*/ 0 w 4"/>
              <a:gd name="T3" fmla="*/ 1 h 2"/>
              <a:gd name="T4" fmla="*/ 3 w 4"/>
              <a:gd name="T5" fmla="*/ 0 h 2"/>
              <a:gd name="T6" fmla="*/ 5 w 4"/>
              <a:gd name="T7" fmla="*/ 0 h 2"/>
              <a:gd name="T8" fmla="*/ 3 w 4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3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29" name="Freeform 3233"/>
          <p:cNvSpPr>
            <a:spLocks noChangeAspect="1"/>
          </p:cNvSpPr>
          <p:nvPr/>
        </p:nvSpPr>
        <p:spPr bwMode="auto">
          <a:xfrm>
            <a:off x="6242051" y="2276690"/>
            <a:ext cx="9525" cy="4763"/>
          </a:xfrm>
          <a:custGeom>
            <a:avLst/>
            <a:gdLst>
              <a:gd name="T0" fmla="*/ 4 w 5"/>
              <a:gd name="T1" fmla="*/ 2 h 2"/>
              <a:gd name="T2" fmla="*/ 5 w 5"/>
              <a:gd name="T3" fmla="*/ 3 h 2"/>
              <a:gd name="T4" fmla="*/ 2 w 5"/>
              <a:gd name="T5" fmla="*/ 3 h 2"/>
              <a:gd name="T6" fmla="*/ 0 w 5"/>
              <a:gd name="T7" fmla="*/ 2 h 2"/>
              <a:gd name="T8" fmla="*/ 4 w 5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0" name="Freeform 3234"/>
          <p:cNvSpPr>
            <a:spLocks noChangeAspect="1"/>
          </p:cNvSpPr>
          <p:nvPr/>
        </p:nvSpPr>
        <p:spPr bwMode="auto">
          <a:xfrm>
            <a:off x="6283326" y="2248115"/>
            <a:ext cx="11113" cy="4763"/>
          </a:xfrm>
          <a:custGeom>
            <a:avLst/>
            <a:gdLst>
              <a:gd name="T0" fmla="*/ 5 w 6"/>
              <a:gd name="T1" fmla="*/ 2 h 2"/>
              <a:gd name="T2" fmla="*/ 7 w 6"/>
              <a:gd name="T3" fmla="*/ 3 h 2"/>
              <a:gd name="T4" fmla="*/ 4 w 6"/>
              <a:gd name="T5" fmla="*/ 3 h 2"/>
              <a:gd name="T6" fmla="*/ 0 w 6"/>
              <a:gd name="T7" fmla="*/ 2 h 2"/>
              <a:gd name="T8" fmla="*/ 5 w 6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4" y="1"/>
                </a:moveTo>
                <a:cubicBezTo>
                  <a:pt x="5" y="1"/>
                  <a:pt x="6" y="1"/>
                  <a:pt x="6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1" name="Freeform 3235"/>
          <p:cNvSpPr>
            <a:spLocks noChangeAspect="1"/>
          </p:cNvSpPr>
          <p:nvPr/>
        </p:nvSpPr>
        <p:spPr bwMode="auto">
          <a:xfrm>
            <a:off x="7473951" y="4480140"/>
            <a:ext cx="9525" cy="4763"/>
          </a:xfrm>
          <a:custGeom>
            <a:avLst/>
            <a:gdLst>
              <a:gd name="T0" fmla="*/ 2 w 5"/>
              <a:gd name="T1" fmla="*/ 3 h 3"/>
              <a:gd name="T2" fmla="*/ 0 w 5"/>
              <a:gd name="T3" fmla="*/ 2 h 3"/>
              <a:gd name="T4" fmla="*/ 2 w 5"/>
              <a:gd name="T5" fmla="*/ 1 h 3"/>
              <a:gd name="T6" fmla="*/ 6 w 5"/>
              <a:gd name="T7" fmla="*/ 2 h 3"/>
              <a:gd name="T8" fmla="*/ 2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1"/>
                  <a:pt x="2" y="1"/>
                </a:cubicBezTo>
                <a:cubicBezTo>
                  <a:pt x="3" y="1"/>
                  <a:pt x="5" y="0"/>
                  <a:pt x="5" y="2"/>
                </a:cubicBezTo>
                <a:cubicBezTo>
                  <a:pt x="5" y="3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2" name="Freeform 3236"/>
          <p:cNvSpPr>
            <a:spLocks noChangeAspect="1"/>
          </p:cNvSpPr>
          <p:nvPr/>
        </p:nvSpPr>
        <p:spPr bwMode="auto">
          <a:xfrm>
            <a:off x="7454901" y="4497603"/>
            <a:ext cx="4763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3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3" name="Freeform 3237"/>
          <p:cNvSpPr>
            <a:spLocks noChangeAspect="1"/>
          </p:cNvSpPr>
          <p:nvPr/>
        </p:nvSpPr>
        <p:spPr bwMode="auto">
          <a:xfrm>
            <a:off x="1871664" y="3834028"/>
            <a:ext cx="3175" cy="9525"/>
          </a:xfrm>
          <a:custGeom>
            <a:avLst/>
            <a:gdLst>
              <a:gd name="T0" fmla="*/ 2 w 2"/>
              <a:gd name="T1" fmla="*/ 4 h 5"/>
              <a:gd name="T2" fmla="*/ 1 w 2"/>
              <a:gd name="T3" fmla="*/ 6 h 5"/>
              <a:gd name="T4" fmla="*/ 0 w 2"/>
              <a:gd name="T5" fmla="*/ 4 h 5"/>
              <a:gd name="T6" fmla="*/ 1 w 2"/>
              <a:gd name="T7" fmla="*/ 0 h 5"/>
              <a:gd name="T8" fmla="*/ 2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4" name="Freeform 3238"/>
          <p:cNvSpPr>
            <a:spLocks noChangeAspect="1"/>
          </p:cNvSpPr>
          <p:nvPr/>
        </p:nvSpPr>
        <p:spPr bwMode="auto">
          <a:xfrm>
            <a:off x="314325" y="3072028"/>
            <a:ext cx="7938" cy="4763"/>
          </a:xfrm>
          <a:custGeom>
            <a:avLst/>
            <a:gdLst>
              <a:gd name="T0" fmla="*/ 3 w 4"/>
              <a:gd name="T1" fmla="*/ 3 h 3"/>
              <a:gd name="T2" fmla="*/ 1 w 4"/>
              <a:gd name="T3" fmla="*/ 2 h 3"/>
              <a:gd name="T4" fmla="*/ 1 w 4"/>
              <a:gd name="T5" fmla="*/ 1 h 3"/>
              <a:gd name="T6" fmla="*/ 5 w 4"/>
              <a:gd name="T7" fmla="*/ 1 h 3"/>
              <a:gd name="T8" fmla="*/ 3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4" y="2"/>
                  <a:pt x="3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5" name="Freeform 3239"/>
          <p:cNvSpPr>
            <a:spLocks noChangeAspect="1"/>
          </p:cNvSpPr>
          <p:nvPr/>
        </p:nvSpPr>
        <p:spPr bwMode="auto">
          <a:xfrm>
            <a:off x="946151" y="2999001"/>
            <a:ext cx="4763" cy="6350"/>
          </a:xfrm>
          <a:custGeom>
            <a:avLst/>
            <a:gdLst>
              <a:gd name="T0" fmla="*/ 3 w 3"/>
              <a:gd name="T1" fmla="*/ 3 h 3"/>
              <a:gd name="T2" fmla="*/ 1 w 3"/>
              <a:gd name="T3" fmla="*/ 4 h 3"/>
              <a:gd name="T4" fmla="*/ 0 w 3"/>
              <a:gd name="T5" fmla="*/ 1 h 3"/>
              <a:gd name="T6" fmla="*/ 2 w 3"/>
              <a:gd name="T7" fmla="*/ 0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6" name="Freeform 3240"/>
          <p:cNvSpPr>
            <a:spLocks noChangeAspect="1"/>
          </p:cNvSpPr>
          <p:nvPr/>
        </p:nvSpPr>
        <p:spPr bwMode="auto">
          <a:xfrm>
            <a:off x="1606550" y="3038688"/>
            <a:ext cx="3175" cy="7938"/>
          </a:xfrm>
          <a:custGeom>
            <a:avLst/>
            <a:gdLst>
              <a:gd name="T0" fmla="*/ 2 w 2"/>
              <a:gd name="T1" fmla="*/ 4 h 4"/>
              <a:gd name="T2" fmla="*/ 1 w 2"/>
              <a:gd name="T3" fmla="*/ 5 h 4"/>
              <a:gd name="T4" fmla="*/ 0 w 2"/>
              <a:gd name="T5" fmla="*/ 3 h 4"/>
              <a:gd name="T6" fmla="*/ 1 w 2"/>
              <a:gd name="T7" fmla="*/ 0 h 4"/>
              <a:gd name="T8" fmla="*/ 2 w 2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7" name="Freeform 3241"/>
          <p:cNvSpPr>
            <a:spLocks noChangeAspect="1"/>
          </p:cNvSpPr>
          <p:nvPr/>
        </p:nvSpPr>
        <p:spPr bwMode="auto">
          <a:xfrm>
            <a:off x="1574800" y="2962488"/>
            <a:ext cx="4763" cy="6350"/>
          </a:xfrm>
          <a:custGeom>
            <a:avLst/>
            <a:gdLst>
              <a:gd name="T0" fmla="*/ 2 w 3"/>
              <a:gd name="T1" fmla="*/ 3 h 3"/>
              <a:gd name="T2" fmla="*/ 0 w 3"/>
              <a:gd name="T3" fmla="*/ 4 h 3"/>
              <a:gd name="T4" fmla="*/ 0 w 3"/>
              <a:gd name="T5" fmla="*/ 1 h 3"/>
              <a:gd name="T6" fmla="*/ 2 w 3"/>
              <a:gd name="T7" fmla="*/ 0 h 3"/>
              <a:gd name="T8" fmla="*/ 2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8" name="Freeform 3242"/>
          <p:cNvSpPr>
            <a:spLocks noChangeAspect="1"/>
          </p:cNvSpPr>
          <p:nvPr/>
        </p:nvSpPr>
        <p:spPr bwMode="auto">
          <a:xfrm>
            <a:off x="4146551" y="2249701"/>
            <a:ext cx="7938" cy="6350"/>
          </a:xfrm>
          <a:custGeom>
            <a:avLst/>
            <a:gdLst>
              <a:gd name="T0" fmla="*/ 4 w 4"/>
              <a:gd name="T1" fmla="*/ 3 h 3"/>
              <a:gd name="T2" fmla="*/ 3 w 4"/>
              <a:gd name="T3" fmla="*/ 4 h 3"/>
              <a:gd name="T4" fmla="*/ 1 w 4"/>
              <a:gd name="T5" fmla="*/ 3 h 3"/>
              <a:gd name="T6" fmla="*/ 3 w 4"/>
              <a:gd name="T7" fmla="*/ 0 h 3"/>
              <a:gd name="T8" fmla="*/ 4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3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4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39" name="Freeform 3243"/>
          <p:cNvSpPr>
            <a:spLocks noChangeAspect="1"/>
          </p:cNvSpPr>
          <p:nvPr/>
        </p:nvSpPr>
        <p:spPr bwMode="auto">
          <a:xfrm>
            <a:off x="4178301" y="2044915"/>
            <a:ext cx="9525" cy="11113"/>
          </a:xfrm>
          <a:custGeom>
            <a:avLst/>
            <a:gdLst>
              <a:gd name="T0" fmla="*/ 4 w 5"/>
              <a:gd name="T1" fmla="*/ 5 h 6"/>
              <a:gd name="T2" fmla="*/ 1 w 5"/>
              <a:gd name="T3" fmla="*/ 6 h 6"/>
              <a:gd name="T4" fmla="*/ 1 w 5"/>
              <a:gd name="T5" fmla="*/ 4 h 6"/>
              <a:gd name="T6" fmla="*/ 4 w 5"/>
              <a:gd name="T7" fmla="*/ 1 h 6"/>
              <a:gd name="T8" fmla="*/ 4 w 5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3" y="5"/>
                  <a:pt x="2" y="6"/>
                  <a:pt x="1" y="5"/>
                </a:cubicBezTo>
                <a:cubicBezTo>
                  <a:pt x="0" y="5"/>
                  <a:pt x="1" y="4"/>
                  <a:pt x="1" y="3"/>
                </a:cubicBezTo>
                <a:cubicBezTo>
                  <a:pt x="1" y="2"/>
                  <a:pt x="2" y="0"/>
                  <a:pt x="3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0" name="Freeform 3244"/>
          <p:cNvSpPr>
            <a:spLocks noChangeAspect="1"/>
          </p:cNvSpPr>
          <p:nvPr/>
        </p:nvSpPr>
        <p:spPr bwMode="auto">
          <a:xfrm>
            <a:off x="4143376" y="1997290"/>
            <a:ext cx="9525" cy="9525"/>
          </a:xfrm>
          <a:custGeom>
            <a:avLst/>
            <a:gdLst>
              <a:gd name="T0" fmla="*/ 4 w 5"/>
              <a:gd name="T1" fmla="*/ 5 h 5"/>
              <a:gd name="T2" fmla="*/ 1 w 5"/>
              <a:gd name="T3" fmla="*/ 5 h 5"/>
              <a:gd name="T4" fmla="*/ 2 w 5"/>
              <a:gd name="T5" fmla="*/ 2 h 5"/>
              <a:gd name="T6" fmla="*/ 6 w 5"/>
              <a:gd name="T7" fmla="*/ 1 h 5"/>
              <a:gd name="T8" fmla="*/ 4 w 5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3" y="4"/>
                </a:moveTo>
                <a:cubicBezTo>
                  <a:pt x="2" y="4"/>
                  <a:pt x="1" y="5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1" name="Freeform 3245"/>
          <p:cNvSpPr>
            <a:spLocks noChangeAspect="1"/>
          </p:cNvSpPr>
          <p:nvPr/>
        </p:nvSpPr>
        <p:spPr bwMode="auto">
          <a:xfrm>
            <a:off x="3736976" y="1843303"/>
            <a:ext cx="7938" cy="4763"/>
          </a:xfrm>
          <a:custGeom>
            <a:avLst/>
            <a:gdLst>
              <a:gd name="T0" fmla="*/ 4 w 4"/>
              <a:gd name="T1" fmla="*/ 1 h 3"/>
              <a:gd name="T2" fmla="*/ 5 w 4"/>
              <a:gd name="T3" fmla="*/ 3 h 3"/>
              <a:gd name="T4" fmla="*/ 3 w 4"/>
              <a:gd name="T5" fmla="*/ 3 h 3"/>
              <a:gd name="T6" fmla="*/ 1 w 4"/>
              <a:gd name="T7" fmla="*/ 1 h 3"/>
              <a:gd name="T8" fmla="*/ 4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1"/>
                  <a:pt x="4" y="2"/>
                  <a:pt x="4" y="3"/>
                </a:cubicBezTo>
                <a:cubicBezTo>
                  <a:pt x="3" y="3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2" name="Freeform 3246"/>
          <p:cNvSpPr>
            <a:spLocks noChangeAspect="1"/>
          </p:cNvSpPr>
          <p:nvPr/>
        </p:nvSpPr>
        <p:spPr bwMode="auto">
          <a:xfrm>
            <a:off x="3544888" y="1871878"/>
            <a:ext cx="4763" cy="4763"/>
          </a:xfrm>
          <a:custGeom>
            <a:avLst/>
            <a:gdLst>
              <a:gd name="T0" fmla="*/ 2 w 3"/>
              <a:gd name="T1" fmla="*/ 1 h 3"/>
              <a:gd name="T2" fmla="*/ 3 w 3"/>
              <a:gd name="T3" fmla="*/ 2 h 3"/>
              <a:gd name="T4" fmla="*/ 1 w 3"/>
              <a:gd name="T5" fmla="*/ 3 h 3"/>
              <a:gd name="T6" fmla="*/ 0 w 3"/>
              <a:gd name="T7" fmla="*/ 1 h 3"/>
              <a:gd name="T8" fmla="*/ 2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3" name="Freeform 3247"/>
          <p:cNvSpPr>
            <a:spLocks noChangeAspect="1"/>
          </p:cNvSpPr>
          <p:nvPr/>
        </p:nvSpPr>
        <p:spPr bwMode="auto">
          <a:xfrm>
            <a:off x="3411538" y="2390988"/>
            <a:ext cx="7938" cy="12700"/>
          </a:xfrm>
          <a:custGeom>
            <a:avLst/>
            <a:gdLst>
              <a:gd name="T0" fmla="*/ 4 w 4"/>
              <a:gd name="T1" fmla="*/ 5 h 6"/>
              <a:gd name="T2" fmla="*/ 3 w 4"/>
              <a:gd name="T3" fmla="*/ 8 h 6"/>
              <a:gd name="T4" fmla="*/ 0 w 4"/>
              <a:gd name="T5" fmla="*/ 4 h 6"/>
              <a:gd name="T6" fmla="*/ 3 w 4"/>
              <a:gd name="T7" fmla="*/ 0 h 6"/>
              <a:gd name="T8" fmla="*/ 4 w 4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4"/>
                </a:moveTo>
                <a:cubicBezTo>
                  <a:pt x="3" y="5"/>
                  <a:pt x="3" y="6"/>
                  <a:pt x="2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4" y="1"/>
                  <a:pt x="3" y="3"/>
                  <a:pt x="3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4" name="Freeform 3248"/>
          <p:cNvSpPr>
            <a:spLocks noChangeAspect="1"/>
          </p:cNvSpPr>
          <p:nvPr/>
        </p:nvSpPr>
        <p:spPr bwMode="auto">
          <a:xfrm>
            <a:off x="3454400" y="2454488"/>
            <a:ext cx="7938" cy="11113"/>
          </a:xfrm>
          <a:custGeom>
            <a:avLst/>
            <a:gdLst>
              <a:gd name="T0" fmla="*/ 5 w 4"/>
              <a:gd name="T1" fmla="*/ 4 h 6"/>
              <a:gd name="T2" fmla="*/ 3 w 4"/>
              <a:gd name="T3" fmla="*/ 6 h 6"/>
              <a:gd name="T4" fmla="*/ 1 w 4"/>
              <a:gd name="T5" fmla="*/ 4 h 6"/>
              <a:gd name="T6" fmla="*/ 3 w 4"/>
              <a:gd name="T7" fmla="*/ 0 h 6"/>
              <a:gd name="T8" fmla="*/ 5 w 4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3" y="6"/>
                  <a:pt x="2" y="5"/>
                </a:cubicBezTo>
                <a:cubicBezTo>
                  <a:pt x="1" y="5"/>
                  <a:pt x="0" y="4"/>
                  <a:pt x="1" y="3"/>
                </a:cubicBezTo>
                <a:cubicBezTo>
                  <a:pt x="1" y="2"/>
                  <a:pt x="1" y="0"/>
                  <a:pt x="2" y="0"/>
                </a:cubicBezTo>
                <a:cubicBezTo>
                  <a:pt x="4" y="0"/>
                  <a:pt x="4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5" name="Freeform 3249"/>
          <p:cNvSpPr>
            <a:spLocks noChangeAspect="1"/>
          </p:cNvSpPr>
          <p:nvPr/>
        </p:nvSpPr>
        <p:spPr bwMode="auto">
          <a:xfrm>
            <a:off x="3422650" y="2389402"/>
            <a:ext cx="12700" cy="9525"/>
          </a:xfrm>
          <a:custGeom>
            <a:avLst/>
            <a:gdLst>
              <a:gd name="T0" fmla="*/ 6 w 7"/>
              <a:gd name="T1" fmla="*/ 1 h 5"/>
              <a:gd name="T2" fmla="*/ 7 w 7"/>
              <a:gd name="T3" fmla="*/ 4 h 5"/>
              <a:gd name="T4" fmla="*/ 3 w 7"/>
              <a:gd name="T5" fmla="*/ 5 h 5"/>
              <a:gd name="T6" fmla="*/ 1 w 7"/>
              <a:gd name="T7" fmla="*/ 2 h 5"/>
              <a:gd name="T8" fmla="*/ 6 w 7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5"/>
              <a:gd name="T17" fmla="*/ 7 w 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5">
                <a:moveTo>
                  <a:pt x="5" y="1"/>
                </a:moveTo>
                <a:cubicBezTo>
                  <a:pt x="5" y="1"/>
                  <a:pt x="7" y="2"/>
                  <a:pt x="6" y="3"/>
                </a:cubicBezTo>
                <a:cubicBezTo>
                  <a:pt x="6" y="5"/>
                  <a:pt x="4" y="5"/>
                  <a:pt x="3" y="4"/>
                </a:cubicBezTo>
                <a:cubicBezTo>
                  <a:pt x="2" y="4"/>
                  <a:pt x="0" y="3"/>
                  <a:pt x="1" y="2"/>
                </a:cubicBezTo>
                <a:cubicBezTo>
                  <a:pt x="1" y="0"/>
                  <a:pt x="3" y="1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6" name="Freeform 3250"/>
          <p:cNvSpPr>
            <a:spLocks noChangeAspect="1"/>
          </p:cNvSpPr>
          <p:nvPr/>
        </p:nvSpPr>
        <p:spPr bwMode="auto">
          <a:xfrm>
            <a:off x="3375026" y="2327490"/>
            <a:ext cx="11113" cy="11113"/>
          </a:xfrm>
          <a:custGeom>
            <a:avLst/>
            <a:gdLst>
              <a:gd name="T0" fmla="*/ 4 w 6"/>
              <a:gd name="T1" fmla="*/ 1 h 6"/>
              <a:gd name="T2" fmla="*/ 6 w 6"/>
              <a:gd name="T3" fmla="*/ 1 h 6"/>
              <a:gd name="T4" fmla="*/ 6 w 6"/>
              <a:gd name="T5" fmla="*/ 5 h 6"/>
              <a:gd name="T6" fmla="*/ 1 w 6"/>
              <a:gd name="T7" fmla="*/ 6 h 6"/>
              <a:gd name="T8" fmla="*/ 4 w 6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1"/>
                </a:moveTo>
                <a:cubicBezTo>
                  <a:pt x="3" y="0"/>
                  <a:pt x="4" y="0"/>
                  <a:pt x="5" y="1"/>
                </a:cubicBezTo>
                <a:cubicBezTo>
                  <a:pt x="6" y="2"/>
                  <a:pt x="5" y="3"/>
                  <a:pt x="5" y="4"/>
                </a:cubicBezTo>
                <a:cubicBezTo>
                  <a:pt x="4" y="5"/>
                  <a:pt x="2" y="6"/>
                  <a:pt x="1" y="5"/>
                </a:cubicBezTo>
                <a:cubicBezTo>
                  <a:pt x="0" y="3"/>
                  <a:pt x="2" y="2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7" name="Freeform 3251"/>
          <p:cNvSpPr>
            <a:spLocks noChangeAspect="1"/>
          </p:cNvSpPr>
          <p:nvPr/>
        </p:nvSpPr>
        <p:spPr bwMode="auto">
          <a:xfrm>
            <a:off x="2374901" y="2413213"/>
            <a:ext cx="7938" cy="6350"/>
          </a:xfrm>
          <a:custGeom>
            <a:avLst/>
            <a:gdLst>
              <a:gd name="T0" fmla="*/ 4 w 4"/>
              <a:gd name="T1" fmla="*/ 2 h 4"/>
              <a:gd name="T2" fmla="*/ 4 w 4"/>
              <a:gd name="T3" fmla="*/ 3 h 4"/>
              <a:gd name="T4" fmla="*/ 3 w 4"/>
              <a:gd name="T5" fmla="*/ 3 h 4"/>
              <a:gd name="T6" fmla="*/ 1 w 4"/>
              <a:gd name="T7" fmla="*/ 1 h 4"/>
              <a:gd name="T8" fmla="*/ 4 w 4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8" name="Freeform 3252"/>
          <p:cNvSpPr>
            <a:spLocks noChangeAspect="1"/>
          </p:cNvSpPr>
          <p:nvPr/>
        </p:nvSpPr>
        <p:spPr bwMode="auto">
          <a:xfrm>
            <a:off x="2427288" y="2417978"/>
            <a:ext cx="6350" cy="9525"/>
          </a:xfrm>
          <a:custGeom>
            <a:avLst/>
            <a:gdLst>
              <a:gd name="T0" fmla="*/ 3 w 3"/>
              <a:gd name="T1" fmla="*/ 4 h 5"/>
              <a:gd name="T2" fmla="*/ 1 w 3"/>
              <a:gd name="T3" fmla="*/ 5 h 5"/>
              <a:gd name="T4" fmla="*/ 0 w 3"/>
              <a:gd name="T5" fmla="*/ 2 h 5"/>
              <a:gd name="T6" fmla="*/ 3 w 3"/>
              <a:gd name="T7" fmla="*/ 0 h 5"/>
              <a:gd name="T8" fmla="*/ 3 w 3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2" y="4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0"/>
                  <a:pt x="2" y="0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49" name="Freeform 3253"/>
          <p:cNvSpPr>
            <a:spLocks noChangeAspect="1"/>
          </p:cNvSpPr>
          <p:nvPr/>
        </p:nvSpPr>
        <p:spPr bwMode="auto">
          <a:xfrm>
            <a:off x="2563814" y="2252878"/>
            <a:ext cx="6350" cy="4763"/>
          </a:xfrm>
          <a:custGeom>
            <a:avLst/>
            <a:gdLst>
              <a:gd name="T0" fmla="*/ 3 w 4"/>
              <a:gd name="T1" fmla="*/ 1 h 3"/>
              <a:gd name="T2" fmla="*/ 3 w 4"/>
              <a:gd name="T3" fmla="*/ 3 h 3"/>
              <a:gd name="T4" fmla="*/ 2 w 4"/>
              <a:gd name="T5" fmla="*/ 2 h 3"/>
              <a:gd name="T6" fmla="*/ 1 w 4"/>
              <a:gd name="T7" fmla="*/ 1 h 3"/>
              <a:gd name="T8" fmla="*/ 3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3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0" name="Freeform 3254"/>
          <p:cNvSpPr>
            <a:spLocks noChangeAspect="1"/>
          </p:cNvSpPr>
          <p:nvPr/>
        </p:nvSpPr>
        <p:spPr bwMode="auto">
          <a:xfrm>
            <a:off x="3005138" y="2379876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1" name="Freeform 3255"/>
          <p:cNvSpPr>
            <a:spLocks noChangeAspect="1"/>
          </p:cNvSpPr>
          <p:nvPr/>
        </p:nvSpPr>
        <p:spPr bwMode="auto">
          <a:xfrm>
            <a:off x="2862263" y="2503701"/>
            <a:ext cx="6350" cy="6350"/>
          </a:xfrm>
          <a:custGeom>
            <a:avLst/>
            <a:gdLst>
              <a:gd name="T0" fmla="*/ 3 w 3"/>
              <a:gd name="T1" fmla="*/ 3 h 3"/>
              <a:gd name="T2" fmla="*/ 0 w 3"/>
              <a:gd name="T3" fmla="*/ 4 h 3"/>
              <a:gd name="T4" fmla="*/ 0 w 3"/>
              <a:gd name="T5" fmla="*/ 1 h 3"/>
              <a:gd name="T6" fmla="*/ 3 w 3"/>
              <a:gd name="T7" fmla="*/ 0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2" name="Freeform 3256"/>
          <p:cNvSpPr>
            <a:spLocks noChangeAspect="1"/>
          </p:cNvSpPr>
          <p:nvPr/>
        </p:nvSpPr>
        <p:spPr bwMode="auto">
          <a:xfrm>
            <a:off x="3122613" y="2737065"/>
            <a:ext cx="12700" cy="9525"/>
          </a:xfrm>
          <a:custGeom>
            <a:avLst/>
            <a:gdLst>
              <a:gd name="T0" fmla="*/ 4 w 6"/>
              <a:gd name="T1" fmla="*/ 6 h 5"/>
              <a:gd name="T2" fmla="*/ 0 w 6"/>
              <a:gd name="T3" fmla="*/ 5 h 5"/>
              <a:gd name="T4" fmla="*/ 3 w 6"/>
              <a:gd name="T5" fmla="*/ 1 h 5"/>
              <a:gd name="T6" fmla="*/ 8 w 6"/>
              <a:gd name="T7" fmla="*/ 2 h 5"/>
              <a:gd name="T8" fmla="*/ 4 w 6"/>
              <a:gd name="T9" fmla="*/ 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cubicBezTo>
                  <a:pt x="2" y="5"/>
                  <a:pt x="1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1"/>
                  <a:pt x="5" y="0"/>
                  <a:pt x="6" y="2"/>
                </a:cubicBezTo>
                <a:cubicBezTo>
                  <a:pt x="6" y="3"/>
                  <a:pt x="4" y="4"/>
                  <a:pt x="3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3" name="Freeform 3257"/>
          <p:cNvSpPr>
            <a:spLocks noChangeAspect="1"/>
          </p:cNvSpPr>
          <p:nvPr/>
        </p:nvSpPr>
        <p:spPr bwMode="auto">
          <a:xfrm>
            <a:off x="2684464" y="3988015"/>
            <a:ext cx="4763" cy="9525"/>
          </a:xfrm>
          <a:custGeom>
            <a:avLst/>
            <a:gdLst>
              <a:gd name="T0" fmla="*/ 3 w 2"/>
              <a:gd name="T1" fmla="*/ 4 h 5"/>
              <a:gd name="T2" fmla="*/ 2 w 2"/>
              <a:gd name="T3" fmla="*/ 6 h 5"/>
              <a:gd name="T4" fmla="*/ 0 w 2"/>
              <a:gd name="T5" fmla="*/ 2 h 5"/>
              <a:gd name="T6" fmla="*/ 2 w 2"/>
              <a:gd name="T7" fmla="*/ 0 h 5"/>
              <a:gd name="T8" fmla="*/ 3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4" name="Freeform 3258"/>
          <p:cNvSpPr>
            <a:spLocks noChangeAspect="1"/>
          </p:cNvSpPr>
          <p:nvPr/>
        </p:nvSpPr>
        <p:spPr bwMode="auto">
          <a:xfrm>
            <a:off x="2763838" y="4021353"/>
            <a:ext cx="6350" cy="3175"/>
          </a:xfrm>
          <a:custGeom>
            <a:avLst/>
            <a:gdLst>
              <a:gd name="T0" fmla="*/ 2 w 4"/>
              <a:gd name="T1" fmla="*/ 2 h 2"/>
              <a:gd name="T2" fmla="*/ 0 w 4"/>
              <a:gd name="T3" fmla="*/ 1 h 2"/>
              <a:gd name="T4" fmla="*/ 2 w 4"/>
              <a:gd name="T5" fmla="*/ 0 h 2"/>
              <a:gd name="T6" fmla="*/ 4 w 4"/>
              <a:gd name="T7" fmla="*/ 1 h 2"/>
              <a:gd name="T8" fmla="*/ 2 w 4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5" name="Freeform 3259"/>
          <p:cNvSpPr>
            <a:spLocks noChangeAspect="1"/>
          </p:cNvSpPr>
          <p:nvPr/>
        </p:nvSpPr>
        <p:spPr bwMode="auto">
          <a:xfrm>
            <a:off x="3062288" y="4197563"/>
            <a:ext cx="6350" cy="7938"/>
          </a:xfrm>
          <a:custGeom>
            <a:avLst/>
            <a:gdLst>
              <a:gd name="T0" fmla="*/ 4 w 3"/>
              <a:gd name="T1" fmla="*/ 3 h 4"/>
              <a:gd name="T2" fmla="*/ 4 w 3"/>
              <a:gd name="T3" fmla="*/ 4 h 4"/>
              <a:gd name="T4" fmla="*/ 1 w 3"/>
              <a:gd name="T5" fmla="*/ 4 h 4"/>
              <a:gd name="T6" fmla="*/ 1 w 3"/>
              <a:gd name="T7" fmla="*/ 1 h 4"/>
              <a:gd name="T8" fmla="*/ 4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6" name="Freeform 3260"/>
          <p:cNvSpPr>
            <a:spLocks noChangeAspect="1"/>
          </p:cNvSpPr>
          <p:nvPr/>
        </p:nvSpPr>
        <p:spPr bwMode="auto">
          <a:xfrm>
            <a:off x="3060700" y="4226138"/>
            <a:ext cx="4763" cy="7938"/>
          </a:xfrm>
          <a:custGeom>
            <a:avLst/>
            <a:gdLst>
              <a:gd name="T0" fmla="*/ 3 w 3"/>
              <a:gd name="T1" fmla="*/ 3 h 4"/>
              <a:gd name="T2" fmla="*/ 2 w 3"/>
              <a:gd name="T3" fmla="*/ 5 h 4"/>
              <a:gd name="T4" fmla="*/ 0 w 3"/>
              <a:gd name="T5" fmla="*/ 3 h 4"/>
              <a:gd name="T6" fmla="*/ 1 w 3"/>
              <a:gd name="T7" fmla="*/ 0 h 4"/>
              <a:gd name="T8" fmla="*/ 3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7" name="Freeform 3261"/>
          <p:cNvSpPr>
            <a:spLocks noChangeAspect="1"/>
          </p:cNvSpPr>
          <p:nvPr/>
        </p:nvSpPr>
        <p:spPr bwMode="auto">
          <a:xfrm>
            <a:off x="2854326" y="4310278"/>
            <a:ext cx="9525" cy="3175"/>
          </a:xfrm>
          <a:custGeom>
            <a:avLst/>
            <a:gdLst>
              <a:gd name="T0" fmla="*/ 5 w 5"/>
              <a:gd name="T1" fmla="*/ 2 h 2"/>
              <a:gd name="T2" fmla="*/ 2 w 5"/>
              <a:gd name="T3" fmla="*/ 2 h 2"/>
              <a:gd name="T4" fmla="*/ 1 w 5"/>
              <a:gd name="T5" fmla="*/ 1 h 2"/>
              <a:gd name="T6" fmla="*/ 4 w 5"/>
              <a:gd name="T7" fmla="*/ 0 h 2"/>
              <a:gd name="T8" fmla="*/ 5 w 5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1" y="0"/>
                  <a:pt x="3" y="0"/>
                </a:cubicBezTo>
                <a:cubicBezTo>
                  <a:pt x="5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8" name="Freeform 3262"/>
          <p:cNvSpPr>
            <a:spLocks noChangeAspect="1"/>
          </p:cNvSpPr>
          <p:nvPr/>
        </p:nvSpPr>
        <p:spPr bwMode="auto">
          <a:xfrm>
            <a:off x="2898776" y="4319801"/>
            <a:ext cx="4763" cy="6350"/>
          </a:xfrm>
          <a:custGeom>
            <a:avLst/>
            <a:gdLst>
              <a:gd name="T0" fmla="*/ 3 w 3"/>
              <a:gd name="T1" fmla="*/ 3 h 3"/>
              <a:gd name="T2" fmla="*/ 1 w 3"/>
              <a:gd name="T3" fmla="*/ 4 h 3"/>
              <a:gd name="T4" fmla="*/ 0 w 3"/>
              <a:gd name="T5" fmla="*/ 1 h 3"/>
              <a:gd name="T6" fmla="*/ 2 w 3"/>
              <a:gd name="T7" fmla="*/ 1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3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59" name="Freeform 3263"/>
          <p:cNvSpPr>
            <a:spLocks noChangeAspect="1"/>
          </p:cNvSpPr>
          <p:nvPr/>
        </p:nvSpPr>
        <p:spPr bwMode="auto">
          <a:xfrm>
            <a:off x="3343276" y="4651590"/>
            <a:ext cx="9525" cy="4763"/>
          </a:xfrm>
          <a:custGeom>
            <a:avLst/>
            <a:gdLst>
              <a:gd name="T0" fmla="*/ 2 w 5"/>
              <a:gd name="T1" fmla="*/ 3 h 3"/>
              <a:gd name="T2" fmla="*/ 0 w 5"/>
              <a:gd name="T3" fmla="*/ 2 h 3"/>
              <a:gd name="T4" fmla="*/ 2 w 5"/>
              <a:gd name="T5" fmla="*/ 0 h 3"/>
              <a:gd name="T6" fmla="*/ 6 w 5"/>
              <a:gd name="T7" fmla="*/ 1 h 3"/>
              <a:gd name="T8" fmla="*/ 2 w 5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60" name="Freeform 3264"/>
          <p:cNvSpPr>
            <a:spLocks noChangeAspect="1"/>
          </p:cNvSpPr>
          <p:nvPr/>
        </p:nvSpPr>
        <p:spPr bwMode="auto">
          <a:xfrm>
            <a:off x="2357439" y="4664288"/>
            <a:ext cx="6350" cy="6350"/>
          </a:xfrm>
          <a:custGeom>
            <a:avLst/>
            <a:gdLst>
              <a:gd name="T0" fmla="*/ 4 w 3"/>
              <a:gd name="T1" fmla="*/ 3 h 3"/>
              <a:gd name="T2" fmla="*/ 1 w 3"/>
              <a:gd name="T3" fmla="*/ 4 h 3"/>
              <a:gd name="T4" fmla="*/ 0 w 3"/>
              <a:gd name="T5" fmla="*/ 3 h 3"/>
              <a:gd name="T6" fmla="*/ 3 w 3"/>
              <a:gd name="T7" fmla="*/ 0 h 3"/>
              <a:gd name="T8" fmla="*/ 4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66" name="Freeform 3270"/>
          <p:cNvSpPr>
            <a:spLocks noChangeAspect="1"/>
          </p:cNvSpPr>
          <p:nvPr/>
        </p:nvSpPr>
        <p:spPr bwMode="auto">
          <a:xfrm>
            <a:off x="5629275" y="1997288"/>
            <a:ext cx="4763" cy="7938"/>
          </a:xfrm>
          <a:custGeom>
            <a:avLst/>
            <a:gdLst>
              <a:gd name="T0" fmla="*/ 2 w 3"/>
              <a:gd name="T1" fmla="*/ 4 h 4"/>
              <a:gd name="T2" fmla="*/ 1 w 3"/>
              <a:gd name="T3" fmla="*/ 4 h 4"/>
              <a:gd name="T4" fmla="*/ 1 w 3"/>
              <a:gd name="T5" fmla="*/ 3 h 4"/>
              <a:gd name="T6" fmla="*/ 2 w 3"/>
              <a:gd name="T7" fmla="*/ 1 h 4"/>
              <a:gd name="T8" fmla="*/ 2 w 3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67" name="Freeform 3271"/>
          <p:cNvSpPr>
            <a:spLocks noChangeAspect="1"/>
          </p:cNvSpPr>
          <p:nvPr/>
        </p:nvSpPr>
        <p:spPr bwMode="auto">
          <a:xfrm>
            <a:off x="7591426" y="3016463"/>
            <a:ext cx="7938" cy="6350"/>
          </a:xfrm>
          <a:custGeom>
            <a:avLst/>
            <a:gdLst>
              <a:gd name="T0" fmla="*/ 5 w 4"/>
              <a:gd name="T1" fmla="*/ 3 h 3"/>
              <a:gd name="T2" fmla="*/ 3 w 4"/>
              <a:gd name="T3" fmla="*/ 4 h 3"/>
              <a:gd name="T4" fmla="*/ 0 w 4"/>
              <a:gd name="T5" fmla="*/ 3 h 3"/>
              <a:gd name="T6" fmla="*/ 3 w 4"/>
              <a:gd name="T7" fmla="*/ 0 h 3"/>
              <a:gd name="T8" fmla="*/ 5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3"/>
                  <a:pt x="3" y="3"/>
                  <a:pt x="2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68" name="Freeform 3272"/>
          <p:cNvSpPr>
            <a:spLocks noChangeAspect="1"/>
          </p:cNvSpPr>
          <p:nvPr/>
        </p:nvSpPr>
        <p:spPr bwMode="auto">
          <a:xfrm>
            <a:off x="7902576" y="2424328"/>
            <a:ext cx="7938" cy="11113"/>
          </a:xfrm>
          <a:custGeom>
            <a:avLst/>
            <a:gdLst>
              <a:gd name="T0" fmla="*/ 5 w 4"/>
              <a:gd name="T1" fmla="*/ 4 h 6"/>
              <a:gd name="T2" fmla="*/ 4 w 4"/>
              <a:gd name="T3" fmla="*/ 7 h 6"/>
              <a:gd name="T4" fmla="*/ 1 w 4"/>
              <a:gd name="T5" fmla="*/ 5 h 6"/>
              <a:gd name="T6" fmla="*/ 1 w 4"/>
              <a:gd name="T7" fmla="*/ 0 h 6"/>
              <a:gd name="T8" fmla="*/ 5 w 4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4" y="5"/>
                  <a:pt x="3" y="6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0"/>
                  <a:pt x="1" y="0"/>
                </a:cubicBezTo>
                <a:cubicBezTo>
                  <a:pt x="3" y="0"/>
                  <a:pt x="3" y="2"/>
                  <a:pt x="4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69" name="Oval 3273"/>
          <p:cNvSpPr>
            <a:spLocks noChangeAspect="1" noChangeArrowheads="1"/>
          </p:cNvSpPr>
          <p:nvPr/>
        </p:nvSpPr>
        <p:spPr bwMode="auto">
          <a:xfrm>
            <a:off x="7645401" y="2190963"/>
            <a:ext cx="3175" cy="6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0" name="Freeform 3274"/>
          <p:cNvSpPr>
            <a:spLocks noChangeAspect="1"/>
          </p:cNvSpPr>
          <p:nvPr/>
        </p:nvSpPr>
        <p:spPr bwMode="auto">
          <a:xfrm>
            <a:off x="6711950" y="2135401"/>
            <a:ext cx="4763" cy="6350"/>
          </a:xfrm>
          <a:custGeom>
            <a:avLst/>
            <a:gdLst>
              <a:gd name="T0" fmla="*/ 3 w 3"/>
              <a:gd name="T1" fmla="*/ 3 h 3"/>
              <a:gd name="T2" fmla="*/ 2 w 3"/>
              <a:gd name="T3" fmla="*/ 4 h 3"/>
              <a:gd name="T4" fmla="*/ 0 w 3"/>
              <a:gd name="T5" fmla="*/ 1 h 3"/>
              <a:gd name="T6" fmla="*/ 2 w 3"/>
              <a:gd name="T7" fmla="*/ 0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1" name="Freeform 3275"/>
          <p:cNvSpPr>
            <a:spLocks noChangeAspect="1"/>
          </p:cNvSpPr>
          <p:nvPr/>
        </p:nvSpPr>
        <p:spPr bwMode="auto">
          <a:xfrm>
            <a:off x="6350001" y="2138578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3 h 3"/>
              <a:gd name="T4" fmla="*/ 0 w 2"/>
              <a:gd name="T5" fmla="*/ 2 h 3"/>
              <a:gd name="T6" fmla="*/ 1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2" name="Freeform 3276"/>
          <p:cNvSpPr>
            <a:spLocks noChangeAspect="1"/>
          </p:cNvSpPr>
          <p:nvPr/>
        </p:nvSpPr>
        <p:spPr bwMode="auto">
          <a:xfrm>
            <a:off x="6299201" y="2262403"/>
            <a:ext cx="4763" cy="4763"/>
          </a:xfrm>
          <a:custGeom>
            <a:avLst/>
            <a:gdLst>
              <a:gd name="T0" fmla="*/ 2 w 2"/>
              <a:gd name="T1" fmla="*/ 2 h 3"/>
              <a:gd name="T2" fmla="*/ 0 w 2"/>
              <a:gd name="T3" fmla="*/ 3 h 3"/>
              <a:gd name="T4" fmla="*/ 0 w 2"/>
              <a:gd name="T5" fmla="*/ 2 h 3"/>
              <a:gd name="T6" fmla="*/ 2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3" name="Freeform 3277"/>
          <p:cNvSpPr>
            <a:spLocks noChangeAspect="1"/>
          </p:cNvSpPr>
          <p:nvPr/>
        </p:nvSpPr>
        <p:spPr bwMode="auto">
          <a:xfrm>
            <a:off x="6289676" y="2259226"/>
            <a:ext cx="6350" cy="6350"/>
          </a:xfrm>
          <a:custGeom>
            <a:avLst/>
            <a:gdLst>
              <a:gd name="T0" fmla="*/ 4 w 3"/>
              <a:gd name="T1" fmla="*/ 3 h 3"/>
              <a:gd name="T2" fmla="*/ 3 w 3"/>
              <a:gd name="T3" fmla="*/ 4 h 3"/>
              <a:gd name="T4" fmla="*/ 1 w 3"/>
              <a:gd name="T5" fmla="*/ 3 h 3"/>
              <a:gd name="T6" fmla="*/ 3 w 3"/>
              <a:gd name="T7" fmla="*/ 0 h 3"/>
              <a:gd name="T8" fmla="*/ 4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4" name="Freeform 3278"/>
          <p:cNvSpPr>
            <a:spLocks noChangeAspect="1"/>
          </p:cNvSpPr>
          <p:nvPr/>
        </p:nvSpPr>
        <p:spPr bwMode="auto">
          <a:xfrm>
            <a:off x="5954713" y="2476713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0 w 2"/>
              <a:gd name="T5" fmla="*/ 1 h 3"/>
              <a:gd name="T6" fmla="*/ 2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5" name="Freeform 3279"/>
          <p:cNvSpPr>
            <a:spLocks noChangeAspect="1"/>
          </p:cNvSpPr>
          <p:nvPr/>
        </p:nvSpPr>
        <p:spPr bwMode="auto">
          <a:xfrm>
            <a:off x="7361238" y="4459501"/>
            <a:ext cx="6350" cy="4763"/>
          </a:xfrm>
          <a:custGeom>
            <a:avLst/>
            <a:gdLst>
              <a:gd name="T0" fmla="*/ 1 w 3"/>
              <a:gd name="T1" fmla="*/ 2 h 3"/>
              <a:gd name="T2" fmla="*/ 0 w 3"/>
              <a:gd name="T3" fmla="*/ 2 h 3"/>
              <a:gd name="T4" fmla="*/ 1 w 3"/>
              <a:gd name="T5" fmla="*/ 1 h 3"/>
              <a:gd name="T6" fmla="*/ 3 w 3"/>
              <a:gd name="T7" fmla="*/ 1 h 3"/>
              <a:gd name="T8" fmla="*/ 1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7" name="Freeform 3281"/>
          <p:cNvSpPr>
            <a:spLocks noChangeAspect="1"/>
          </p:cNvSpPr>
          <p:nvPr/>
        </p:nvSpPr>
        <p:spPr bwMode="auto">
          <a:xfrm>
            <a:off x="712788" y="4041990"/>
            <a:ext cx="3175" cy="4763"/>
          </a:xfrm>
          <a:custGeom>
            <a:avLst/>
            <a:gdLst>
              <a:gd name="T0" fmla="*/ 1 w 2"/>
              <a:gd name="T1" fmla="*/ 2 h 3"/>
              <a:gd name="T2" fmla="*/ 0 w 2"/>
              <a:gd name="T3" fmla="*/ 3 h 3"/>
              <a:gd name="T4" fmla="*/ 0 w 2"/>
              <a:gd name="T5" fmla="*/ 1 h 3"/>
              <a:gd name="T6" fmla="*/ 1 w 2"/>
              <a:gd name="T7" fmla="*/ 1 h 3"/>
              <a:gd name="T8" fmla="*/ 1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8" name="Freeform 3282"/>
          <p:cNvSpPr>
            <a:spLocks noChangeAspect="1"/>
          </p:cNvSpPr>
          <p:nvPr/>
        </p:nvSpPr>
        <p:spPr bwMode="auto">
          <a:xfrm>
            <a:off x="782638" y="4073740"/>
            <a:ext cx="6350" cy="4763"/>
          </a:xfrm>
          <a:custGeom>
            <a:avLst/>
            <a:gdLst>
              <a:gd name="T0" fmla="*/ 3 w 3"/>
              <a:gd name="T1" fmla="*/ 2 h 2"/>
              <a:gd name="T2" fmla="*/ 3 w 3"/>
              <a:gd name="T3" fmla="*/ 3 h 2"/>
              <a:gd name="T4" fmla="*/ 1 w 3"/>
              <a:gd name="T5" fmla="*/ 3 h 2"/>
              <a:gd name="T6" fmla="*/ 0 w 3"/>
              <a:gd name="T7" fmla="*/ 0 h 2"/>
              <a:gd name="T8" fmla="*/ 3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79" name="Freeform 3283"/>
          <p:cNvSpPr>
            <a:spLocks noChangeAspect="1"/>
          </p:cNvSpPr>
          <p:nvPr/>
        </p:nvSpPr>
        <p:spPr bwMode="auto">
          <a:xfrm>
            <a:off x="328614" y="3083138"/>
            <a:ext cx="4763" cy="6350"/>
          </a:xfrm>
          <a:custGeom>
            <a:avLst/>
            <a:gdLst>
              <a:gd name="T0" fmla="*/ 2 w 3"/>
              <a:gd name="T1" fmla="*/ 3 h 3"/>
              <a:gd name="T2" fmla="*/ 0 w 3"/>
              <a:gd name="T3" fmla="*/ 3 h 3"/>
              <a:gd name="T4" fmla="*/ 1 w 3"/>
              <a:gd name="T5" fmla="*/ 1 h 3"/>
              <a:gd name="T6" fmla="*/ 3 w 3"/>
              <a:gd name="T7" fmla="*/ 1 h 3"/>
              <a:gd name="T8" fmla="*/ 2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0" name="Freeform 3284"/>
          <p:cNvSpPr>
            <a:spLocks noChangeAspect="1"/>
          </p:cNvSpPr>
          <p:nvPr/>
        </p:nvSpPr>
        <p:spPr bwMode="auto">
          <a:xfrm>
            <a:off x="752476" y="2929153"/>
            <a:ext cx="11113" cy="4763"/>
          </a:xfrm>
          <a:custGeom>
            <a:avLst/>
            <a:gdLst>
              <a:gd name="T0" fmla="*/ 4 w 6"/>
              <a:gd name="T1" fmla="*/ 2 h 3"/>
              <a:gd name="T2" fmla="*/ 1 w 6"/>
              <a:gd name="T3" fmla="*/ 3 h 3"/>
              <a:gd name="T4" fmla="*/ 2 w 6"/>
              <a:gd name="T5" fmla="*/ 1 h 3"/>
              <a:gd name="T6" fmla="*/ 6 w 6"/>
              <a:gd name="T7" fmla="*/ 0 h 3"/>
              <a:gd name="T8" fmla="*/ 4 w 6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2"/>
                </a:moveTo>
                <a:cubicBezTo>
                  <a:pt x="3" y="3"/>
                  <a:pt x="1" y="3"/>
                  <a:pt x="1" y="3"/>
                </a:cubicBezTo>
                <a:cubicBezTo>
                  <a:pt x="0" y="2"/>
                  <a:pt x="2" y="1"/>
                  <a:pt x="2" y="1"/>
                </a:cubicBezTo>
                <a:cubicBezTo>
                  <a:pt x="4" y="0"/>
                  <a:pt x="5" y="0"/>
                  <a:pt x="5" y="0"/>
                </a:cubicBezTo>
                <a:cubicBezTo>
                  <a:pt x="6" y="1"/>
                  <a:pt x="5" y="2"/>
                  <a:pt x="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1" name="Oval 3285"/>
          <p:cNvSpPr>
            <a:spLocks noChangeAspect="1" noChangeArrowheads="1"/>
          </p:cNvSpPr>
          <p:nvPr/>
        </p:nvSpPr>
        <p:spPr bwMode="auto">
          <a:xfrm>
            <a:off x="760414" y="2951376"/>
            <a:ext cx="6350" cy="15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2" name="Freeform 3286"/>
          <p:cNvSpPr>
            <a:spLocks noChangeAspect="1"/>
          </p:cNvSpPr>
          <p:nvPr/>
        </p:nvSpPr>
        <p:spPr bwMode="auto">
          <a:xfrm>
            <a:off x="647700" y="3095838"/>
            <a:ext cx="6350" cy="6350"/>
          </a:xfrm>
          <a:custGeom>
            <a:avLst/>
            <a:gdLst>
              <a:gd name="T0" fmla="*/ 3 w 3"/>
              <a:gd name="T1" fmla="*/ 3 h 3"/>
              <a:gd name="T2" fmla="*/ 1 w 3"/>
              <a:gd name="T3" fmla="*/ 3 h 3"/>
              <a:gd name="T4" fmla="*/ 1 w 3"/>
              <a:gd name="T5" fmla="*/ 1 h 3"/>
              <a:gd name="T6" fmla="*/ 4 w 3"/>
              <a:gd name="T7" fmla="*/ 1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3" name="Freeform 3287"/>
          <p:cNvSpPr>
            <a:spLocks noChangeAspect="1"/>
          </p:cNvSpPr>
          <p:nvPr/>
        </p:nvSpPr>
        <p:spPr bwMode="auto">
          <a:xfrm>
            <a:off x="457200" y="3105363"/>
            <a:ext cx="6350" cy="7938"/>
          </a:xfrm>
          <a:custGeom>
            <a:avLst/>
            <a:gdLst>
              <a:gd name="T0" fmla="*/ 3 w 3"/>
              <a:gd name="T1" fmla="*/ 4 h 4"/>
              <a:gd name="T2" fmla="*/ 0 w 3"/>
              <a:gd name="T3" fmla="*/ 4 h 4"/>
              <a:gd name="T4" fmla="*/ 0 w 3"/>
              <a:gd name="T5" fmla="*/ 3 h 4"/>
              <a:gd name="T6" fmla="*/ 3 w 3"/>
              <a:gd name="T7" fmla="*/ 1 h 4"/>
              <a:gd name="T8" fmla="*/ 3 w 3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1" y="3"/>
                  <a:pt x="1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4" name="Freeform 3288"/>
          <p:cNvSpPr>
            <a:spLocks noChangeAspect="1"/>
          </p:cNvSpPr>
          <p:nvPr/>
        </p:nvSpPr>
        <p:spPr bwMode="auto">
          <a:xfrm>
            <a:off x="819151" y="3035513"/>
            <a:ext cx="4763" cy="1588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2 w 2"/>
              <a:gd name="T5" fmla="*/ 0 h 1"/>
              <a:gd name="T6" fmla="*/ 3 w 2"/>
              <a:gd name="T7" fmla="*/ 1 h 1"/>
              <a:gd name="T8" fmla="*/ 0 w 2"/>
              <a:gd name="T9" fmla="*/ 1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5" name="Freeform 3289"/>
          <p:cNvSpPr>
            <a:spLocks noChangeAspect="1"/>
          </p:cNvSpPr>
          <p:nvPr/>
        </p:nvSpPr>
        <p:spPr bwMode="auto">
          <a:xfrm>
            <a:off x="714376" y="3084728"/>
            <a:ext cx="4763" cy="4763"/>
          </a:xfrm>
          <a:custGeom>
            <a:avLst/>
            <a:gdLst>
              <a:gd name="T0" fmla="*/ 2 w 2"/>
              <a:gd name="T1" fmla="*/ 3 h 2"/>
              <a:gd name="T2" fmla="*/ 0 w 2"/>
              <a:gd name="T3" fmla="*/ 2 h 2"/>
              <a:gd name="T4" fmla="*/ 2 w 2"/>
              <a:gd name="T5" fmla="*/ 0 h 2"/>
              <a:gd name="T6" fmla="*/ 3 w 2"/>
              <a:gd name="T7" fmla="*/ 2 h 2"/>
              <a:gd name="T8" fmla="*/ 2 w 2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6" name="Freeform 3290"/>
          <p:cNvSpPr>
            <a:spLocks noChangeAspect="1"/>
          </p:cNvSpPr>
          <p:nvPr/>
        </p:nvSpPr>
        <p:spPr bwMode="auto">
          <a:xfrm>
            <a:off x="1066800" y="2979951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2 w 2"/>
              <a:gd name="T5" fmla="*/ 3 h 3"/>
              <a:gd name="T6" fmla="*/ 3 w 2"/>
              <a:gd name="T7" fmla="*/ 1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7" name="Freeform 3291"/>
          <p:cNvSpPr>
            <a:spLocks noChangeAspect="1"/>
          </p:cNvSpPr>
          <p:nvPr/>
        </p:nvSpPr>
        <p:spPr bwMode="auto">
          <a:xfrm>
            <a:off x="1608138" y="3022815"/>
            <a:ext cx="1588" cy="4763"/>
          </a:xfrm>
          <a:custGeom>
            <a:avLst/>
            <a:gdLst>
              <a:gd name="T0" fmla="*/ 1 w 1"/>
              <a:gd name="T1" fmla="*/ 2 h 3"/>
              <a:gd name="T2" fmla="*/ 0 w 1"/>
              <a:gd name="T3" fmla="*/ 2 h 3"/>
              <a:gd name="T4" fmla="*/ 0 w 1"/>
              <a:gd name="T5" fmla="*/ 1 h 3"/>
              <a:gd name="T6" fmla="*/ 0 w 1"/>
              <a:gd name="T7" fmla="*/ 0 h 3"/>
              <a:gd name="T8" fmla="*/ 1 w 1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8" name="Oval 3292"/>
          <p:cNvSpPr>
            <a:spLocks noChangeAspect="1" noChangeArrowheads="1"/>
          </p:cNvSpPr>
          <p:nvPr/>
        </p:nvSpPr>
        <p:spPr bwMode="auto">
          <a:xfrm>
            <a:off x="1597026" y="3005353"/>
            <a:ext cx="3175" cy="4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89" name="Freeform 3293"/>
          <p:cNvSpPr>
            <a:spLocks noChangeAspect="1"/>
          </p:cNvSpPr>
          <p:nvPr/>
        </p:nvSpPr>
        <p:spPr bwMode="auto">
          <a:xfrm>
            <a:off x="1590676" y="3000588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3 h 3"/>
              <a:gd name="T4" fmla="*/ 0 w 2"/>
              <a:gd name="T5" fmla="*/ 1 h 3"/>
              <a:gd name="T6" fmla="*/ 2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0" name="Freeform 3294"/>
          <p:cNvSpPr>
            <a:spLocks noChangeAspect="1"/>
          </p:cNvSpPr>
          <p:nvPr/>
        </p:nvSpPr>
        <p:spPr bwMode="auto">
          <a:xfrm>
            <a:off x="1643063" y="3124413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1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1" name="Freeform 3295"/>
          <p:cNvSpPr>
            <a:spLocks noChangeAspect="1"/>
          </p:cNvSpPr>
          <p:nvPr/>
        </p:nvSpPr>
        <p:spPr bwMode="auto">
          <a:xfrm>
            <a:off x="1731963" y="3227603"/>
            <a:ext cx="1588" cy="4763"/>
          </a:xfrm>
          <a:custGeom>
            <a:avLst/>
            <a:gdLst>
              <a:gd name="T0" fmla="*/ 1 w 1"/>
              <a:gd name="T1" fmla="*/ 2 h 2"/>
              <a:gd name="T2" fmla="*/ 1 w 1"/>
              <a:gd name="T3" fmla="*/ 3 h 2"/>
              <a:gd name="T4" fmla="*/ 0 w 1"/>
              <a:gd name="T5" fmla="*/ 2 h 2"/>
              <a:gd name="T6" fmla="*/ 0 w 1"/>
              <a:gd name="T7" fmla="*/ 0 h 2"/>
              <a:gd name="T8" fmla="*/ 1 w 1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2" name="Freeform 3296"/>
          <p:cNvSpPr>
            <a:spLocks noChangeAspect="1"/>
          </p:cNvSpPr>
          <p:nvPr/>
        </p:nvSpPr>
        <p:spPr bwMode="auto">
          <a:xfrm>
            <a:off x="3721101" y="2619588"/>
            <a:ext cx="9525" cy="7938"/>
          </a:xfrm>
          <a:custGeom>
            <a:avLst/>
            <a:gdLst>
              <a:gd name="T0" fmla="*/ 5 w 5"/>
              <a:gd name="T1" fmla="*/ 3 h 4"/>
              <a:gd name="T2" fmla="*/ 5 w 5"/>
              <a:gd name="T3" fmla="*/ 5 h 4"/>
              <a:gd name="T4" fmla="*/ 2 w 5"/>
              <a:gd name="T5" fmla="*/ 4 h 4"/>
              <a:gd name="T6" fmla="*/ 1 w 5"/>
              <a:gd name="T7" fmla="*/ 0 h 4"/>
              <a:gd name="T8" fmla="*/ 5 w 5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4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3" name="Freeform 3297"/>
          <p:cNvSpPr>
            <a:spLocks noChangeAspect="1"/>
          </p:cNvSpPr>
          <p:nvPr/>
        </p:nvSpPr>
        <p:spPr bwMode="auto">
          <a:xfrm>
            <a:off x="4121150" y="2173503"/>
            <a:ext cx="6350" cy="4763"/>
          </a:xfrm>
          <a:custGeom>
            <a:avLst/>
            <a:gdLst>
              <a:gd name="T0" fmla="*/ 1 w 3"/>
              <a:gd name="T1" fmla="*/ 3 h 2"/>
              <a:gd name="T2" fmla="*/ 0 w 3"/>
              <a:gd name="T3" fmla="*/ 2 h 2"/>
              <a:gd name="T4" fmla="*/ 3 w 3"/>
              <a:gd name="T5" fmla="*/ 0 h 2"/>
              <a:gd name="T6" fmla="*/ 4 w 3"/>
              <a:gd name="T7" fmla="*/ 2 h 2"/>
              <a:gd name="T8" fmla="*/ 1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4" name="Freeform 3298"/>
          <p:cNvSpPr>
            <a:spLocks noChangeAspect="1"/>
          </p:cNvSpPr>
          <p:nvPr/>
        </p:nvSpPr>
        <p:spPr bwMode="auto">
          <a:xfrm>
            <a:off x="4111626" y="2168740"/>
            <a:ext cx="6350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3 w 3"/>
              <a:gd name="T5" fmla="*/ 0 h 2"/>
              <a:gd name="T6" fmla="*/ 4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5" name="Freeform 3299"/>
          <p:cNvSpPr>
            <a:spLocks noChangeAspect="1"/>
          </p:cNvSpPr>
          <p:nvPr/>
        </p:nvSpPr>
        <p:spPr bwMode="auto">
          <a:xfrm>
            <a:off x="4102100" y="2163978"/>
            <a:ext cx="6350" cy="4763"/>
          </a:xfrm>
          <a:custGeom>
            <a:avLst/>
            <a:gdLst>
              <a:gd name="T0" fmla="*/ 1 w 3"/>
              <a:gd name="T1" fmla="*/ 3 h 2"/>
              <a:gd name="T2" fmla="*/ 0 w 3"/>
              <a:gd name="T3" fmla="*/ 2 h 2"/>
              <a:gd name="T4" fmla="*/ 1 w 3"/>
              <a:gd name="T5" fmla="*/ 0 h 2"/>
              <a:gd name="T6" fmla="*/ 3 w 3"/>
              <a:gd name="T7" fmla="*/ 3 h 2"/>
              <a:gd name="T8" fmla="*/ 1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6" name="Freeform 3300"/>
          <p:cNvSpPr>
            <a:spLocks noChangeAspect="1"/>
          </p:cNvSpPr>
          <p:nvPr/>
        </p:nvSpPr>
        <p:spPr bwMode="auto">
          <a:xfrm>
            <a:off x="4157664" y="2248115"/>
            <a:ext cx="4763" cy="4763"/>
          </a:xfrm>
          <a:custGeom>
            <a:avLst/>
            <a:gdLst>
              <a:gd name="T0" fmla="*/ 2 w 2"/>
              <a:gd name="T1" fmla="*/ 2 h 2"/>
              <a:gd name="T2" fmla="*/ 0 w 2"/>
              <a:gd name="T3" fmla="*/ 3 h 2"/>
              <a:gd name="T4" fmla="*/ 0 w 2"/>
              <a:gd name="T5" fmla="*/ 2 h 2"/>
              <a:gd name="T6" fmla="*/ 2 w 2"/>
              <a:gd name="T7" fmla="*/ 0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7" name="Freeform 3301"/>
          <p:cNvSpPr>
            <a:spLocks noChangeAspect="1"/>
          </p:cNvSpPr>
          <p:nvPr/>
        </p:nvSpPr>
        <p:spPr bwMode="auto">
          <a:xfrm>
            <a:off x="4138613" y="2083015"/>
            <a:ext cx="1588" cy="3175"/>
          </a:xfrm>
          <a:custGeom>
            <a:avLst/>
            <a:gdLst>
              <a:gd name="T0" fmla="*/ 1 w 1"/>
              <a:gd name="T1" fmla="*/ 1 h 2"/>
              <a:gd name="T2" fmla="*/ 0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8" name="Freeform 3302"/>
          <p:cNvSpPr>
            <a:spLocks noChangeAspect="1"/>
          </p:cNvSpPr>
          <p:nvPr/>
        </p:nvSpPr>
        <p:spPr bwMode="auto">
          <a:xfrm>
            <a:off x="4144963" y="2081428"/>
            <a:ext cx="3175" cy="4763"/>
          </a:xfrm>
          <a:custGeom>
            <a:avLst/>
            <a:gdLst>
              <a:gd name="T0" fmla="*/ 2 w 2"/>
              <a:gd name="T1" fmla="*/ 1 h 3"/>
              <a:gd name="T2" fmla="*/ 2 w 2"/>
              <a:gd name="T3" fmla="*/ 3 h 3"/>
              <a:gd name="T4" fmla="*/ 1 w 2"/>
              <a:gd name="T5" fmla="*/ 2 h 3"/>
              <a:gd name="T6" fmla="*/ 1 w 2"/>
              <a:gd name="T7" fmla="*/ 0 h 3"/>
              <a:gd name="T8" fmla="*/ 2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799" name="Freeform 3303"/>
          <p:cNvSpPr>
            <a:spLocks noChangeAspect="1"/>
          </p:cNvSpPr>
          <p:nvPr/>
        </p:nvSpPr>
        <p:spPr bwMode="auto">
          <a:xfrm>
            <a:off x="4152901" y="2095713"/>
            <a:ext cx="4763" cy="6350"/>
          </a:xfrm>
          <a:custGeom>
            <a:avLst/>
            <a:gdLst>
              <a:gd name="T0" fmla="*/ 2 w 3"/>
              <a:gd name="T1" fmla="*/ 3 h 3"/>
              <a:gd name="T2" fmla="*/ 1 w 3"/>
              <a:gd name="T3" fmla="*/ 4 h 3"/>
              <a:gd name="T4" fmla="*/ 1 w 3"/>
              <a:gd name="T5" fmla="*/ 1 h 3"/>
              <a:gd name="T6" fmla="*/ 2 w 3"/>
              <a:gd name="T7" fmla="*/ 1 h 3"/>
              <a:gd name="T8" fmla="*/ 2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0" name="Freeform 3304"/>
          <p:cNvSpPr>
            <a:spLocks noChangeAspect="1"/>
          </p:cNvSpPr>
          <p:nvPr/>
        </p:nvSpPr>
        <p:spPr bwMode="auto">
          <a:xfrm>
            <a:off x="4124325" y="2092538"/>
            <a:ext cx="4763" cy="1588"/>
          </a:xfrm>
          <a:custGeom>
            <a:avLst/>
            <a:gdLst>
              <a:gd name="T0" fmla="*/ 1 w 3"/>
              <a:gd name="T1" fmla="*/ 1 h 1"/>
              <a:gd name="T2" fmla="*/ 0 w 3"/>
              <a:gd name="T3" fmla="*/ 1 h 1"/>
              <a:gd name="T4" fmla="*/ 1 w 3"/>
              <a:gd name="T5" fmla="*/ 0 h 1"/>
              <a:gd name="T6" fmla="*/ 3 w 3"/>
              <a:gd name="T7" fmla="*/ 0 h 1"/>
              <a:gd name="T8" fmla="*/ 1 w 3"/>
              <a:gd name="T9" fmla="*/ 1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1" name="Freeform 3305"/>
          <p:cNvSpPr>
            <a:spLocks noChangeAspect="1"/>
          </p:cNvSpPr>
          <p:nvPr/>
        </p:nvSpPr>
        <p:spPr bwMode="auto">
          <a:xfrm>
            <a:off x="4149726" y="2084601"/>
            <a:ext cx="6350" cy="6350"/>
          </a:xfrm>
          <a:custGeom>
            <a:avLst/>
            <a:gdLst>
              <a:gd name="T0" fmla="*/ 3 w 3"/>
              <a:gd name="T1" fmla="*/ 4 h 3"/>
              <a:gd name="T2" fmla="*/ 1 w 3"/>
              <a:gd name="T3" fmla="*/ 4 h 3"/>
              <a:gd name="T4" fmla="*/ 1 w 3"/>
              <a:gd name="T5" fmla="*/ 3 h 3"/>
              <a:gd name="T6" fmla="*/ 3 w 3"/>
              <a:gd name="T7" fmla="*/ 1 h 3"/>
              <a:gd name="T8" fmla="*/ 3 w 3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2" name="Freeform 3306"/>
          <p:cNvSpPr>
            <a:spLocks noChangeAspect="1"/>
          </p:cNvSpPr>
          <p:nvPr/>
        </p:nvSpPr>
        <p:spPr bwMode="auto">
          <a:xfrm>
            <a:off x="4167188" y="2071903"/>
            <a:ext cx="4763" cy="4763"/>
          </a:xfrm>
          <a:custGeom>
            <a:avLst/>
            <a:gdLst>
              <a:gd name="T0" fmla="*/ 2 w 2"/>
              <a:gd name="T1" fmla="*/ 2 h 3"/>
              <a:gd name="T2" fmla="*/ 0 w 2"/>
              <a:gd name="T3" fmla="*/ 3 h 3"/>
              <a:gd name="T4" fmla="*/ 0 w 2"/>
              <a:gd name="T5" fmla="*/ 1 h 3"/>
              <a:gd name="T6" fmla="*/ 2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3" name="Freeform 3307"/>
          <p:cNvSpPr>
            <a:spLocks noChangeAspect="1"/>
          </p:cNvSpPr>
          <p:nvPr/>
        </p:nvSpPr>
        <p:spPr bwMode="auto">
          <a:xfrm>
            <a:off x="4146550" y="2059201"/>
            <a:ext cx="6350" cy="7938"/>
          </a:xfrm>
          <a:custGeom>
            <a:avLst/>
            <a:gdLst>
              <a:gd name="T0" fmla="*/ 3 w 3"/>
              <a:gd name="T1" fmla="*/ 4 h 4"/>
              <a:gd name="T2" fmla="*/ 1 w 3"/>
              <a:gd name="T3" fmla="*/ 5 h 4"/>
              <a:gd name="T4" fmla="*/ 0 w 3"/>
              <a:gd name="T5" fmla="*/ 3 h 4"/>
              <a:gd name="T6" fmla="*/ 3 w 3"/>
              <a:gd name="T7" fmla="*/ 1 h 4"/>
              <a:gd name="T8" fmla="*/ 3 w 3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4" name="Freeform 3308"/>
          <p:cNvSpPr>
            <a:spLocks noChangeAspect="1"/>
          </p:cNvSpPr>
          <p:nvPr/>
        </p:nvSpPr>
        <p:spPr bwMode="auto">
          <a:xfrm>
            <a:off x="3371850" y="2281453"/>
            <a:ext cx="4763" cy="3175"/>
          </a:xfrm>
          <a:custGeom>
            <a:avLst/>
            <a:gdLst>
              <a:gd name="T0" fmla="*/ 2 w 3"/>
              <a:gd name="T1" fmla="*/ 0 h 2"/>
              <a:gd name="T2" fmla="*/ 3 w 3"/>
              <a:gd name="T3" fmla="*/ 1 h 2"/>
              <a:gd name="T4" fmla="*/ 1 w 3"/>
              <a:gd name="T5" fmla="*/ 2 h 2"/>
              <a:gd name="T6" fmla="*/ 0 w 3"/>
              <a:gd name="T7" fmla="*/ 1 h 2"/>
              <a:gd name="T8" fmla="*/ 2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5" name="Freeform 3309"/>
          <p:cNvSpPr>
            <a:spLocks noChangeAspect="1"/>
          </p:cNvSpPr>
          <p:nvPr/>
        </p:nvSpPr>
        <p:spPr bwMode="auto">
          <a:xfrm>
            <a:off x="2225675" y="2138578"/>
            <a:ext cx="6350" cy="3175"/>
          </a:xfrm>
          <a:custGeom>
            <a:avLst/>
            <a:gdLst>
              <a:gd name="T0" fmla="*/ 3 w 3"/>
              <a:gd name="T1" fmla="*/ 1 h 2"/>
              <a:gd name="T2" fmla="*/ 3 w 3"/>
              <a:gd name="T3" fmla="*/ 2 h 2"/>
              <a:gd name="T4" fmla="*/ 1 w 3"/>
              <a:gd name="T5" fmla="*/ 2 h 2"/>
              <a:gd name="T6" fmla="*/ 0 w 3"/>
              <a:gd name="T7" fmla="*/ 1 h 2"/>
              <a:gd name="T8" fmla="*/ 3 w 3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6" name="Freeform 3310"/>
          <p:cNvSpPr>
            <a:spLocks noChangeAspect="1"/>
          </p:cNvSpPr>
          <p:nvPr/>
        </p:nvSpPr>
        <p:spPr bwMode="auto">
          <a:xfrm>
            <a:off x="2424113" y="2140165"/>
            <a:ext cx="3175" cy="3175"/>
          </a:xfrm>
          <a:custGeom>
            <a:avLst/>
            <a:gdLst>
              <a:gd name="T0" fmla="*/ 1 w 2"/>
              <a:gd name="T1" fmla="*/ 0 h 2"/>
              <a:gd name="T2" fmla="*/ 2 w 2"/>
              <a:gd name="T3" fmla="*/ 0 h 2"/>
              <a:gd name="T4" fmla="*/ 2 w 2"/>
              <a:gd name="T5" fmla="*/ 2 h 2"/>
              <a:gd name="T6" fmla="*/ 0 w 2"/>
              <a:gd name="T7" fmla="*/ 1 h 2"/>
              <a:gd name="T8" fmla="*/ 1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7" name="Freeform 3311"/>
          <p:cNvSpPr>
            <a:spLocks noChangeAspect="1"/>
          </p:cNvSpPr>
          <p:nvPr/>
        </p:nvSpPr>
        <p:spPr bwMode="auto">
          <a:xfrm>
            <a:off x="2551114" y="2148103"/>
            <a:ext cx="4763" cy="3175"/>
          </a:xfrm>
          <a:custGeom>
            <a:avLst/>
            <a:gdLst>
              <a:gd name="T0" fmla="*/ 2 w 2"/>
              <a:gd name="T1" fmla="*/ 0 h 2"/>
              <a:gd name="T2" fmla="*/ 3 w 2"/>
              <a:gd name="T3" fmla="*/ 0 h 2"/>
              <a:gd name="T4" fmla="*/ 3 w 2"/>
              <a:gd name="T5" fmla="*/ 1 h 2"/>
              <a:gd name="T6" fmla="*/ 0 w 2"/>
              <a:gd name="T7" fmla="*/ 1 h 2"/>
              <a:gd name="T8" fmla="*/ 2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8" name="Freeform 3312"/>
          <p:cNvSpPr>
            <a:spLocks noChangeAspect="1"/>
          </p:cNvSpPr>
          <p:nvPr/>
        </p:nvSpPr>
        <p:spPr bwMode="auto">
          <a:xfrm>
            <a:off x="2576514" y="2190965"/>
            <a:ext cx="3175" cy="4763"/>
          </a:xfrm>
          <a:custGeom>
            <a:avLst/>
            <a:gdLst>
              <a:gd name="T0" fmla="*/ 0 w 2"/>
              <a:gd name="T1" fmla="*/ 2 h 2"/>
              <a:gd name="T2" fmla="*/ 1 w 2"/>
              <a:gd name="T3" fmla="*/ 0 h 2"/>
              <a:gd name="T4" fmla="*/ 2 w 2"/>
              <a:gd name="T5" fmla="*/ 2 h 2"/>
              <a:gd name="T6" fmla="*/ 1 w 2"/>
              <a:gd name="T7" fmla="*/ 3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09" name="Freeform 3313"/>
          <p:cNvSpPr>
            <a:spLocks noChangeAspect="1"/>
          </p:cNvSpPr>
          <p:nvPr/>
        </p:nvSpPr>
        <p:spPr bwMode="auto">
          <a:xfrm>
            <a:off x="2627313" y="2087776"/>
            <a:ext cx="4763" cy="6350"/>
          </a:xfrm>
          <a:custGeom>
            <a:avLst/>
            <a:gdLst>
              <a:gd name="T0" fmla="*/ 0 w 2"/>
              <a:gd name="T1" fmla="*/ 3 h 3"/>
              <a:gd name="T2" fmla="*/ 0 w 2"/>
              <a:gd name="T3" fmla="*/ 1 h 3"/>
              <a:gd name="T4" fmla="*/ 3 w 2"/>
              <a:gd name="T5" fmla="*/ 1 h 3"/>
              <a:gd name="T6" fmla="*/ 3 w 2"/>
              <a:gd name="T7" fmla="*/ 4 h 3"/>
              <a:gd name="T8" fmla="*/ 0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2"/>
                </a:move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ubicBezTo>
                  <a:pt x="2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0" name="Freeform 3314"/>
          <p:cNvSpPr>
            <a:spLocks noChangeAspect="1"/>
          </p:cNvSpPr>
          <p:nvPr/>
        </p:nvSpPr>
        <p:spPr bwMode="auto">
          <a:xfrm>
            <a:off x="2624139" y="1989353"/>
            <a:ext cx="11113" cy="9525"/>
          </a:xfrm>
          <a:custGeom>
            <a:avLst/>
            <a:gdLst>
              <a:gd name="T0" fmla="*/ 2 w 6"/>
              <a:gd name="T1" fmla="*/ 5 h 5"/>
              <a:gd name="T2" fmla="*/ 1 w 6"/>
              <a:gd name="T3" fmla="*/ 1 h 5"/>
              <a:gd name="T4" fmla="*/ 4 w 6"/>
              <a:gd name="T5" fmla="*/ 1 h 5"/>
              <a:gd name="T6" fmla="*/ 6 w 6"/>
              <a:gd name="T7" fmla="*/ 5 h 5"/>
              <a:gd name="T8" fmla="*/ 2 w 6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2"/>
                  <a:pt x="1" y="1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5" y="4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1" name="Freeform 3315"/>
          <p:cNvSpPr>
            <a:spLocks noChangeAspect="1"/>
          </p:cNvSpPr>
          <p:nvPr/>
        </p:nvSpPr>
        <p:spPr bwMode="auto">
          <a:xfrm>
            <a:off x="3035301" y="2065551"/>
            <a:ext cx="7938" cy="6350"/>
          </a:xfrm>
          <a:custGeom>
            <a:avLst/>
            <a:gdLst>
              <a:gd name="T0" fmla="*/ 1 w 4"/>
              <a:gd name="T1" fmla="*/ 3 h 3"/>
              <a:gd name="T2" fmla="*/ 1 w 4"/>
              <a:gd name="T3" fmla="*/ 0 h 3"/>
              <a:gd name="T4" fmla="*/ 3 w 4"/>
              <a:gd name="T5" fmla="*/ 0 h 3"/>
              <a:gd name="T6" fmla="*/ 4 w 4"/>
              <a:gd name="T7" fmla="*/ 3 h 3"/>
              <a:gd name="T8" fmla="*/ 1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2"/>
                </a:move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4" y="1"/>
                  <a:pt x="3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2" name="Freeform 3316"/>
          <p:cNvSpPr>
            <a:spLocks noChangeAspect="1"/>
          </p:cNvSpPr>
          <p:nvPr/>
        </p:nvSpPr>
        <p:spPr bwMode="auto">
          <a:xfrm>
            <a:off x="2805113" y="2122701"/>
            <a:ext cx="7938" cy="7938"/>
          </a:xfrm>
          <a:custGeom>
            <a:avLst/>
            <a:gdLst>
              <a:gd name="T0" fmla="*/ 1 w 4"/>
              <a:gd name="T1" fmla="*/ 4 h 4"/>
              <a:gd name="T2" fmla="*/ 0 w 4"/>
              <a:gd name="T3" fmla="*/ 1 h 4"/>
              <a:gd name="T4" fmla="*/ 3 w 4"/>
              <a:gd name="T5" fmla="*/ 1 h 4"/>
              <a:gd name="T6" fmla="*/ 5 w 4"/>
              <a:gd name="T7" fmla="*/ 4 h 4"/>
              <a:gd name="T8" fmla="*/ 1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3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ubicBezTo>
                  <a:pt x="3" y="1"/>
                  <a:pt x="4" y="2"/>
                  <a:pt x="4" y="3"/>
                </a:cubicBezTo>
                <a:cubicBezTo>
                  <a:pt x="4" y="4"/>
                  <a:pt x="2" y="3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3" name="Freeform 3317"/>
          <p:cNvSpPr>
            <a:spLocks noChangeAspect="1"/>
          </p:cNvSpPr>
          <p:nvPr/>
        </p:nvSpPr>
        <p:spPr bwMode="auto">
          <a:xfrm>
            <a:off x="2459039" y="2090951"/>
            <a:ext cx="4763" cy="6350"/>
          </a:xfrm>
          <a:custGeom>
            <a:avLst/>
            <a:gdLst>
              <a:gd name="T0" fmla="*/ 1 w 3"/>
              <a:gd name="T1" fmla="*/ 1 h 4"/>
              <a:gd name="T2" fmla="*/ 3 w 3"/>
              <a:gd name="T3" fmla="*/ 0 h 4"/>
              <a:gd name="T4" fmla="*/ 2 w 3"/>
              <a:gd name="T5" fmla="*/ 2 h 4"/>
              <a:gd name="T6" fmla="*/ 1 w 3"/>
              <a:gd name="T7" fmla="*/ 3 h 4"/>
              <a:gd name="T8" fmla="*/ 1 w 3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1"/>
                </a:move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4" name="Freeform 3318"/>
          <p:cNvSpPr>
            <a:spLocks noChangeAspect="1"/>
          </p:cNvSpPr>
          <p:nvPr/>
        </p:nvSpPr>
        <p:spPr bwMode="auto">
          <a:xfrm>
            <a:off x="2236788" y="2140165"/>
            <a:ext cx="6350" cy="3175"/>
          </a:xfrm>
          <a:custGeom>
            <a:avLst/>
            <a:gdLst>
              <a:gd name="T0" fmla="*/ 3 w 3"/>
              <a:gd name="T1" fmla="*/ 0 h 2"/>
              <a:gd name="T2" fmla="*/ 4 w 3"/>
              <a:gd name="T3" fmla="*/ 1 h 2"/>
              <a:gd name="T4" fmla="*/ 1 w 3"/>
              <a:gd name="T5" fmla="*/ 2 h 2"/>
              <a:gd name="T6" fmla="*/ 0 w 3"/>
              <a:gd name="T7" fmla="*/ 1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5" name="Freeform 3319"/>
          <p:cNvSpPr>
            <a:spLocks noChangeAspect="1"/>
          </p:cNvSpPr>
          <p:nvPr/>
        </p:nvSpPr>
        <p:spPr bwMode="auto">
          <a:xfrm>
            <a:off x="2109788" y="2530688"/>
            <a:ext cx="6350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4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6" name="Freeform 3320"/>
          <p:cNvSpPr>
            <a:spLocks noChangeAspect="1"/>
          </p:cNvSpPr>
          <p:nvPr/>
        </p:nvSpPr>
        <p:spPr bwMode="auto">
          <a:xfrm>
            <a:off x="2157413" y="2519578"/>
            <a:ext cx="3175" cy="3175"/>
          </a:xfrm>
          <a:custGeom>
            <a:avLst/>
            <a:gdLst>
              <a:gd name="T0" fmla="*/ 1 w 2"/>
              <a:gd name="T1" fmla="*/ 2 h 2"/>
              <a:gd name="T2" fmla="*/ 0 w 2"/>
              <a:gd name="T3" fmla="*/ 2 h 2"/>
              <a:gd name="T4" fmla="*/ 1 w 2"/>
              <a:gd name="T5" fmla="*/ 1 h 2"/>
              <a:gd name="T6" fmla="*/ 2 w 2"/>
              <a:gd name="T7" fmla="*/ 1 h 2"/>
              <a:gd name="T8" fmla="*/ 1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7" name="Freeform 3321"/>
          <p:cNvSpPr>
            <a:spLocks noChangeAspect="1"/>
          </p:cNvSpPr>
          <p:nvPr/>
        </p:nvSpPr>
        <p:spPr bwMode="auto">
          <a:xfrm>
            <a:off x="2120900" y="2530688"/>
            <a:ext cx="6350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4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8" name="Freeform 3322"/>
          <p:cNvSpPr>
            <a:spLocks noChangeAspect="1"/>
          </p:cNvSpPr>
          <p:nvPr/>
        </p:nvSpPr>
        <p:spPr bwMode="auto">
          <a:xfrm>
            <a:off x="2414588" y="2481478"/>
            <a:ext cx="3175" cy="9525"/>
          </a:xfrm>
          <a:custGeom>
            <a:avLst/>
            <a:gdLst>
              <a:gd name="T0" fmla="*/ 2 w 2"/>
              <a:gd name="T1" fmla="*/ 4 h 5"/>
              <a:gd name="T2" fmla="*/ 1 w 2"/>
              <a:gd name="T3" fmla="*/ 5 h 5"/>
              <a:gd name="T4" fmla="*/ 0 w 2"/>
              <a:gd name="T5" fmla="*/ 2 h 5"/>
              <a:gd name="T6" fmla="*/ 1 w 2"/>
              <a:gd name="T7" fmla="*/ 0 h 5"/>
              <a:gd name="T8" fmla="*/ 2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19" name="Freeform 3323"/>
          <p:cNvSpPr>
            <a:spLocks noChangeAspect="1"/>
          </p:cNvSpPr>
          <p:nvPr/>
        </p:nvSpPr>
        <p:spPr bwMode="auto">
          <a:xfrm>
            <a:off x="2279650" y="2357653"/>
            <a:ext cx="1588" cy="4763"/>
          </a:xfrm>
          <a:custGeom>
            <a:avLst/>
            <a:gdLst>
              <a:gd name="T0" fmla="*/ 1 w 1"/>
              <a:gd name="T1" fmla="*/ 2 h 3"/>
              <a:gd name="T2" fmla="*/ 0 w 1"/>
              <a:gd name="T3" fmla="*/ 3 h 3"/>
              <a:gd name="T4" fmla="*/ 0 w 1"/>
              <a:gd name="T5" fmla="*/ 2 h 3"/>
              <a:gd name="T6" fmla="*/ 0 w 1"/>
              <a:gd name="T7" fmla="*/ 1 h 3"/>
              <a:gd name="T8" fmla="*/ 1 w 1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0" name="Freeform 3324"/>
          <p:cNvSpPr>
            <a:spLocks noChangeAspect="1"/>
          </p:cNvSpPr>
          <p:nvPr/>
        </p:nvSpPr>
        <p:spPr bwMode="auto">
          <a:xfrm>
            <a:off x="2300289" y="2294153"/>
            <a:ext cx="6350" cy="3175"/>
          </a:xfrm>
          <a:custGeom>
            <a:avLst/>
            <a:gdLst>
              <a:gd name="T0" fmla="*/ 3 w 3"/>
              <a:gd name="T1" fmla="*/ 2 h 2"/>
              <a:gd name="T2" fmla="*/ 1 w 3"/>
              <a:gd name="T3" fmla="*/ 2 h 2"/>
              <a:gd name="T4" fmla="*/ 1 w 3"/>
              <a:gd name="T5" fmla="*/ 1 h 2"/>
              <a:gd name="T6" fmla="*/ 4 w 3"/>
              <a:gd name="T7" fmla="*/ 1 h 2"/>
              <a:gd name="T8" fmla="*/ 3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1" name="Freeform 3325"/>
          <p:cNvSpPr>
            <a:spLocks noChangeAspect="1"/>
          </p:cNvSpPr>
          <p:nvPr/>
        </p:nvSpPr>
        <p:spPr bwMode="auto">
          <a:xfrm>
            <a:off x="2062164" y="2198902"/>
            <a:ext cx="6350" cy="3175"/>
          </a:xfrm>
          <a:custGeom>
            <a:avLst/>
            <a:gdLst>
              <a:gd name="T0" fmla="*/ 3 w 3"/>
              <a:gd name="T1" fmla="*/ 2 h 2"/>
              <a:gd name="T2" fmla="*/ 1 w 3"/>
              <a:gd name="T3" fmla="*/ 2 h 2"/>
              <a:gd name="T4" fmla="*/ 1 w 3"/>
              <a:gd name="T5" fmla="*/ 1 h 2"/>
              <a:gd name="T6" fmla="*/ 4 w 3"/>
              <a:gd name="T7" fmla="*/ 0 h 2"/>
              <a:gd name="T8" fmla="*/ 3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2" name="Freeform 3326"/>
          <p:cNvSpPr>
            <a:spLocks noChangeAspect="1"/>
          </p:cNvSpPr>
          <p:nvPr/>
        </p:nvSpPr>
        <p:spPr bwMode="auto">
          <a:xfrm>
            <a:off x="2414588" y="2432264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2 h 2"/>
              <a:gd name="T4" fmla="*/ 1 w 2"/>
              <a:gd name="T5" fmla="*/ 1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3" name="Freeform 3327"/>
          <p:cNvSpPr>
            <a:spLocks noChangeAspect="1"/>
          </p:cNvSpPr>
          <p:nvPr/>
        </p:nvSpPr>
        <p:spPr bwMode="auto">
          <a:xfrm>
            <a:off x="2468563" y="2281453"/>
            <a:ext cx="4763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2 h 2"/>
              <a:gd name="T4" fmla="*/ 1 w 3"/>
              <a:gd name="T5" fmla="*/ 0 h 2"/>
              <a:gd name="T6" fmla="*/ 3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4" name="Freeform 3328"/>
          <p:cNvSpPr>
            <a:spLocks noChangeAspect="1"/>
          </p:cNvSpPr>
          <p:nvPr/>
        </p:nvSpPr>
        <p:spPr bwMode="auto">
          <a:xfrm>
            <a:off x="2522539" y="2327490"/>
            <a:ext cx="6350" cy="4763"/>
          </a:xfrm>
          <a:custGeom>
            <a:avLst/>
            <a:gdLst>
              <a:gd name="T0" fmla="*/ 3 w 3"/>
              <a:gd name="T1" fmla="*/ 2 h 3"/>
              <a:gd name="T2" fmla="*/ 1 w 3"/>
              <a:gd name="T3" fmla="*/ 3 h 3"/>
              <a:gd name="T4" fmla="*/ 0 w 3"/>
              <a:gd name="T5" fmla="*/ 1 h 3"/>
              <a:gd name="T6" fmla="*/ 1 w 3"/>
              <a:gd name="T7" fmla="*/ 0 h 3"/>
              <a:gd name="T8" fmla="*/ 3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5" name="Freeform 3329"/>
          <p:cNvSpPr>
            <a:spLocks noChangeAspect="1"/>
          </p:cNvSpPr>
          <p:nvPr/>
        </p:nvSpPr>
        <p:spPr bwMode="auto">
          <a:xfrm>
            <a:off x="2674939" y="2273513"/>
            <a:ext cx="6350" cy="1588"/>
          </a:xfrm>
          <a:custGeom>
            <a:avLst/>
            <a:gdLst>
              <a:gd name="T0" fmla="*/ 3 w 3"/>
              <a:gd name="T1" fmla="*/ 0 h 1"/>
              <a:gd name="T2" fmla="*/ 4 w 3"/>
              <a:gd name="T3" fmla="*/ 1 h 1"/>
              <a:gd name="T4" fmla="*/ 1 w 3"/>
              <a:gd name="T5" fmla="*/ 1 h 1"/>
              <a:gd name="T6" fmla="*/ 0 w 3"/>
              <a:gd name="T7" fmla="*/ 1 h 1"/>
              <a:gd name="T8" fmla="*/ 3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6" name="Freeform 3330"/>
          <p:cNvSpPr>
            <a:spLocks noChangeAspect="1"/>
          </p:cNvSpPr>
          <p:nvPr/>
        </p:nvSpPr>
        <p:spPr bwMode="auto">
          <a:xfrm>
            <a:off x="2887664" y="2343363"/>
            <a:ext cx="4763" cy="4763"/>
          </a:xfrm>
          <a:custGeom>
            <a:avLst/>
            <a:gdLst>
              <a:gd name="T0" fmla="*/ 1 w 3"/>
              <a:gd name="T1" fmla="*/ 3 h 2"/>
              <a:gd name="T2" fmla="*/ 0 w 3"/>
              <a:gd name="T3" fmla="*/ 2 h 2"/>
              <a:gd name="T4" fmla="*/ 2 w 3"/>
              <a:gd name="T5" fmla="*/ 2 h 2"/>
              <a:gd name="T6" fmla="*/ 3 w 3"/>
              <a:gd name="T7" fmla="*/ 2 h 2"/>
              <a:gd name="T8" fmla="*/ 1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7" name="Freeform 3331"/>
          <p:cNvSpPr>
            <a:spLocks noChangeAspect="1"/>
          </p:cNvSpPr>
          <p:nvPr/>
        </p:nvSpPr>
        <p:spPr bwMode="auto">
          <a:xfrm>
            <a:off x="3111500" y="2462427"/>
            <a:ext cx="6350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3 w 3"/>
              <a:gd name="T7" fmla="*/ 0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8" name="Freeform 3332"/>
          <p:cNvSpPr>
            <a:spLocks noChangeAspect="1"/>
          </p:cNvSpPr>
          <p:nvPr/>
        </p:nvSpPr>
        <p:spPr bwMode="auto">
          <a:xfrm>
            <a:off x="3101976" y="2457663"/>
            <a:ext cx="6350" cy="6350"/>
          </a:xfrm>
          <a:custGeom>
            <a:avLst/>
            <a:gdLst>
              <a:gd name="T0" fmla="*/ 3 w 3"/>
              <a:gd name="T1" fmla="*/ 3 h 3"/>
              <a:gd name="T2" fmla="*/ 1 w 3"/>
              <a:gd name="T3" fmla="*/ 3 h 3"/>
              <a:gd name="T4" fmla="*/ 1 w 3"/>
              <a:gd name="T5" fmla="*/ 1 h 3"/>
              <a:gd name="T6" fmla="*/ 4 w 3"/>
              <a:gd name="T7" fmla="*/ 0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29" name="Freeform 3333"/>
          <p:cNvSpPr>
            <a:spLocks noChangeAspect="1"/>
          </p:cNvSpPr>
          <p:nvPr/>
        </p:nvSpPr>
        <p:spPr bwMode="auto">
          <a:xfrm>
            <a:off x="3141663" y="2691028"/>
            <a:ext cx="4763" cy="4763"/>
          </a:xfrm>
          <a:custGeom>
            <a:avLst/>
            <a:gdLst>
              <a:gd name="T0" fmla="*/ 3 w 2"/>
              <a:gd name="T1" fmla="*/ 1 h 3"/>
              <a:gd name="T2" fmla="*/ 3 w 2"/>
              <a:gd name="T3" fmla="*/ 2 h 3"/>
              <a:gd name="T4" fmla="*/ 0 w 2"/>
              <a:gd name="T5" fmla="*/ 2 h 3"/>
              <a:gd name="T6" fmla="*/ 2 w 2"/>
              <a:gd name="T7" fmla="*/ 0 h 3"/>
              <a:gd name="T8" fmla="*/ 3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0" name="Freeform 3334"/>
          <p:cNvSpPr>
            <a:spLocks noChangeAspect="1"/>
          </p:cNvSpPr>
          <p:nvPr/>
        </p:nvSpPr>
        <p:spPr bwMode="auto">
          <a:xfrm>
            <a:off x="3135313" y="2675151"/>
            <a:ext cx="4763" cy="6350"/>
          </a:xfrm>
          <a:custGeom>
            <a:avLst/>
            <a:gdLst>
              <a:gd name="T0" fmla="*/ 2 w 3"/>
              <a:gd name="T1" fmla="*/ 1 h 3"/>
              <a:gd name="T2" fmla="*/ 2 w 3"/>
              <a:gd name="T3" fmla="*/ 3 h 3"/>
              <a:gd name="T4" fmla="*/ 1 w 3"/>
              <a:gd name="T5" fmla="*/ 3 h 3"/>
              <a:gd name="T6" fmla="*/ 1 w 3"/>
              <a:gd name="T7" fmla="*/ 0 h 3"/>
              <a:gd name="T8" fmla="*/ 2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1" name="Freeform 3335"/>
          <p:cNvSpPr>
            <a:spLocks noChangeAspect="1"/>
          </p:cNvSpPr>
          <p:nvPr/>
        </p:nvSpPr>
        <p:spPr bwMode="auto">
          <a:xfrm>
            <a:off x="3081338" y="2718015"/>
            <a:ext cx="3175" cy="4763"/>
          </a:xfrm>
          <a:custGeom>
            <a:avLst/>
            <a:gdLst>
              <a:gd name="T0" fmla="*/ 2 w 2"/>
              <a:gd name="T1" fmla="*/ 1 h 3"/>
              <a:gd name="T2" fmla="*/ 2 w 2"/>
              <a:gd name="T3" fmla="*/ 2 h 3"/>
              <a:gd name="T4" fmla="*/ 1 w 2"/>
              <a:gd name="T5" fmla="*/ 2 h 3"/>
              <a:gd name="T6" fmla="*/ 1 w 2"/>
              <a:gd name="T7" fmla="*/ 0 h 3"/>
              <a:gd name="T8" fmla="*/ 2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2" name="Freeform 3336"/>
          <p:cNvSpPr>
            <a:spLocks noChangeAspect="1"/>
          </p:cNvSpPr>
          <p:nvPr/>
        </p:nvSpPr>
        <p:spPr bwMode="auto">
          <a:xfrm>
            <a:off x="3122613" y="2657688"/>
            <a:ext cx="6350" cy="6350"/>
          </a:xfrm>
          <a:custGeom>
            <a:avLst/>
            <a:gdLst>
              <a:gd name="T0" fmla="*/ 3 w 3"/>
              <a:gd name="T1" fmla="*/ 4 h 3"/>
              <a:gd name="T2" fmla="*/ 0 w 3"/>
              <a:gd name="T3" fmla="*/ 4 h 3"/>
              <a:gd name="T4" fmla="*/ 1 w 3"/>
              <a:gd name="T5" fmla="*/ 1 h 3"/>
              <a:gd name="T6" fmla="*/ 3 w 3"/>
              <a:gd name="T7" fmla="*/ 1 h 3"/>
              <a:gd name="T8" fmla="*/ 3 w 3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3" name="Freeform 3337"/>
          <p:cNvSpPr>
            <a:spLocks noChangeAspect="1"/>
          </p:cNvSpPr>
          <p:nvPr/>
        </p:nvSpPr>
        <p:spPr bwMode="auto">
          <a:xfrm>
            <a:off x="3192463" y="2559263"/>
            <a:ext cx="6350" cy="6350"/>
          </a:xfrm>
          <a:custGeom>
            <a:avLst/>
            <a:gdLst>
              <a:gd name="T0" fmla="*/ 3 w 4"/>
              <a:gd name="T1" fmla="*/ 4 h 3"/>
              <a:gd name="T2" fmla="*/ 1 w 4"/>
              <a:gd name="T3" fmla="*/ 4 h 3"/>
              <a:gd name="T4" fmla="*/ 2 w 4"/>
              <a:gd name="T5" fmla="*/ 1 h 3"/>
              <a:gd name="T6" fmla="*/ 4 w 4"/>
              <a:gd name="T7" fmla="*/ 0 h 3"/>
              <a:gd name="T8" fmla="*/ 3 w 4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3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4" name="Freeform 3338"/>
          <p:cNvSpPr>
            <a:spLocks noChangeAspect="1"/>
          </p:cNvSpPr>
          <p:nvPr/>
        </p:nvSpPr>
        <p:spPr bwMode="auto">
          <a:xfrm>
            <a:off x="2786064" y="2454490"/>
            <a:ext cx="6350" cy="3175"/>
          </a:xfrm>
          <a:custGeom>
            <a:avLst/>
            <a:gdLst>
              <a:gd name="T0" fmla="*/ 3 w 3"/>
              <a:gd name="T1" fmla="*/ 0 h 2"/>
              <a:gd name="T2" fmla="*/ 4 w 3"/>
              <a:gd name="T3" fmla="*/ 1 h 2"/>
              <a:gd name="T4" fmla="*/ 3 w 3"/>
              <a:gd name="T5" fmla="*/ 2 h 2"/>
              <a:gd name="T6" fmla="*/ 1 w 3"/>
              <a:gd name="T7" fmla="*/ 0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1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5" name="Freeform 3339"/>
          <p:cNvSpPr>
            <a:spLocks noChangeAspect="1"/>
          </p:cNvSpPr>
          <p:nvPr/>
        </p:nvSpPr>
        <p:spPr bwMode="auto">
          <a:xfrm>
            <a:off x="2803526" y="2470365"/>
            <a:ext cx="9525" cy="3175"/>
          </a:xfrm>
          <a:custGeom>
            <a:avLst/>
            <a:gdLst>
              <a:gd name="T0" fmla="*/ 4 w 5"/>
              <a:gd name="T1" fmla="*/ 1 h 2"/>
              <a:gd name="T2" fmla="*/ 6 w 5"/>
              <a:gd name="T3" fmla="*/ 2 h 2"/>
              <a:gd name="T4" fmla="*/ 4 w 5"/>
              <a:gd name="T5" fmla="*/ 2 h 2"/>
              <a:gd name="T6" fmla="*/ 1 w 5"/>
              <a:gd name="T7" fmla="*/ 1 h 2"/>
              <a:gd name="T8" fmla="*/ 4 w 5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4" y="1"/>
                  <a:pt x="5" y="1"/>
                  <a:pt x="5" y="2"/>
                </a:cubicBezTo>
                <a:cubicBezTo>
                  <a:pt x="4" y="2"/>
                  <a:pt x="3" y="2"/>
                  <a:pt x="3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6" name="Freeform 3340"/>
          <p:cNvSpPr>
            <a:spLocks noChangeAspect="1"/>
          </p:cNvSpPr>
          <p:nvPr/>
        </p:nvSpPr>
        <p:spPr bwMode="auto">
          <a:xfrm>
            <a:off x="3116263" y="2805328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2 h 2"/>
              <a:gd name="T4" fmla="*/ 1 w 2"/>
              <a:gd name="T5" fmla="*/ 2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7" name="Freeform 3341"/>
          <p:cNvSpPr>
            <a:spLocks noChangeAspect="1"/>
          </p:cNvSpPr>
          <p:nvPr/>
        </p:nvSpPr>
        <p:spPr bwMode="auto">
          <a:xfrm>
            <a:off x="2851151" y="2684676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1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8" name="Freeform 3342"/>
          <p:cNvSpPr>
            <a:spLocks noChangeAspect="1"/>
          </p:cNvSpPr>
          <p:nvPr/>
        </p:nvSpPr>
        <p:spPr bwMode="auto">
          <a:xfrm>
            <a:off x="3116263" y="2762463"/>
            <a:ext cx="3175" cy="6350"/>
          </a:xfrm>
          <a:custGeom>
            <a:avLst/>
            <a:gdLst>
              <a:gd name="T0" fmla="*/ 2 w 2"/>
              <a:gd name="T1" fmla="*/ 1 h 3"/>
              <a:gd name="T2" fmla="*/ 2 w 2"/>
              <a:gd name="T3" fmla="*/ 3 h 3"/>
              <a:gd name="T4" fmla="*/ 1 w 2"/>
              <a:gd name="T5" fmla="*/ 3 h 3"/>
              <a:gd name="T6" fmla="*/ 0 w 2"/>
              <a:gd name="T7" fmla="*/ 1 h 3"/>
              <a:gd name="T8" fmla="*/ 2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39" name="Freeform 3343"/>
          <p:cNvSpPr>
            <a:spLocks noChangeAspect="1"/>
          </p:cNvSpPr>
          <p:nvPr/>
        </p:nvSpPr>
        <p:spPr bwMode="auto">
          <a:xfrm>
            <a:off x="2779713" y="2965665"/>
            <a:ext cx="4763" cy="9525"/>
          </a:xfrm>
          <a:custGeom>
            <a:avLst/>
            <a:gdLst>
              <a:gd name="T0" fmla="*/ 3 w 2"/>
              <a:gd name="T1" fmla="*/ 4 h 5"/>
              <a:gd name="T2" fmla="*/ 2 w 2"/>
              <a:gd name="T3" fmla="*/ 6 h 5"/>
              <a:gd name="T4" fmla="*/ 2 w 2"/>
              <a:gd name="T5" fmla="*/ 2 h 5"/>
              <a:gd name="T6" fmla="*/ 3 w 2"/>
              <a:gd name="T7" fmla="*/ 0 h 5"/>
              <a:gd name="T8" fmla="*/ 3 w 2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0" name="Freeform 3344"/>
          <p:cNvSpPr>
            <a:spLocks noChangeAspect="1"/>
          </p:cNvSpPr>
          <p:nvPr/>
        </p:nvSpPr>
        <p:spPr bwMode="auto">
          <a:xfrm>
            <a:off x="2736851" y="3113301"/>
            <a:ext cx="9525" cy="6350"/>
          </a:xfrm>
          <a:custGeom>
            <a:avLst/>
            <a:gdLst>
              <a:gd name="T0" fmla="*/ 2 w 5"/>
              <a:gd name="T1" fmla="*/ 4 h 3"/>
              <a:gd name="T2" fmla="*/ 1 w 5"/>
              <a:gd name="T3" fmla="*/ 4 h 3"/>
              <a:gd name="T4" fmla="*/ 4 w 5"/>
              <a:gd name="T5" fmla="*/ 1 h 3"/>
              <a:gd name="T6" fmla="*/ 6 w 5"/>
              <a:gd name="T7" fmla="*/ 1 h 3"/>
              <a:gd name="T8" fmla="*/ 2 w 5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1" name="Freeform 3345"/>
          <p:cNvSpPr>
            <a:spLocks noChangeAspect="1"/>
          </p:cNvSpPr>
          <p:nvPr/>
        </p:nvSpPr>
        <p:spPr bwMode="auto">
          <a:xfrm>
            <a:off x="2751138" y="2962488"/>
            <a:ext cx="7938" cy="7938"/>
          </a:xfrm>
          <a:custGeom>
            <a:avLst/>
            <a:gdLst>
              <a:gd name="T0" fmla="*/ 3 w 4"/>
              <a:gd name="T1" fmla="*/ 4 h 4"/>
              <a:gd name="T2" fmla="*/ 0 w 4"/>
              <a:gd name="T3" fmla="*/ 4 h 4"/>
              <a:gd name="T4" fmla="*/ 1 w 4"/>
              <a:gd name="T5" fmla="*/ 1 h 4"/>
              <a:gd name="T6" fmla="*/ 5 w 4"/>
              <a:gd name="T7" fmla="*/ 0 h 4"/>
              <a:gd name="T8" fmla="*/ 3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2" name="Oval 3346"/>
          <p:cNvSpPr>
            <a:spLocks noChangeAspect="1" noChangeArrowheads="1"/>
          </p:cNvSpPr>
          <p:nvPr/>
        </p:nvSpPr>
        <p:spPr bwMode="auto">
          <a:xfrm>
            <a:off x="3244850" y="3281578"/>
            <a:ext cx="1588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3" name="Freeform 3347"/>
          <p:cNvSpPr>
            <a:spLocks noChangeAspect="1"/>
          </p:cNvSpPr>
          <p:nvPr/>
        </p:nvSpPr>
        <p:spPr bwMode="auto">
          <a:xfrm>
            <a:off x="3303589" y="3186328"/>
            <a:ext cx="6350" cy="4763"/>
          </a:xfrm>
          <a:custGeom>
            <a:avLst/>
            <a:gdLst>
              <a:gd name="T0" fmla="*/ 1 w 3"/>
              <a:gd name="T1" fmla="*/ 2 h 3"/>
              <a:gd name="T2" fmla="*/ 0 w 3"/>
              <a:gd name="T3" fmla="*/ 2 h 3"/>
              <a:gd name="T4" fmla="*/ 1 w 3"/>
              <a:gd name="T5" fmla="*/ 1 h 3"/>
              <a:gd name="T6" fmla="*/ 3 w 3"/>
              <a:gd name="T7" fmla="*/ 1 h 3"/>
              <a:gd name="T8" fmla="*/ 1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4" name="Oval 3348"/>
          <p:cNvSpPr>
            <a:spLocks noChangeAspect="1" noChangeArrowheads="1"/>
          </p:cNvSpPr>
          <p:nvPr/>
        </p:nvSpPr>
        <p:spPr bwMode="auto">
          <a:xfrm>
            <a:off x="3008314" y="3740365"/>
            <a:ext cx="3175" cy="4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5" name="Oval 3349"/>
          <p:cNvSpPr>
            <a:spLocks noChangeAspect="1" noChangeArrowheads="1"/>
          </p:cNvSpPr>
          <p:nvPr/>
        </p:nvSpPr>
        <p:spPr bwMode="auto">
          <a:xfrm>
            <a:off x="2763838" y="3978488"/>
            <a:ext cx="1588" cy="6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6" name="Freeform 3350"/>
          <p:cNvSpPr>
            <a:spLocks noChangeAspect="1"/>
          </p:cNvSpPr>
          <p:nvPr/>
        </p:nvSpPr>
        <p:spPr bwMode="auto">
          <a:xfrm>
            <a:off x="2587626" y="4054690"/>
            <a:ext cx="6350" cy="4763"/>
          </a:xfrm>
          <a:custGeom>
            <a:avLst/>
            <a:gdLst>
              <a:gd name="T0" fmla="*/ 3 w 3"/>
              <a:gd name="T1" fmla="*/ 3 h 2"/>
              <a:gd name="T2" fmla="*/ 1 w 3"/>
              <a:gd name="T3" fmla="*/ 3 h 2"/>
              <a:gd name="T4" fmla="*/ 1 w 3"/>
              <a:gd name="T5" fmla="*/ 0 h 2"/>
              <a:gd name="T6" fmla="*/ 4 w 3"/>
              <a:gd name="T7" fmla="*/ 0 h 2"/>
              <a:gd name="T8" fmla="*/ 3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7" name="Freeform 3351"/>
          <p:cNvSpPr>
            <a:spLocks noChangeAspect="1"/>
          </p:cNvSpPr>
          <p:nvPr/>
        </p:nvSpPr>
        <p:spPr bwMode="auto">
          <a:xfrm>
            <a:off x="2660651" y="4026113"/>
            <a:ext cx="4763" cy="4763"/>
          </a:xfrm>
          <a:custGeom>
            <a:avLst/>
            <a:gdLst>
              <a:gd name="T0" fmla="*/ 2 w 3"/>
              <a:gd name="T1" fmla="*/ 3 h 2"/>
              <a:gd name="T2" fmla="*/ 0 w 3"/>
              <a:gd name="T3" fmla="*/ 2 h 2"/>
              <a:gd name="T4" fmla="*/ 1 w 3"/>
              <a:gd name="T5" fmla="*/ 0 h 2"/>
              <a:gd name="T6" fmla="*/ 3 w 3"/>
              <a:gd name="T7" fmla="*/ 2 h 2"/>
              <a:gd name="T8" fmla="*/ 2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8" name="Freeform 3352"/>
          <p:cNvSpPr>
            <a:spLocks noChangeAspect="1"/>
          </p:cNvSpPr>
          <p:nvPr/>
        </p:nvSpPr>
        <p:spPr bwMode="auto">
          <a:xfrm>
            <a:off x="2479675" y="4195977"/>
            <a:ext cx="4763" cy="3175"/>
          </a:xfrm>
          <a:custGeom>
            <a:avLst/>
            <a:gdLst>
              <a:gd name="T0" fmla="*/ 2 w 3"/>
              <a:gd name="T1" fmla="*/ 2 h 2"/>
              <a:gd name="T2" fmla="*/ 0 w 3"/>
              <a:gd name="T3" fmla="*/ 2 h 2"/>
              <a:gd name="T4" fmla="*/ 1 w 3"/>
              <a:gd name="T5" fmla="*/ 0 h 2"/>
              <a:gd name="T6" fmla="*/ 3 w 3"/>
              <a:gd name="T7" fmla="*/ 1 h 2"/>
              <a:gd name="T8" fmla="*/ 2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2" y="0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49" name="Freeform 3353"/>
          <p:cNvSpPr>
            <a:spLocks noChangeAspect="1"/>
          </p:cNvSpPr>
          <p:nvPr/>
        </p:nvSpPr>
        <p:spPr bwMode="auto">
          <a:xfrm>
            <a:off x="2794001" y="4056278"/>
            <a:ext cx="4763" cy="4763"/>
          </a:xfrm>
          <a:custGeom>
            <a:avLst/>
            <a:gdLst>
              <a:gd name="T0" fmla="*/ 2 w 3"/>
              <a:gd name="T1" fmla="*/ 3 h 2"/>
              <a:gd name="T2" fmla="*/ 1 w 3"/>
              <a:gd name="T3" fmla="*/ 3 h 2"/>
              <a:gd name="T4" fmla="*/ 1 w 3"/>
              <a:gd name="T5" fmla="*/ 2 h 2"/>
              <a:gd name="T6" fmla="*/ 2 w 3"/>
              <a:gd name="T7" fmla="*/ 0 h 2"/>
              <a:gd name="T8" fmla="*/ 2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0" name="Freeform 3354"/>
          <p:cNvSpPr>
            <a:spLocks noChangeAspect="1"/>
          </p:cNvSpPr>
          <p:nvPr/>
        </p:nvSpPr>
        <p:spPr bwMode="auto">
          <a:xfrm>
            <a:off x="2774950" y="4021351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3 h 3"/>
              <a:gd name="T4" fmla="*/ 0 w 2"/>
              <a:gd name="T5" fmla="*/ 1 h 3"/>
              <a:gd name="T6" fmla="*/ 1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1" name="Freeform 3355"/>
          <p:cNvSpPr>
            <a:spLocks noChangeAspect="1"/>
          </p:cNvSpPr>
          <p:nvPr/>
        </p:nvSpPr>
        <p:spPr bwMode="auto">
          <a:xfrm>
            <a:off x="2827339" y="4049928"/>
            <a:ext cx="6350" cy="3175"/>
          </a:xfrm>
          <a:custGeom>
            <a:avLst/>
            <a:gdLst>
              <a:gd name="T0" fmla="*/ 3 w 3"/>
              <a:gd name="T1" fmla="*/ 1 h 2"/>
              <a:gd name="T2" fmla="*/ 3 w 3"/>
              <a:gd name="T3" fmla="*/ 1 h 2"/>
              <a:gd name="T4" fmla="*/ 1 w 3"/>
              <a:gd name="T5" fmla="*/ 2 h 2"/>
              <a:gd name="T6" fmla="*/ 0 w 3"/>
              <a:gd name="T7" fmla="*/ 1 h 2"/>
              <a:gd name="T8" fmla="*/ 3 w 3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2" name="Freeform 3356"/>
          <p:cNvSpPr>
            <a:spLocks noChangeAspect="1"/>
          </p:cNvSpPr>
          <p:nvPr/>
        </p:nvSpPr>
        <p:spPr bwMode="auto">
          <a:xfrm>
            <a:off x="2813051" y="4049926"/>
            <a:ext cx="3175" cy="1588"/>
          </a:xfrm>
          <a:custGeom>
            <a:avLst/>
            <a:gdLst>
              <a:gd name="T0" fmla="*/ 1 w 2"/>
              <a:gd name="T1" fmla="*/ 0 h 1"/>
              <a:gd name="T2" fmla="*/ 2 w 2"/>
              <a:gd name="T3" fmla="*/ 0 h 1"/>
              <a:gd name="T4" fmla="*/ 1 w 2"/>
              <a:gd name="T5" fmla="*/ 1 h 1"/>
              <a:gd name="T6" fmla="*/ 0 w 2"/>
              <a:gd name="T7" fmla="*/ 1 h 1"/>
              <a:gd name="T8" fmla="*/ 1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3" name="Oval 3357"/>
          <p:cNvSpPr>
            <a:spLocks noChangeAspect="1" noChangeArrowheads="1"/>
          </p:cNvSpPr>
          <p:nvPr/>
        </p:nvSpPr>
        <p:spPr bwMode="auto">
          <a:xfrm>
            <a:off x="2984501" y="4161053"/>
            <a:ext cx="3175" cy="3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4" name="Freeform 3358"/>
          <p:cNvSpPr>
            <a:spLocks noChangeAspect="1"/>
          </p:cNvSpPr>
          <p:nvPr/>
        </p:nvSpPr>
        <p:spPr bwMode="auto">
          <a:xfrm>
            <a:off x="3024189" y="4151526"/>
            <a:ext cx="6350" cy="6350"/>
          </a:xfrm>
          <a:custGeom>
            <a:avLst/>
            <a:gdLst>
              <a:gd name="T0" fmla="*/ 1 w 3"/>
              <a:gd name="T1" fmla="*/ 4 h 3"/>
              <a:gd name="T2" fmla="*/ 0 w 3"/>
              <a:gd name="T3" fmla="*/ 4 h 3"/>
              <a:gd name="T4" fmla="*/ 1 w 3"/>
              <a:gd name="T5" fmla="*/ 1 h 3"/>
              <a:gd name="T6" fmla="*/ 3 w 3"/>
              <a:gd name="T7" fmla="*/ 1 h 3"/>
              <a:gd name="T8" fmla="*/ 1 w 3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5" name="Freeform 3359"/>
          <p:cNvSpPr>
            <a:spLocks noChangeAspect="1"/>
          </p:cNvSpPr>
          <p:nvPr/>
        </p:nvSpPr>
        <p:spPr bwMode="auto">
          <a:xfrm>
            <a:off x="3055938" y="4183276"/>
            <a:ext cx="4763" cy="3175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2 w 2"/>
              <a:gd name="T5" fmla="*/ 0 h 2"/>
              <a:gd name="T6" fmla="*/ 3 w 2"/>
              <a:gd name="T7" fmla="*/ 1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6" name="Freeform 3360"/>
          <p:cNvSpPr>
            <a:spLocks noChangeAspect="1"/>
          </p:cNvSpPr>
          <p:nvPr/>
        </p:nvSpPr>
        <p:spPr bwMode="auto">
          <a:xfrm>
            <a:off x="3055938" y="4165815"/>
            <a:ext cx="4763" cy="3175"/>
          </a:xfrm>
          <a:custGeom>
            <a:avLst/>
            <a:gdLst>
              <a:gd name="T0" fmla="*/ 3 w 2"/>
              <a:gd name="T1" fmla="*/ 1 h 2"/>
              <a:gd name="T2" fmla="*/ 3 w 2"/>
              <a:gd name="T3" fmla="*/ 2 h 2"/>
              <a:gd name="T4" fmla="*/ 2 w 2"/>
              <a:gd name="T5" fmla="*/ 1 h 2"/>
              <a:gd name="T6" fmla="*/ 2 w 2"/>
              <a:gd name="T7" fmla="*/ 0 h 2"/>
              <a:gd name="T8" fmla="*/ 3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7" name="Freeform 3361"/>
          <p:cNvSpPr>
            <a:spLocks noChangeAspect="1"/>
          </p:cNvSpPr>
          <p:nvPr/>
        </p:nvSpPr>
        <p:spPr bwMode="auto">
          <a:xfrm>
            <a:off x="2987675" y="4329328"/>
            <a:ext cx="4763" cy="3175"/>
          </a:xfrm>
          <a:custGeom>
            <a:avLst/>
            <a:gdLst>
              <a:gd name="T0" fmla="*/ 3 w 2"/>
              <a:gd name="T1" fmla="*/ 1 h 2"/>
              <a:gd name="T2" fmla="*/ 2 w 2"/>
              <a:gd name="T3" fmla="*/ 2 h 2"/>
              <a:gd name="T4" fmla="*/ 0 w 2"/>
              <a:gd name="T5" fmla="*/ 1 h 2"/>
              <a:gd name="T6" fmla="*/ 2 w 2"/>
              <a:gd name="T7" fmla="*/ 0 h 2"/>
              <a:gd name="T8" fmla="*/ 3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8" name="Freeform 3362"/>
          <p:cNvSpPr>
            <a:spLocks noChangeAspect="1"/>
          </p:cNvSpPr>
          <p:nvPr/>
        </p:nvSpPr>
        <p:spPr bwMode="auto">
          <a:xfrm>
            <a:off x="3060700" y="4310276"/>
            <a:ext cx="1588" cy="6350"/>
          </a:xfrm>
          <a:custGeom>
            <a:avLst/>
            <a:gdLst>
              <a:gd name="T0" fmla="*/ 1 w 1"/>
              <a:gd name="T1" fmla="*/ 3 h 3"/>
              <a:gd name="T2" fmla="*/ 1 w 1"/>
              <a:gd name="T3" fmla="*/ 4 h 3"/>
              <a:gd name="T4" fmla="*/ 0 w 1"/>
              <a:gd name="T5" fmla="*/ 1 h 3"/>
              <a:gd name="T6" fmla="*/ 1 w 1"/>
              <a:gd name="T7" fmla="*/ 0 h 3"/>
              <a:gd name="T8" fmla="*/ 1 w 1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59" name="Freeform 3363"/>
          <p:cNvSpPr>
            <a:spLocks noChangeAspect="1"/>
          </p:cNvSpPr>
          <p:nvPr/>
        </p:nvSpPr>
        <p:spPr bwMode="auto">
          <a:xfrm>
            <a:off x="3068638" y="4288053"/>
            <a:ext cx="1588" cy="4763"/>
          </a:xfrm>
          <a:custGeom>
            <a:avLst/>
            <a:gdLst>
              <a:gd name="T0" fmla="*/ 1 w 1"/>
              <a:gd name="T1" fmla="*/ 2 h 3"/>
              <a:gd name="T2" fmla="*/ 0 w 1"/>
              <a:gd name="T3" fmla="*/ 3 h 3"/>
              <a:gd name="T4" fmla="*/ 0 w 1"/>
              <a:gd name="T5" fmla="*/ 2 h 3"/>
              <a:gd name="T6" fmla="*/ 1 w 1"/>
              <a:gd name="T7" fmla="*/ 1 h 3"/>
              <a:gd name="T8" fmla="*/ 1 w 1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0" name="Freeform 3364"/>
          <p:cNvSpPr>
            <a:spLocks noChangeAspect="1"/>
          </p:cNvSpPr>
          <p:nvPr/>
        </p:nvSpPr>
        <p:spPr bwMode="auto">
          <a:xfrm>
            <a:off x="3055938" y="4319801"/>
            <a:ext cx="4763" cy="6350"/>
          </a:xfrm>
          <a:custGeom>
            <a:avLst/>
            <a:gdLst>
              <a:gd name="T0" fmla="*/ 2 w 2"/>
              <a:gd name="T1" fmla="*/ 3 h 3"/>
              <a:gd name="T2" fmla="*/ 2 w 2"/>
              <a:gd name="T3" fmla="*/ 4 h 3"/>
              <a:gd name="T4" fmla="*/ 0 w 2"/>
              <a:gd name="T5" fmla="*/ 1 h 3"/>
              <a:gd name="T6" fmla="*/ 2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1" name="Freeform 3365"/>
          <p:cNvSpPr>
            <a:spLocks noChangeAspect="1"/>
          </p:cNvSpPr>
          <p:nvPr/>
        </p:nvSpPr>
        <p:spPr bwMode="auto">
          <a:xfrm>
            <a:off x="3078163" y="4342026"/>
            <a:ext cx="4763" cy="6350"/>
          </a:xfrm>
          <a:custGeom>
            <a:avLst/>
            <a:gdLst>
              <a:gd name="T0" fmla="*/ 2 w 3"/>
              <a:gd name="T1" fmla="*/ 3 h 3"/>
              <a:gd name="T2" fmla="*/ 0 w 3"/>
              <a:gd name="T3" fmla="*/ 3 h 3"/>
              <a:gd name="T4" fmla="*/ 1 w 3"/>
              <a:gd name="T5" fmla="*/ 1 h 3"/>
              <a:gd name="T6" fmla="*/ 2 w 3"/>
              <a:gd name="T7" fmla="*/ 1 h 3"/>
              <a:gd name="T8" fmla="*/ 2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2" name="Freeform 3366"/>
          <p:cNvSpPr>
            <a:spLocks noChangeAspect="1"/>
          </p:cNvSpPr>
          <p:nvPr/>
        </p:nvSpPr>
        <p:spPr bwMode="auto">
          <a:xfrm>
            <a:off x="3328989" y="4634126"/>
            <a:ext cx="6350" cy="6350"/>
          </a:xfrm>
          <a:custGeom>
            <a:avLst/>
            <a:gdLst>
              <a:gd name="T0" fmla="*/ 3 w 3"/>
              <a:gd name="T1" fmla="*/ 3 h 3"/>
              <a:gd name="T2" fmla="*/ 1 w 3"/>
              <a:gd name="T3" fmla="*/ 3 h 3"/>
              <a:gd name="T4" fmla="*/ 1 w 3"/>
              <a:gd name="T5" fmla="*/ 1 h 3"/>
              <a:gd name="T6" fmla="*/ 3 w 3"/>
              <a:gd name="T7" fmla="*/ 0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3" name="Freeform 3367"/>
          <p:cNvSpPr>
            <a:spLocks noChangeAspect="1"/>
          </p:cNvSpPr>
          <p:nvPr/>
        </p:nvSpPr>
        <p:spPr bwMode="auto">
          <a:xfrm>
            <a:off x="2328863" y="4661115"/>
            <a:ext cx="3175" cy="4763"/>
          </a:xfrm>
          <a:custGeom>
            <a:avLst/>
            <a:gdLst>
              <a:gd name="T0" fmla="*/ 1 w 2"/>
              <a:gd name="T1" fmla="*/ 2 h 3"/>
              <a:gd name="T2" fmla="*/ 0 w 2"/>
              <a:gd name="T3" fmla="*/ 2 h 3"/>
              <a:gd name="T4" fmla="*/ 0 w 2"/>
              <a:gd name="T5" fmla="*/ 1 h 3"/>
              <a:gd name="T6" fmla="*/ 1 w 2"/>
              <a:gd name="T7" fmla="*/ 0 h 3"/>
              <a:gd name="T8" fmla="*/ 1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2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4" name="Freeform 3368"/>
          <p:cNvSpPr>
            <a:spLocks noChangeAspect="1"/>
          </p:cNvSpPr>
          <p:nvPr/>
        </p:nvSpPr>
        <p:spPr bwMode="auto">
          <a:xfrm>
            <a:off x="2349501" y="4654763"/>
            <a:ext cx="4763" cy="6350"/>
          </a:xfrm>
          <a:custGeom>
            <a:avLst/>
            <a:gdLst>
              <a:gd name="T0" fmla="*/ 3 w 2"/>
              <a:gd name="T1" fmla="*/ 1 h 3"/>
              <a:gd name="T2" fmla="*/ 3 w 2"/>
              <a:gd name="T3" fmla="*/ 4 h 3"/>
              <a:gd name="T4" fmla="*/ 2 w 2"/>
              <a:gd name="T5" fmla="*/ 3 h 3"/>
              <a:gd name="T6" fmla="*/ 0 w 2"/>
              <a:gd name="T7" fmla="*/ 1 h 3"/>
              <a:gd name="T8" fmla="*/ 3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5" name="Freeform 3369"/>
          <p:cNvSpPr>
            <a:spLocks noChangeAspect="1"/>
          </p:cNvSpPr>
          <p:nvPr/>
        </p:nvSpPr>
        <p:spPr bwMode="auto">
          <a:xfrm>
            <a:off x="2603500" y="4729378"/>
            <a:ext cx="3175" cy="3175"/>
          </a:xfrm>
          <a:custGeom>
            <a:avLst/>
            <a:gdLst>
              <a:gd name="T0" fmla="*/ 1 w 2"/>
              <a:gd name="T1" fmla="*/ 2 h 2"/>
              <a:gd name="T2" fmla="*/ 0 w 2"/>
              <a:gd name="T3" fmla="*/ 2 h 2"/>
              <a:gd name="T4" fmla="*/ 1 w 2"/>
              <a:gd name="T5" fmla="*/ 0 h 2"/>
              <a:gd name="T6" fmla="*/ 2 w 2"/>
              <a:gd name="T7" fmla="*/ 1 h 2"/>
              <a:gd name="T8" fmla="*/ 1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66" name="Freeform 3370"/>
          <p:cNvSpPr>
            <a:spLocks noChangeAspect="1"/>
          </p:cNvSpPr>
          <p:nvPr/>
        </p:nvSpPr>
        <p:spPr bwMode="auto">
          <a:xfrm>
            <a:off x="2608264" y="4726203"/>
            <a:ext cx="6350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3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95" name="Freeform 3399"/>
          <p:cNvSpPr>
            <a:spLocks noChangeAspect="1"/>
          </p:cNvSpPr>
          <p:nvPr/>
        </p:nvSpPr>
        <p:spPr bwMode="auto">
          <a:xfrm>
            <a:off x="5518150" y="2008403"/>
            <a:ext cx="1588" cy="3175"/>
          </a:xfrm>
          <a:custGeom>
            <a:avLst/>
            <a:gdLst>
              <a:gd name="T0" fmla="*/ 1 w 1"/>
              <a:gd name="T1" fmla="*/ 1 h 2"/>
              <a:gd name="T2" fmla="*/ 0 w 1"/>
              <a:gd name="T3" fmla="*/ 2 h 2"/>
              <a:gd name="T4" fmla="*/ 0 w 1"/>
              <a:gd name="T5" fmla="*/ 1 h 2"/>
              <a:gd name="T6" fmla="*/ 0 w 1"/>
              <a:gd name="T7" fmla="*/ 0 h 2"/>
              <a:gd name="T8" fmla="*/ 1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96" name="Freeform 3400"/>
          <p:cNvSpPr>
            <a:spLocks noChangeAspect="1"/>
          </p:cNvSpPr>
          <p:nvPr/>
        </p:nvSpPr>
        <p:spPr bwMode="auto">
          <a:xfrm>
            <a:off x="5610225" y="1998876"/>
            <a:ext cx="1588" cy="6350"/>
          </a:xfrm>
          <a:custGeom>
            <a:avLst/>
            <a:gdLst>
              <a:gd name="T0" fmla="*/ 1 w 1"/>
              <a:gd name="T1" fmla="*/ 3 h 3"/>
              <a:gd name="T2" fmla="*/ 0 w 1"/>
              <a:gd name="T3" fmla="*/ 3 h 3"/>
              <a:gd name="T4" fmla="*/ 0 w 1"/>
              <a:gd name="T5" fmla="*/ 1 h 3"/>
              <a:gd name="T6" fmla="*/ 1 w 1"/>
              <a:gd name="T7" fmla="*/ 0 h 3"/>
              <a:gd name="T8" fmla="*/ 1 w 1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97" name="Freeform 3401"/>
          <p:cNvSpPr>
            <a:spLocks noChangeAspect="1"/>
          </p:cNvSpPr>
          <p:nvPr/>
        </p:nvSpPr>
        <p:spPr bwMode="auto">
          <a:xfrm>
            <a:off x="5629275" y="1990938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0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98" name="Freeform 3402"/>
          <p:cNvSpPr>
            <a:spLocks noChangeAspect="1"/>
          </p:cNvSpPr>
          <p:nvPr/>
        </p:nvSpPr>
        <p:spPr bwMode="auto">
          <a:xfrm>
            <a:off x="5621339" y="1986178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2 h 2"/>
              <a:gd name="T4" fmla="*/ 1 w 2"/>
              <a:gd name="T5" fmla="*/ 1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99" name="Freeform 3403"/>
          <p:cNvSpPr>
            <a:spLocks noChangeAspect="1"/>
          </p:cNvSpPr>
          <p:nvPr/>
        </p:nvSpPr>
        <p:spPr bwMode="auto">
          <a:xfrm>
            <a:off x="5629275" y="1983003"/>
            <a:ext cx="4763" cy="4763"/>
          </a:xfrm>
          <a:custGeom>
            <a:avLst/>
            <a:gdLst>
              <a:gd name="T0" fmla="*/ 2 w 3"/>
              <a:gd name="T1" fmla="*/ 2 h 2"/>
              <a:gd name="T2" fmla="*/ 2 w 3"/>
              <a:gd name="T3" fmla="*/ 3 h 2"/>
              <a:gd name="T4" fmla="*/ 1 w 3"/>
              <a:gd name="T5" fmla="*/ 3 h 2"/>
              <a:gd name="T6" fmla="*/ 1 w 3"/>
              <a:gd name="T7" fmla="*/ 0 h 2"/>
              <a:gd name="T8" fmla="*/ 2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0" name="Freeform 3404"/>
          <p:cNvSpPr>
            <a:spLocks noChangeAspect="1"/>
          </p:cNvSpPr>
          <p:nvPr/>
        </p:nvSpPr>
        <p:spPr bwMode="auto">
          <a:xfrm>
            <a:off x="5734050" y="1952838"/>
            <a:ext cx="4763" cy="6350"/>
          </a:xfrm>
          <a:custGeom>
            <a:avLst/>
            <a:gdLst>
              <a:gd name="T0" fmla="*/ 2 w 3"/>
              <a:gd name="T1" fmla="*/ 1 h 3"/>
              <a:gd name="T2" fmla="*/ 2 w 3"/>
              <a:gd name="T3" fmla="*/ 3 h 3"/>
              <a:gd name="T4" fmla="*/ 1 w 3"/>
              <a:gd name="T5" fmla="*/ 3 h 3"/>
              <a:gd name="T6" fmla="*/ 1 w 3"/>
              <a:gd name="T7" fmla="*/ 0 h 3"/>
              <a:gd name="T8" fmla="*/ 2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1" name="Freeform 3405"/>
          <p:cNvSpPr>
            <a:spLocks noChangeAspect="1"/>
          </p:cNvSpPr>
          <p:nvPr/>
        </p:nvSpPr>
        <p:spPr bwMode="auto">
          <a:xfrm>
            <a:off x="5761039" y="1941728"/>
            <a:ext cx="4763" cy="3175"/>
          </a:xfrm>
          <a:custGeom>
            <a:avLst/>
            <a:gdLst>
              <a:gd name="T0" fmla="*/ 2 w 3"/>
              <a:gd name="T1" fmla="*/ 2 h 2"/>
              <a:gd name="T2" fmla="*/ 1 w 3"/>
              <a:gd name="T3" fmla="*/ 2 h 2"/>
              <a:gd name="T4" fmla="*/ 1 w 3"/>
              <a:gd name="T5" fmla="*/ 1 h 2"/>
              <a:gd name="T6" fmla="*/ 2 w 3"/>
              <a:gd name="T7" fmla="*/ 0 h 2"/>
              <a:gd name="T8" fmla="*/ 2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2" name="Freeform 3406"/>
          <p:cNvSpPr>
            <a:spLocks noChangeAspect="1"/>
          </p:cNvSpPr>
          <p:nvPr/>
        </p:nvSpPr>
        <p:spPr bwMode="auto">
          <a:xfrm>
            <a:off x="5618163" y="1990938"/>
            <a:ext cx="3175" cy="6350"/>
          </a:xfrm>
          <a:custGeom>
            <a:avLst/>
            <a:gdLst>
              <a:gd name="T0" fmla="*/ 2 w 2"/>
              <a:gd name="T1" fmla="*/ 4 h 3"/>
              <a:gd name="T2" fmla="*/ 1 w 2"/>
              <a:gd name="T3" fmla="*/ 4 h 3"/>
              <a:gd name="T4" fmla="*/ 1 w 2"/>
              <a:gd name="T5" fmla="*/ 3 h 3"/>
              <a:gd name="T6" fmla="*/ 2 w 2"/>
              <a:gd name="T7" fmla="*/ 1 h 3"/>
              <a:gd name="T8" fmla="*/ 2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3" name="Freeform 3407"/>
          <p:cNvSpPr>
            <a:spLocks noChangeAspect="1"/>
          </p:cNvSpPr>
          <p:nvPr/>
        </p:nvSpPr>
        <p:spPr bwMode="auto">
          <a:xfrm>
            <a:off x="5707064" y="2017928"/>
            <a:ext cx="6350" cy="3175"/>
          </a:xfrm>
          <a:custGeom>
            <a:avLst/>
            <a:gdLst>
              <a:gd name="T0" fmla="*/ 3 w 3"/>
              <a:gd name="T1" fmla="*/ 1 h 2"/>
              <a:gd name="T2" fmla="*/ 4 w 3"/>
              <a:gd name="T3" fmla="*/ 2 h 2"/>
              <a:gd name="T4" fmla="*/ 1 w 3"/>
              <a:gd name="T5" fmla="*/ 2 h 2"/>
              <a:gd name="T6" fmla="*/ 1 w 3"/>
              <a:gd name="T7" fmla="*/ 0 h 2"/>
              <a:gd name="T8" fmla="*/ 3 w 3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4" name="Freeform 3408"/>
          <p:cNvSpPr>
            <a:spLocks noChangeAspect="1"/>
          </p:cNvSpPr>
          <p:nvPr/>
        </p:nvSpPr>
        <p:spPr bwMode="auto">
          <a:xfrm>
            <a:off x="5726114" y="2005228"/>
            <a:ext cx="6350" cy="3175"/>
          </a:xfrm>
          <a:custGeom>
            <a:avLst/>
            <a:gdLst>
              <a:gd name="T0" fmla="*/ 3 w 3"/>
              <a:gd name="T1" fmla="*/ 0 h 2"/>
              <a:gd name="T2" fmla="*/ 3 w 3"/>
              <a:gd name="T3" fmla="*/ 2 h 2"/>
              <a:gd name="T4" fmla="*/ 1 w 3"/>
              <a:gd name="T5" fmla="*/ 2 h 2"/>
              <a:gd name="T6" fmla="*/ 0 w 3"/>
              <a:gd name="T7" fmla="*/ 0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5" name="Freeform 3409"/>
          <p:cNvSpPr>
            <a:spLocks noChangeAspect="1"/>
          </p:cNvSpPr>
          <p:nvPr/>
        </p:nvSpPr>
        <p:spPr bwMode="auto">
          <a:xfrm>
            <a:off x="8072438" y="3162515"/>
            <a:ext cx="3175" cy="4763"/>
          </a:xfrm>
          <a:custGeom>
            <a:avLst/>
            <a:gdLst>
              <a:gd name="T0" fmla="*/ 2 w 2"/>
              <a:gd name="T1" fmla="*/ 2 h 2"/>
              <a:gd name="T2" fmla="*/ 1 w 2"/>
              <a:gd name="T3" fmla="*/ 3 h 2"/>
              <a:gd name="T4" fmla="*/ 0 w 2"/>
              <a:gd name="T5" fmla="*/ 2 h 2"/>
              <a:gd name="T6" fmla="*/ 1 w 2"/>
              <a:gd name="T7" fmla="*/ 0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6" name="Freeform 3410"/>
          <p:cNvSpPr>
            <a:spLocks noChangeAspect="1"/>
          </p:cNvSpPr>
          <p:nvPr/>
        </p:nvSpPr>
        <p:spPr bwMode="auto">
          <a:xfrm>
            <a:off x="8027988" y="3264115"/>
            <a:ext cx="1588" cy="3175"/>
          </a:xfrm>
          <a:custGeom>
            <a:avLst/>
            <a:gdLst>
              <a:gd name="T0" fmla="*/ 1 w 1"/>
              <a:gd name="T1" fmla="*/ 1 h 2"/>
              <a:gd name="T2" fmla="*/ 0 w 1"/>
              <a:gd name="T3" fmla="*/ 2 h 2"/>
              <a:gd name="T4" fmla="*/ 0 w 1"/>
              <a:gd name="T5" fmla="*/ 1 h 2"/>
              <a:gd name="T6" fmla="*/ 0 w 1"/>
              <a:gd name="T7" fmla="*/ 0 h 2"/>
              <a:gd name="T8" fmla="*/ 1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7" name="Freeform 3411"/>
          <p:cNvSpPr>
            <a:spLocks noChangeAspect="1"/>
          </p:cNvSpPr>
          <p:nvPr/>
        </p:nvSpPr>
        <p:spPr bwMode="auto">
          <a:xfrm>
            <a:off x="7948613" y="2441790"/>
            <a:ext cx="3175" cy="4763"/>
          </a:xfrm>
          <a:custGeom>
            <a:avLst/>
            <a:gdLst>
              <a:gd name="T0" fmla="*/ 1 w 2"/>
              <a:gd name="T1" fmla="*/ 2 h 3"/>
              <a:gd name="T2" fmla="*/ 1 w 2"/>
              <a:gd name="T3" fmla="*/ 3 h 3"/>
              <a:gd name="T4" fmla="*/ 0 w 2"/>
              <a:gd name="T5" fmla="*/ 2 h 3"/>
              <a:gd name="T6" fmla="*/ 1 w 2"/>
              <a:gd name="T7" fmla="*/ 0 h 3"/>
              <a:gd name="T8" fmla="*/ 1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8" name="Freeform 3412"/>
          <p:cNvSpPr>
            <a:spLocks noChangeAspect="1"/>
          </p:cNvSpPr>
          <p:nvPr/>
        </p:nvSpPr>
        <p:spPr bwMode="auto">
          <a:xfrm>
            <a:off x="7926389" y="2429088"/>
            <a:ext cx="3175" cy="6350"/>
          </a:xfrm>
          <a:custGeom>
            <a:avLst/>
            <a:gdLst>
              <a:gd name="T0" fmla="*/ 2 w 1"/>
              <a:gd name="T1" fmla="*/ 3 h 3"/>
              <a:gd name="T2" fmla="*/ 0 w 1"/>
              <a:gd name="T3" fmla="*/ 4 h 3"/>
              <a:gd name="T4" fmla="*/ 0 w 1"/>
              <a:gd name="T5" fmla="*/ 1 h 3"/>
              <a:gd name="T6" fmla="*/ 2 w 1"/>
              <a:gd name="T7" fmla="*/ 0 h 3"/>
              <a:gd name="T8" fmla="*/ 2 w 1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09" name="Freeform 3413"/>
          <p:cNvSpPr>
            <a:spLocks noChangeAspect="1"/>
          </p:cNvSpPr>
          <p:nvPr/>
        </p:nvSpPr>
        <p:spPr bwMode="auto">
          <a:xfrm>
            <a:off x="7923214" y="2419563"/>
            <a:ext cx="6350" cy="6350"/>
          </a:xfrm>
          <a:custGeom>
            <a:avLst/>
            <a:gdLst>
              <a:gd name="T0" fmla="*/ 3 w 3"/>
              <a:gd name="T1" fmla="*/ 3 h 3"/>
              <a:gd name="T2" fmla="*/ 1 w 3"/>
              <a:gd name="T3" fmla="*/ 4 h 3"/>
              <a:gd name="T4" fmla="*/ 0 w 3"/>
              <a:gd name="T5" fmla="*/ 3 h 3"/>
              <a:gd name="T6" fmla="*/ 1 w 3"/>
              <a:gd name="T7" fmla="*/ 1 h 3"/>
              <a:gd name="T8" fmla="*/ 3 w 3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3" y="1"/>
                  <a:pt x="3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0" name="Freeform 3414"/>
          <p:cNvSpPr>
            <a:spLocks noChangeAspect="1"/>
          </p:cNvSpPr>
          <p:nvPr/>
        </p:nvSpPr>
        <p:spPr bwMode="auto">
          <a:xfrm>
            <a:off x="7526338" y="2183026"/>
            <a:ext cx="3175" cy="6350"/>
          </a:xfrm>
          <a:custGeom>
            <a:avLst/>
            <a:gdLst>
              <a:gd name="T0" fmla="*/ 2 w 1"/>
              <a:gd name="T1" fmla="*/ 3 h 3"/>
              <a:gd name="T2" fmla="*/ 2 w 1"/>
              <a:gd name="T3" fmla="*/ 4 h 3"/>
              <a:gd name="T4" fmla="*/ 0 w 1"/>
              <a:gd name="T5" fmla="*/ 1 h 3"/>
              <a:gd name="T6" fmla="*/ 2 w 1"/>
              <a:gd name="T7" fmla="*/ 0 h 3"/>
              <a:gd name="T8" fmla="*/ 2 w 1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1" name="Freeform 3415"/>
          <p:cNvSpPr>
            <a:spLocks noChangeAspect="1"/>
          </p:cNvSpPr>
          <p:nvPr/>
        </p:nvSpPr>
        <p:spPr bwMode="auto">
          <a:xfrm>
            <a:off x="6840538" y="2179853"/>
            <a:ext cx="4763" cy="3175"/>
          </a:xfrm>
          <a:custGeom>
            <a:avLst/>
            <a:gdLst>
              <a:gd name="T0" fmla="*/ 3 w 2"/>
              <a:gd name="T1" fmla="*/ 1 h 2"/>
              <a:gd name="T2" fmla="*/ 3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3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2" name="Freeform 3416"/>
          <p:cNvSpPr>
            <a:spLocks noChangeAspect="1"/>
          </p:cNvSpPr>
          <p:nvPr/>
        </p:nvSpPr>
        <p:spPr bwMode="auto">
          <a:xfrm>
            <a:off x="6372226" y="2036976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3" name="Freeform 3417"/>
          <p:cNvSpPr>
            <a:spLocks noChangeAspect="1"/>
          </p:cNvSpPr>
          <p:nvPr/>
        </p:nvSpPr>
        <p:spPr bwMode="auto">
          <a:xfrm>
            <a:off x="6361114" y="2025865"/>
            <a:ext cx="4763" cy="3175"/>
          </a:xfrm>
          <a:custGeom>
            <a:avLst/>
            <a:gdLst>
              <a:gd name="T0" fmla="*/ 2 w 3"/>
              <a:gd name="T1" fmla="*/ 0 h 2"/>
              <a:gd name="T2" fmla="*/ 2 w 3"/>
              <a:gd name="T3" fmla="*/ 1 h 2"/>
              <a:gd name="T4" fmla="*/ 1 w 3"/>
              <a:gd name="T5" fmla="*/ 2 h 2"/>
              <a:gd name="T6" fmla="*/ 0 w 3"/>
              <a:gd name="T7" fmla="*/ 1 h 2"/>
              <a:gd name="T8" fmla="*/ 2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4" name="Freeform 3418"/>
          <p:cNvSpPr>
            <a:spLocks noChangeAspect="1"/>
          </p:cNvSpPr>
          <p:nvPr/>
        </p:nvSpPr>
        <p:spPr bwMode="auto">
          <a:xfrm>
            <a:off x="6384925" y="2038565"/>
            <a:ext cx="6350" cy="4763"/>
          </a:xfrm>
          <a:custGeom>
            <a:avLst/>
            <a:gdLst>
              <a:gd name="T0" fmla="*/ 3 w 3"/>
              <a:gd name="T1" fmla="*/ 0 h 2"/>
              <a:gd name="T2" fmla="*/ 4 w 3"/>
              <a:gd name="T3" fmla="*/ 2 h 2"/>
              <a:gd name="T4" fmla="*/ 3 w 3"/>
              <a:gd name="T5" fmla="*/ 3 h 2"/>
              <a:gd name="T6" fmla="*/ 0 w 3"/>
              <a:gd name="T7" fmla="*/ 2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5" name="Freeform 3419"/>
          <p:cNvSpPr>
            <a:spLocks noChangeAspect="1"/>
          </p:cNvSpPr>
          <p:nvPr/>
        </p:nvSpPr>
        <p:spPr bwMode="auto">
          <a:xfrm>
            <a:off x="6696075" y="2124288"/>
            <a:ext cx="3175" cy="6350"/>
          </a:xfrm>
          <a:custGeom>
            <a:avLst/>
            <a:gdLst>
              <a:gd name="T0" fmla="*/ 1 w 2"/>
              <a:gd name="T1" fmla="*/ 4 h 3"/>
              <a:gd name="T2" fmla="*/ 0 w 2"/>
              <a:gd name="T3" fmla="*/ 4 h 3"/>
              <a:gd name="T4" fmla="*/ 0 w 2"/>
              <a:gd name="T5" fmla="*/ 3 h 3"/>
              <a:gd name="T6" fmla="*/ 2 w 2"/>
              <a:gd name="T7" fmla="*/ 1 h 3"/>
              <a:gd name="T8" fmla="*/ 1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1"/>
                </a:cubicBezTo>
                <a:cubicBezTo>
                  <a:pt x="2" y="1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6" name="Freeform 3420"/>
          <p:cNvSpPr>
            <a:spLocks noChangeAspect="1"/>
          </p:cNvSpPr>
          <p:nvPr/>
        </p:nvSpPr>
        <p:spPr bwMode="auto">
          <a:xfrm>
            <a:off x="6391275" y="2114765"/>
            <a:ext cx="1588" cy="4763"/>
          </a:xfrm>
          <a:custGeom>
            <a:avLst/>
            <a:gdLst>
              <a:gd name="T0" fmla="*/ 1 w 1"/>
              <a:gd name="T1" fmla="*/ 2 h 2"/>
              <a:gd name="T2" fmla="*/ 0 w 1"/>
              <a:gd name="T3" fmla="*/ 3 h 2"/>
              <a:gd name="T4" fmla="*/ 0 w 1"/>
              <a:gd name="T5" fmla="*/ 2 h 2"/>
              <a:gd name="T6" fmla="*/ 0 w 1"/>
              <a:gd name="T7" fmla="*/ 0 h 2"/>
              <a:gd name="T8" fmla="*/ 1 w 1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7" name="Freeform 3421"/>
          <p:cNvSpPr>
            <a:spLocks noChangeAspect="1"/>
          </p:cNvSpPr>
          <p:nvPr/>
        </p:nvSpPr>
        <p:spPr bwMode="auto">
          <a:xfrm>
            <a:off x="6505575" y="2176678"/>
            <a:ext cx="3175" cy="4763"/>
          </a:xfrm>
          <a:custGeom>
            <a:avLst/>
            <a:gdLst>
              <a:gd name="T0" fmla="*/ 2 w 2"/>
              <a:gd name="T1" fmla="*/ 2 h 3"/>
              <a:gd name="T2" fmla="*/ 1 w 2"/>
              <a:gd name="T3" fmla="*/ 3 h 3"/>
              <a:gd name="T4" fmla="*/ 0 w 2"/>
              <a:gd name="T5" fmla="*/ 2 h 3"/>
              <a:gd name="T6" fmla="*/ 1 w 2"/>
              <a:gd name="T7" fmla="*/ 0 h 3"/>
              <a:gd name="T8" fmla="*/ 2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8" name="Freeform 3422"/>
          <p:cNvSpPr>
            <a:spLocks noChangeAspect="1"/>
          </p:cNvSpPr>
          <p:nvPr/>
        </p:nvSpPr>
        <p:spPr bwMode="auto">
          <a:xfrm>
            <a:off x="6421438" y="2097303"/>
            <a:ext cx="6350" cy="4763"/>
          </a:xfrm>
          <a:custGeom>
            <a:avLst/>
            <a:gdLst>
              <a:gd name="T0" fmla="*/ 3 w 3"/>
              <a:gd name="T1" fmla="*/ 2 h 2"/>
              <a:gd name="T2" fmla="*/ 3 w 3"/>
              <a:gd name="T3" fmla="*/ 3 h 2"/>
              <a:gd name="T4" fmla="*/ 1 w 3"/>
              <a:gd name="T5" fmla="*/ 2 h 2"/>
              <a:gd name="T6" fmla="*/ 1 w 3"/>
              <a:gd name="T7" fmla="*/ 0 h 2"/>
              <a:gd name="T8" fmla="*/ 3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19" name="Freeform 3423"/>
          <p:cNvSpPr>
            <a:spLocks noChangeAspect="1"/>
          </p:cNvSpPr>
          <p:nvPr/>
        </p:nvSpPr>
        <p:spPr bwMode="auto">
          <a:xfrm>
            <a:off x="6465889" y="2167153"/>
            <a:ext cx="3175" cy="3175"/>
          </a:xfrm>
          <a:custGeom>
            <a:avLst/>
            <a:gdLst>
              <a:gd name="T0" fmla="*/ 1 w 2"/>
              <a:gd name="T1" fmla="*/ 2 h 2"/>
              <a:gd name="T2" fmla="*/ 0 w 2"/>
              <a:gd name="T3" fmla="*/ 2 h 2"/>
              <a:gd name="T4" fmla="*/ 1 w 2"/>
              <a:gd name="T5" fmla="*/ 0 h 2"/>
              <a:gd name="T6" fmla="*/ 2 w 2"/>
              <a:gd name="T7" fmla="*/ 0 h 2"/>
              <a:gd name="T8" fmla="*/ 1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0" name="Freeform 3424"/>
          <p:cNvSpPr>
            <a:spLocks noChangeAspect="1"/>
          </p:cNvSpPr>
          <p:nvPr/>
        </p:nvSpPr>
        <p:spPr bwMode="auto">
          <a:xfrm>
            <a:off x="6486525" y="2163978"/>
            <a:ext cx="6350" cy="4763"/>
          </a:xfrm>
          <a:custGeom>
            <a:avLst/>
            <a:gdLst>
              <a:gd name="T0" fmla="*/ 3 w 3"/>
              <a:gd name="T1" fmla="*/ 3 h 2"/>
              <a:gd name="T2" fmla="*/ 0 w 3"/>
              <a:gd name="T3" fmla="*/ 3 h 2"/>
              <a:gd name="T4" fmla="*/ 1 w 3"/>
              <a:gd name="T5" fmla="*/ 2 h 2"/>
              <a:gd name="T6" fmla="*/ 3 w 3"/>
              <a:gd name="T7" fmla="*/ 0 h 2"/>
              <a:gd name="T8" fmla="*/ 3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1" name="Freeform 3425"/>
          <p:cNvSpPr>
            <a:spLocks noChangeAspect="1"/>
          </p:cNvSpPr>
          <p:nvPr/>
        </p:nvSpPr>
        <p:spPr bwMode="auto">
          <a:xfrm>
            <a:off x="6278563" y="2259226"/>
            <a:ext cx="4763" cy="6350"/>
          </a:xfrm>
          <a:custGeom>
            <a:avLst/>
            <a:gdLst>
              <a:gd name="T0" fmla="*/ 3 w 2"/>
              <a:gd name="T1" fmla="*/ 3 h 3"/>
              <a:gd name="T2" fmla="*/ 2 w 2"/>
              <a:gd name="T3" fmla="*/ 4 h 3"/>
              <a:gd name="T4" fmla="*/ 0 w 2"/>
              <a:gd name="T5" fmla="*/ 3 h 3"/>
              <a:gd name="T6" fmla="*/ 2 w 2"/>
              <a:gd name="T7" fmla="*/ 0 h 3"/>
              <a:gd name="T8" fmla="*/ 3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2" name="Freeform 3426"/>
          <p:cNvSpPr>
            <a:spLocks noChangeAspect="1"/>
          </p:cNvSpPr>
          <p:nvPr/>
        </p:nvSpPr>
        <p:spPr bwMode="auto">
          <a:xfrm>
            <a:off x="6267450" y="2283039"/>
            <a:ext cx="6350" cy="3175"/>
          </a:xfrm>
          <a:custGeom>
            <a:avLst/>
            <a:gdLst>
              <a:gd name="T0" fmla="*/ 3 w 3"/>
              <a:gd name="T1" fmla="*/ 0 h 2"/>
              <a:gd name="T2" fmla="*/ 4 w 3"/>
              <a:gd name="T3" fmla="*/ 1 h 2"/>
              <a:gd name="T4" fmla="*/ 3 w 3"/>
              <a:gd name="T5" fmla="*/ 2 h 2"/>
              <a:gd name="T6" fmla="*/ 0 w 3"/>
              <a:gd name="T7" fmla="*/ 1 h 2"/>
              <a:gd name="T8" fmla="*/ 3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3" name="Freeform 3427"/>
          <p:cNvSpPr>
            <a:spLocks noChangeAspect="1"/>
          </p:cNvSpPr>
          <p:nvPr/>
        </p:nvSpPr>
        <p:spPr bwMode="auto">
          <a:xfrm>
            <a:off x="6232526" y="2276688"/>
            <a:ext cx="4763" cy="6350"/>
          </a:xfrm>
          <a:custGeom>
            <a:avLst/>
            <a:gdLst>
              <a:gd name="T0" fmla="*/ 3 w 2"/>
              <a:gd name="T1" fmla="*/ 1 h 3"/>
              <a:gd name="T2" fmla="*/ 2 w 2"/>
              <a:gd name="T3" fmla="*/ 3 h 3"/>
              <a:gd name="T4" fmla="*/ 0 w 2"/>
              <a:gd name="T5" fmla="*/ 3 h 3"/>
              <a:gd name="T6" fmla="*/ 0 w 2"/>
              <a:gd name="T7" fmla="*/ 0 h 3"/>
              <a:gd name="T8" fmla="*/ 3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4" name="Freeform 3428"/>
          <p:cNvSpPr>
            <a:spLocks noChangeAspect="1"/>
          </p:cNvSpPr>
          <p:nvPr/>
        </p:nvSpPr>
        <p:spPr bwMode="auto">
          <a:xfrm>
            <a:off x="6172201" y="2257638"/>
            <a:ext cx="3175" cy="6350"/>
          </a:xfrm>
          <a:custGeom>
            <a:avLst/>
            <a:gdLst>
              <a:gd name="T0" fmla="*/ 2 w 2"/>
              <a:gd name="T1" fmla="*/ 3 h 3"/>
              <a:gd name="T2" fmla="*/ 1 w 2"/>
              <a:gd name="T3" fmla="*/ 4 h 3"/>
              <a:gd name="T4" fmla="*/ 0 w 2"/>
              <a:gd name="T5" fmla="*/ 3 h 3"/>
              <a:gd name="T6" fmla="*/ 1 w 2"/>
              <a:gd name="T7" fmla="*/ 1 h 3"/>
              <a:gd name="T8" fmla="*/ 2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5" name="Freeform 3429"/>
          <p:cNvSpPr>
            <a:spLocks noChangeAspect="1"/>
          </p:cNvSpPr>
          <p:nvPr/>
        </p:nvSpPr>
        <p:spPr bwMode="auto">
          <a:xfrm>
            <a:off x="6116638" y="2311613"/>
            <a:ext cx="6350" cy="317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4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6" name="Freeform 3430"/>
          <p:cNvSpPr>
            <a:spLocks noChangeAspect="1"/>
          </p:cNvSpPr>
          <p:nvPr/>
        </p:nvSpPr>
        <p:spPr bwMode="auto">
          <a:xfrm>
            <a:off x="5949951" y="2483065"/>
            <a:ext cx="4763" cy="3175"/>
          </a:xfrm>
          <a:custGeom>
            <a:avLst/>
            <a:gdLst>
              <a:gd name="T0" fmla="*/ 2 w 3"/>
              <a:gd name="T1" fmla="*/ 0 h 2"/>
              <a:gd name="T2" fmla="*/ 2 w 3"/>
              <a:gd name="T3" fmla="*/ 1 h 2"/>
              <a:gd name="T4" fmla="*/ 1 w 3"/>
              <a:gd name="T5" fmla="*/ 2 h 2"/>
              <a:gd name="T6" fmla="*/ 0 w 3"/>
              <a:gd name="T7" fmla="*/ 0 h 2"/>
              <a:gd name="T8" fmla="*/ 2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7" name="Freeform 3431"/>
          <p:cNvSpPr>
            <a:spLocks noChangeAspect="1"/>
          </p:cNvSpPr>
          <p:nvPr/>
        </p:nvSpPr>
        <p:spPr bwMode="auto">
          <a:xfrm>
            <a:off x="5981700" y="2297326"/>
            <a:ext cx="39688" cy="26988"/>
          </a:xfrm>
          <a:custGeom>
            <a:avLst/>
            <a:gdLst>
              <a:gd name="T0" fmla="*/ 8 w 21"/>
              <a:gd name="T1" fmla="*/ 0 h 14"/>
              <a:gd name="T2" fmla="*/ 13 w 21"/>
              <a:gd name="T3" fmla="*/ 2 h 14"/>
              <a:gd name="T4" fmla="*/ 14 w 21"/>
              <a:gd name="T5" fmla="*/ 9 h 14"/>
              <a:gd name="T6" fmla="*/ 18 w 21"/>
              <a:gd name="T7" fmla="*/ 7 h 14"/>
              <a:gd name="T8" fmla="*/ 23 w 21"/>
              <a:gd name="T9" fmla="*/ 13 h 14"/>
              <a:gd name="T10" fmla="*/ 12 w 21"/>
              <a:gd name="T11" fmla="*/ 15 h 14"/>
              <a:gd name="T12" fmla="*/ 5 w 21"/>
              <a:gd name="T13" fmla="*/ 16 h 14"/>
              <a:gd name="T14" fmla="*/ 4 w 21"/>
              <a:gd name="T15" fmla="*/ 15 h 14"/>
              <a:gd name="T16" fmla="*/ 1 w 21"/>
              <a:gd name="T17" fmla="*/ 16 h 14"/>
              <a:gd name="T18" fmla="*/ 1 w 21"/>
              <a:gd name="T19" fmla="*/ 10 h 14"/>
              <a:gd name="T20" fmla="*/ 1 w 21"/>
              <a:gd name="T21" fmla="*/ 4 h 14"/>
              <a:gd name="T22" fmla="*/ 8 w 21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4"/>
              <a:gd name="T38" fmla="*/ 21 w 21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4">
                <a:moveTo>
                  <a:pt x="7" y="0"/>
                </a:moveTo>
                <a:cubicBezTo>
                  <a:pt x="9" y="0"/>
                  <a:pt x="10" y="1"/>
                  <a:pt x="11" y="2"/>
                </a:cubicBezTo>
                <a:cubicBezTo>
                  <a:pt x="12" y="4"/>
                  <a:pt x="11" y="6"/>
                  <a:pt x="12" y="7"/>
                </a:cubicBezTo>
                <a:cubicBezTo>
                  <a:pt x="13" y="8"/>
                  <a:pt x="14" y="5"/>
                  <a:pt x="15" y="6"/>
                </a:cubicBezTo>
                <a:cubicBezTo>
                  <a:pt x="17" y="7"/>
                  <a:pt x="21" y="9"/>
                  <a:pt x="19" y="11"/>
                </a:cubicBezTo>
                <a:cubicBezTo>
                  <a:pt x="18" y="13"/>
                  <a:pt x="13" y="11"/>
                  <a:pt x="10" y="12"/>
                </a:cubicBezTo>
                <a:cubicBezTo>
                  <a:pt x="8" y="12"/>
                  <a:pt x="6" y="13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2" y="12"/>
                  <a:pt x="1" y="14"/>
                  <a:pt x="1" y="13"/>
                </a:cubicBezTo>
                <a:cubicBezTo>
                  <a:pt x="0" y="12"/>
                  <a:pt x="1" y="9"/>
                  <a:pt x="1" y="8"/>
                </a:cubicBezTo>
                <a:cubicBezTo>
                  <a:pt x="1" y="6"/>
                  <a:pt x="0" y="4"/>
                  <a:pt x="1" y="3"/>
                </a:cubicBezTo>
                <a:cubicBezTo>
                  <a:pt x="2" y="1"/>
                  <a:pt x="5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8" name="Freeform 3432"/>
          <p:cNvSpPr>
            <a:spLocks noChangeAspect="1"/>
          </p:cNvSpPr>
          <p:nvPr/>
        </p:nvSpPr>
        <p:spPr bwMode="auto">
          <a:xfrm>
            <a:off x="6078539" y="2321138"/>
            <a:ext cx="11113" cy="12700"/>
          </a:xfrm>
          <a:custGeom>
            <a:avLst/>
            <a:gdLst>
              <a:gd name="T0" fmla="*/ 5 w 6"/>
              <a:gd name="T1" fmla="*/ 1 h 7"/>
              <a:gd name="T2" fmla="*/ 5 w 6"/>
              <a:gd name="T3" fmla="*/ 7 h 7"/>
              <a:gd name="T4" fmla="*/ 1 w 6"/>
              <a:gd name="T5" fmla="*/ 3 h 7"/>
              <a:gd name="T6" fmla="*/ 1 w 6"/>
              <a:gd name="T7" fmla="*/ 0 h 7"/>
              <a:gd name="T8" fmla="*/ 5 w 6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4" y="1"/>
                </a:moveTo>
                <a:cubicBezTo>
                  <a:pt x="5" y="2"/>
                  <a:pt x="6" y="5"/>
                  <a:pt x="4" y="6"/>
                </a:cubicBezTo>
                <a:cubicBezTo>
                  <a:pt x="3" y="7"/>
                  <a:pt x="1" y="5"/>
                  <a:pt x="1" y="3"/>
                </a:cubicBezTo>
                <a:cubicBezTo>
                  <a:pt x="0" y="3"/>
                  <a:pt x="0" y="1"/>
                  <a:pt x="1" y="0"/>
                </a:cubicBezTo>
                <a:cubicBezTo>
                  <a:pt x="2" y="0"/>
                  <a:pt x="4" y="0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29" name="Freeform 3433"/>
          <p:cNvSpPr>
            <a:spLocks noChangeAspect="1"/>
          </p:cNvSpPr>
          <p:nvPr/>
        </p:nvSpPr>
        <p:spPr bwMode="auto">
          <a:xfrm>
            <a:off x="6165851" y="2314789"/>
            <a:ext cx="19050" cy="23813"/>
          </a:xfrm>
          <a:custGeom>
            <a:avLst/>
            <a:gdLst>
              <a:gd name="T0" fmla="*/ 8 w 10"/>
              <a:gd name="T1" fmla="*/ 1 h 12"/>
              <a:gd name="T2" fmla="*/ 5 w 10"/>
              <a:gd name="T3" fmla="*/ 0 h 12"/>
              <a:gd name="T4" fmla="*/ 0 w 10"/>
              <a:gd name="T5" fmla="*/ 10 h 12"/>
              <a:gd name="T6" fmla="*/ 6 w 10"/>
              <a:gd name="T7" fmla="*/ 15 h 12"/>
              <a:gd name="T8" fmla="*/ 11 w 10"/>
              <a:gd name="T9" fmla="*/ 14 h 12"/>
              <a:gd name="T10" fmla="*/ 10 w 10"/>
              <a:gd name="T11" fmla="*/ 10 h 12"/>
              <a:gd name="T12" fmla="*/ 10 w 10"/>
              <a:gd name="T13" fmla="*/ 5 h 12"/>
              <a:gd name="T14" fmla="*/ 8 w 10"/>
              <a:gd name="T15" fmla="*/ 1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7" y="1"/>
                </a:moveTo>
                <a:cubicBezTo>
                  <a:pt x="6" y="0"/>
                  <a:pt x="5" y="0"/>
                  <a:pt x="4" y="0"/>
                </a:cubicBezTo>
                <a:cubicBezTo>
                  <a:pt x="2" y="2"/>
                  <a:pt x="0" y="5"/>
                  <a:pt x="0" y="8"/>
                </a:cubicBezTo>
                <a:cubicBezTo>
                  <a:pt x="1" y="10"/>
                  <a:pt x="3" y="11"/>
                  <a:pt x="5" y="12"/>
                </a:cubicBezTo>
                <a:cubicBezTo>
                  <a:pt x="6" y="12"/>
                  <a:pt x="8" y="12"/>
                  <a:pt x="9" y="11"/>
                </a:cubicBezTo>
                <a:cubicBezTo>
                  <a:pt x="10" y="10"/>
                  <a:pt x="8" y="9"/>
                  <a:pt x="8" y="8"/>
                </a:cubicBezTo>
                <a:cubicBezTo>
                  <a:pt x="8" y="6"/>
                  <a:pt x="8" y="5"/>
                  <a:pt x="8" y="4"/>
                </a:cubicBezTo>
                <a:cubicBezTo>
                  <a:pt x="7" y="3"/>
                  <a:pt x="8" y="2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0" name="Freeform 3434"/>
          <p:cNvSpPr>
            <a:spLocks noChangeAspect="1"/>
          </p:cNvSpPr>
          <p:nvPr/>
        </p:nvSpPr>
        <p:spPr bwMode="auto">
          <a:xfrm>
            <a:off x="6135689" y="2338601"/>
            <a:ext cx="28575" cy="20638"/>
          </a:xfrm>
          <a:custGeom>
            <a:avLst/>
            <a:gdLst>
              <a:gd name="T0" fmla="*/ 8 w 15"/>
              <a:gd name="T1" fmla="*/ 1 h 11"/>
              <a:gd name="T2" fmla="*/ 17 w 15"/>
              <a:gd name="T3" fmla="*/ 2 h 11"/>
              <a:gd name="T4" fmla="*/ 16 w 15"/>
              <a:gd name="T5" fmla="*/ 6 h 11"/>
              <a:gd name="T6" fmla="*/ 11 w 15"/>
              <a:gd name="T7" fmla="*/ 11 h 11"/>
              <a:gd name="T8" fmla="*/ 2 w 15"/>
              <a:gd name="T9" fmla="*/ 13 h 11"/>
              <a:gd name="T10" fmla="*/ 1 w 15"/>
              <a:gd name="T11" fmla="*/ 11 h 11"/>
              <a:gd name="T12" fmla="*/ 6 w 15"/>
              <a:gd name="T13" fmla="*/ 5 h 11"/>
              <a:gd name="T14" fmla="*/ 8 w 15"/>
              <a:gd name="T15" fmla="*/ 1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1"/>
              <a:gd name="T26" fmla="*/ 15 w 15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1">
                <a:moveTo>
                  <a:pt x="7" y="1"/>
                </a:moveTo>
                <a:cubicBezTo>
                  <a:pt x="9" y="0"/>
                  <a:pt x="12" y="1"/>
                  <a:pt x="14" y="2"/>
                </a:cubicBezTo>
                <a:cubicBezTo>
                  <a:pt x="15" y="3"/>
                  <a:pt x="14" y="4"/>
                  <a:pt x="13" y="5"/>
                </a:cubicBezTo>
                <a:cubicBezTo>
                  <a:pt x="12" y="7"/>
                  <a:pt x="11" y="9"/>
                  <a:pt x="9" y="9"/>
                </a:cubicBezTo>
                <a:cubicBezTo>
                  <a:pt x="7" y="11"/>
                  <a:pt x="4" y="11"/>
                  <a:pt x="2" y="11"/>
                </a:cubicBezTo>
                <a:cubicBezTo>
                  <a:pt x="1" y="11"/>
                  <a:pt x="0" y="9"/>
                  <a:pt x="1" y="9"/>
                </a:cubicBezTo>
                <a:cubicBezTo>
                  <a:pt x="1" y="7"/>
                  <a:pt x="3" y="5"/>
                  <a:pt x="5" y="4"/>
                </a:cubicBezTo>
                <a:cubicBezTo>
                  <a:pt x="5" y="3"/>
                  <a:pt x="6" y="1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1" name="Freeform 3435"/>
          <p:cNvSpPr>
            <a:spLocks noChangeAspect="1"/>
          </p:cNvSpPr>
          <p:nvPr/>
        </p:nvSpPr>
        <p:spPr bwMode="auto">
          <a:xfrm>
            <a:off x="6203950" y="2216363"/>
            <a:ext cx="15875" cy="20638"/>
          </a:xfrm>
          <a:custGeom>
            <a:avLst/>
            <a:gdLst>
              <a:gd name="T0" fmla="*/ 7 w 8"/>
              <a:gd name="T1" fmla="*/ 1 h 11"/>
              <a:gd name="T2" fmla="*/ 9 w 8"/>
              <a:gd name="T3" fmla="*/ 7 h 11"/>
              <a:gd name="T4" fmla="*/ 6 w 8"/>
              <a:gd name="T5" fmla="*/ 12 h 11"/>
              <a:gd name="T6" fmla="*/ 3 w 8"/>
              <a:gd name="T7" fmla="*/ 7 h 11"/>
              <a:gd name="T8" fmla="*/ 7 w 8"/>
              <a:gd name="T9" fmla="*/ 1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1"/>
              <a:gd name="T17" fmla="*/ 8 w 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1">
                <a:moveTo>
                  <a:pt x="6" y="1"/>
                </a:moveTo>
                <a:cubicBezTo>
                  <a:pt x="7" y="0"/>
                  <a:pt x="8" y="4"/>
                  <a:pt x="7" y="6"/>
                </a:cubicBezTo>
                <a:cubicBezTo>
                  <a:pt x="7" y="7"/>
                  <a:pt x="6" y="11"/>
                  <a:pt x="5" y="10"/>
                </a:cubicBezTo>
                <a:cubicBezTo>
                  <a:pt x="5" y="8"/>
                  <a:pt x="3" y="6"/>
                  <a:pt x="2" y="6"/>
                </a:cubicBezTo>
                <a:cubicBezTo>
                  <a:pt x="0" y="7"/>
                  <a:pt x="4" y="2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2" name="Freeform 3436"/>
          <p:cNvSpPr>
            <a:spLocks noChangeAspect="1"/>
          </p:cNvSpPr>
          <p:nvPr/>
        </p:nvSpPr>
        <p:spPr bwMode="auto">
          <a:xfrm>
            <a:off x="6450013" y="2141753"/>
            <a:ext cx="19050" cy="17463"/>
          </a:xfrm>
          <a:custGeom>
            <a:avLst/>
            <a:gdLst>
              <a:gd name="T0" fmla="*/ 8 w 10"/>
              <a:gd name="T1" fmla="*/ 0 h 9"/>
              <a:gd name="T2" fmla="*/ 12 w 10"/>
              <a:gd name="T3" fmla="*/ 1 h 9"/>
              <a:gd name="T4" fmla="*/ 7 w 10"/>
              <a:gd name="T5" fmla="*/ 11 h 9"/>
              <a:gd name="T6" fmla="*/ 5 w 10"/>
              <a:gd name="T7" fmla="*/ 9 h 9"/>
              <a:gd name="T8" fmla="*/ 0 w 10"/>
              <a:gd name="T9" fmla="*/ 7 h 9"/>
              <a:gd name="T10" fmla="*/ 7 w 10"/>
              <a:gd name="T11" fmla="*/ 4 h 9"/>
              <a:gd name="T12" fmla="*/ 8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9"/>
              <a:gd name="T23" fmla="*/ 10 w 10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9">
                <a:moveTo>
                  <a:pt x="7" y="0"/>
                </a:moveTo>
                <a:cubicBezTo>
                  <a:pt x="8" y="0"/>
                  <a:pt x="10" y="0"/>
                  <a:pt x="10" y="1"/>
                </a:cubicBezTo>
                <a:cubicBezTo>
                  <a:pt x="10" y="4"/>
                  <a:pt x="8" y="7"/>
                  <a:pt x="6" y="9"/>
                </a:cubicBezTo>
                <a:cubicBezTo>
                  <a:pt x="5" y="9"/>
                  <a:pt x="5" y="7"/>
                  <a:pt x="4" y="7"/>
                </a:cubicBezTo>
                <a:cubicBezTo>
                  <a:pt x="3" y="6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6" y="1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3" name="Freeform 3437"/>
          <p:cNvSpPr>
            <a:spLocks noChangeAspect="1"/>
          </p:cNvSpPr>
          <p:nvPr/>
        </p:nvSpPr>
        <p:spPr bwMode="auto">
          <a:xfrm>
            <a:off x="6480176" y="2178265"/>
            <a:ext cx="23813" cy="11113"/>
          </a:xfrm>
          <a:custGeom>
            <a:avLst/>
            <a:gdLst>
              <a:gd name="T0" fmla="*/ 4 w 12"/>
              <a:gd name="T1" fmla="*/ 0 h 6"/>
              <a:gd name="T2" fmla="*/ 1 w 12"/>
              <a:gd name="T3" fmla="*/ 5 h 6"/>
              <a:gd name="T4" fmla="*/ 10 w 12"/>
              <a:gd name="T5" fmla="*/ 7 h 6"/>
              <a:gd name="T6" fmla="*/ 15 w 12"/>
              <a:gd name="T7" fmla="*/ 6 h 6"/>
              <a:gd name="T8" fmla="*/ 10 w 12"/>
              <a:gd name="T9" fmla="*/ 2 h 6"/>
              <a:gd name="T10" fmla="*/ 4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3" y="0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6"/>
                  <a:pt x="8" y="6"/>
                </a:cubicBezTo>
                <a:cubicBezTo>
                  <a:pt x="10" y="6"/>
                  <a:pt x="12" y="6"/>
                  <a:pt x="12" y="5"/>
                </a:cubicBezTo>
                <a:cubicBezTo>
                  <a:pt x="12" y="3"/>
                  <a:pt x="10" y="2"/>
                  <a:pt x="8" y="2"/>
                </a:cubicBezTo>
                <a:cubicBezTo>
                  <a:pt x="7" y="1"/>
                  <a:pt x="5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4" name="Freeform 3438"/>
          <p:cNvSpPr>
            <a:spLocks noChangeAspect="1"/>
          </p:cNvSpPr>
          <p:nvPr/>
        </p:nvSpPr>
        <p:spPr bwMode="auto">
          <a:xfrm>
            <a:off x="6684964" y="2095715"/>
            <a:ext cx="23813" cy="11113"/>
          </a:xfrm>
          <a:custGeom>
            <a:avLst/>
            <a:gdLst>
              <a:gd name="T0" fmla="*/ 13 w 13"/>
              <a:gd name="T1" fmla="*/ 0 h 6"/>
              <a:gd name="T2" fmla="*/ 15 w 13"/>
              <a:gd name="T3" fmla="*/ 4 h 6"/>
              <a:gd name="T4" fmla="*/ 13 w 13"/>
              <a:gd name="T5" fmla="*/ 7 h 6"/>
              <a:gd name="T6" fmla="*/ 8 w 13"/>
              <a:gd name="T7" fmla="*/ 6 h 6"/>
              <a:gd name="T8" fmla="*/ 1 w 13"/>
              <a:gd name="T9" fmla="*/ 5 h 6"/>
              <a:gd name="T10" fmla="*/ 0 w 13"/>
              <a:gd name="T11" fmla="*/ 2 h 6"/>
              <a:gd name="T12" fmla="*/ 5 w 13"/>
              <a:gd name="T13" fmla="*/ 1 h 6"/>
              <a:gd name="T14" fmla="*/ 8 w 13"/>
              <a:gd name="T15" fmla="*/ 1 h 6"/>
              <a:gd name="T16" fmla="*/ 13 w 13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"/>
              <a:gd name="T29" fmla="*/ 13 w 13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">
                <a:moveTo>
                  <a:pt x="11" y="0"/>
                </a:moveTo>
                <a:cubicBezTo>
                  <a:pt x="12" y="0"/>
                  <a:pt x="13" y="2"/>
                  <a:pt x="13" y="3"/>
                </a:cubicBezTo>
                <a:cubicBezTo>
                  <a:pt x="13" y="4"/>
                  <a:pt x="12" y="6"/>
                  <a:pt x="11" y="6"/>
                </a:cubicBezTo>
                <a:cubicBezTo>
                  <a:pt x="9" y="6"/>
                  <a:pt x="8" y="5"/>
                  <a:pt x="7" y="5"/>
                </a:cubicBezTo>
                <a:cubicBezTo>
                  <a:pt x="5" y="4"/>
                  <a:pt x="3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3" y="1"/>
                  <a:pt x="4" y="1"/>
                </a:cubicBezTo>
                <a:cubicBezTo>
                  <a:pt x="5" y="1"/>
                  <a:pt x="6" y="1"/>
                  <a:pt x="7" y="1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5" name="Freeform 3439"/>
          <p:cNvSpPr>
            <a:spLocks noChangeAspect="1"/>
          </p:cNvSpPr>
          <p:nvPr/>
        </p:nvSpPr>
        <p:spPr bwMode="auto">
          <a:xfrm>
            <a:off x="6673850" y="2087778"/>
            <a:ext cx="12700" cy="9525"/>
          </a:xfrm>
          <a:custGeom>
            <a:avLst/>
            <a:gdLst>
              <a:gd name="T0" fmla="*/ 5 w 7"/>
              <a:gd name="T1" fmla="*/ 0 h 5"/>
              <a:gd name="T2" fmla="*/ 8 w 7"/>
              <a:gd name="T3" fmla="*/ 2 h 5"/>
              <a:gd name="T4" fmla="*/ 5 w 7"/>
              <a:gd name="T5" fmla="*/ 4 h 5"/>
              <a:gd name="T6" fmla="*/ 2 w 7"/>
              <a:gd name="T7" fmla="*/ 6 h 5"/>
              <a:gd name="T8" fmla="*/ 0 w 7"/>
              <a:gd name="T9" fmla="*/ 4 h 5"/>
              <a:gd name="T10" fmla="*/ 2 w 7"/>
              <a:gd name="T11" fmla="*/ 1 h 5"/>
              <a:gd name="T12" fmla="*/ 5 w 7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5"/>
              <a:gd name="T23" fmla="*/ 7 w 7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5">
                <a:moveTo>
                  <a:pt x="4" y="0"/>
                </a:moveTo>
                <a:cubicBezTo>
                  <a:pt x="5" y="0"/>
                  <a:pt x="7" y="1"/>
                  <a:pt x="7" y="2"/>
                </a:cubicBezTo>
                <a:cubicBezTo>
                  <a:pt x="7" y="3"/>
                  <a:pt x="5" y="2"/>
                  <a:pt x="4" y="3"/>
                </a:cubicBezTo>
                <a:cubicBezTo>
                  <a:pt x="3" y="3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2" y="2"/>
                  <a:pt x="2" y="1"/>
                </a:cubicBezTo>
                <a:cubicBezTo>
                  <a:pt x="3" y="1"/>
                  <a:pt x="3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6" name="Freeform 3440"/>
          <p:cNvSpPr>
            <a:spLocks noChangeAspect="1"/>
          </p:cNvSpPr>
          <p:nvPr/>
        </p:nvSpPr>
        <p:spPr bwMode="auto">
          <a:xfrm>
            <a:off x="6546850" y="2036976"/>
            <a:ext cx="109538" cy="76200"/>
          </a:xfrm>
          <a:custGeom>
            <a:avLst/>
            <a:gdLst>
              <a:gd name="T0" fmla="*/ 64 w 57"/>
              <a:gd name="T1" fmla="*/ 22 h 40"/>
              <a:gd name="T2" fmla="*/ 65 w 57"/>
              <a:gd name="T3" fmla="*/ 35 h 40"/>
              <a:gd name="T4" fmla="*/ 40 w 57"/>
              <a:gd name="T5" fmla="*/ 40 h 40"/>
              <a:gd name="T6" fmla="*/ 19 w 57"/>
              <a:gd name="T7" fmla="*/ 40 h 40"/>
              <a:gd name="T8" fmla="*/ 5 w 57"/>
              <a:gd name="T9" fmla="*/ 47 h 40"/>
              <a:gd name="T10" fmla="*/ 1 w 57"/>
              <a:gd name="T11" fmla="*/ 44 h 40"/>
              <a:gd name="T12" fmla="*/ 1 w 57"/>
              <a:gd name="T13" fmla="*/ 29 h 40"/>
              <a:gd name="T14" fmla="*/ 6 w 57"/>
              <a:gd name="T15" fmla="*/ 23 h 40"/>
              <a:gd name="T16" fmla="*/ 11 w 57"/>
              <a:gd name="T17" fmla="*/ 24 h 40"/>
              <a:gd name="T18" fmla="*/ 8 w 57"/>
              <a:gd name="T19" fmla="*/ 16 h 40"/>
              <a:gd name="T20" fmla="*/ 16 w 57"/>
              <a:gd name="T21" fmla="*/ 5 h 40"/>
              <a:gd name="T22" fmla="*/ 22 w 57"/>
              <a:gd name="T23" fmla="*/ 13 h 40"/>
              <a:gd name="T24" fmla="*/ 23 w 57"/>
              <a:gd name="T25" fmla="*/ 2 h 40"/>
              <a:gd name="T26" fmla="*/ 29 w 57"/>
              <a:gd name="T27" fmla="*/ 2 h 40"/>
              <a:gd name="T28" fmla="*/ 31 w 57"/>
              <a:gd name="T29" fmla="*/ 13 h 40"/>
              <a:gd name="T30" fmla="*/ 36 w 57"/>
              <a:gd name="T31" fmla="*/ 7 h 40"/>
              <a:gd name="T32" fmla="*/ 40 w 57"/>
              <a:gd name="T33" fmla="*/ 12 h 40"/>
              <a:gd name="T34" fmla="*/ 44 w 57"/>
              <a:gd name="T35" fmla="*/ 10 h 40"/>
              <a:gd name="T36" fmla="*/ 54 w 57"/>
              <a:gd name="T37" fmla="*/ 19 h 40"/>
              <a:gd name="T38" fmla="*/ 56 w 57"/>
              <a:gd name="T39" fmla="*/ 16 h 40"/>
              <a:gd name="T40" fmla="*/ 64 w 57"/>
              <a:gd name="T41" fmla="*/ 22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"/>
              <a:gd name="T64" fmla="*/ 0 h 40"/>
              <a:gd name="T65" fmla="*/ 57 w 57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" h="40">
                <a:moveTo>
                  <a:pt x="53" y="18"/>
                </a:moveTo>
                <a:cubicBezTo>
                  <a:pt x="55" y="21"/>
                  <a:pt x="57" y="27"/>
                  <a:pt x="54" y="29"/>
                </a:cubicBezTo>
                <a:cubicBezTo>
                  <a:pt x="48" y="30"/>
                  <a:pt x="40" y="31"/>
                  <a:pt x="33" y="33"/>
                </a:cubicBezTo>
                <a:cubicBezTo>
                  <a:pt x="28" y="35"/>
                  <a:pt x="22" y="32"/>
                  <a:pt x="16" y="33"/>
                </a:cubicBezTo>
                <a:cubicBezTo>
                  <a:pt x="12" y="34"/>
                  <a:pt x="8" y="38"/>
                  <a:pt x="4" y="39"/>
                </a:cubicBezTo>
                <a:cubicBezTo>
                  <a:pt x="3" y="40"/>
                  <a:pt x="1" y="38"/>
                  <a:pt x="1" y="37"/>
                </a:cubicBezTo>
                <a:cubicBezTo>
                  <a:pt x="0" y="33"/>
                  <a:pt x="0" y="28"/>
                  <a:pt x="1" y="24"/>
                </a:cubicBezTo>
                <a:cubicBezTo>
                  <a:pt x="1" y="22"/>
                  <a:pt x="3" y="20"/>
                  <a:pt x="5" y="19"/>
                </a:cubicBezTo>
                <a:cubicBezTo>
                  <a:pt x="6" y="19"/>
                  <a:pt x="8" y="21"/>
                  <a:pt x="9" y="20"/>
                </a:cubicBezTo>
                <a:cubicBezTo>
                  <a:pt x="10" y="17"/>
                  <a:pt x="7" y="15"/>
                  <a:pt x="7" y="13"/>
                </a:cubicBezTo>
                <a:cubicBezTo>
                  <a:pt x="8" y="10"/>
                  <a:pt x="10" y="5"/>
                  <a:pt x="13" y="4"/>
                </a:cubicBezTo>
                <a:cubicBezTo>
                  <a:pt x="16" y="4"/>
                  <a:pt x="15" y="12"/>
                  <a:pt x="18" y="11"/>
                </a:cubicBezTo>
                <a:cubicBezTo>
                  <a:pt x="20" y="10"/>
                  <a:pt x="17" y="4"/>
                  <a:pt x="19" y="2"/>
                </a:cubicBezTo>
                <a:cubicBezTo>
                  <a:pt x="20" y="0"/>
                  <a:pt x="23" y="0"/>
                  <a:pt x="24" y="2"/>
                </a:cubicBezTo>
                <a:cubicBezTo>
                  <a:pt x="26" y="4"/>
                  <a:pt x="24" y="10"/>
                  <a:pt x="26" y="11"/>
                </a:cubicBezTo>
                <a:cubicBezTo>
                  <a:pt x="28" y="13"/>
                  <a:pt x="28" y="6"/>
                  <a:pt x="30" y="6"/>
                </a:cubicBezTo>
                <a:cubicBezTo>
                  <a:pt x="32" y="5"/>
                  <a:pt x="32" y="9"/>
                  <a:pt x="33" y="10"/>
                </a:cubicBezTo>
                <a:cubicBezTo>
                  <a:pt x="35" y="10"/>
                  <a:pt x="35" y="7"/>
                  <a:pt x="36" y="8"/>
                </a:cubicBezTo>
                <a:cubicBezTo>
                  <a:pt x="40" y="9"/>
                  <a:pt x="41" y="14"/>
                  <a:pt x="45" y="16"/>
                </a:cubicBezTo>
                <a:cubicBezTo>
                  <a:pt x="46" y="16"/>
                  <a:pt x="45" y="13"/>
                  <a:pt x="46" y="13"/>
                </a:cubicBezTo>
                <a:cubicBezTo>
                  <a:pt x="49" y="14"/>
                  <a:pt x="52" y="16"/>
                  <a:pt x="53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7" name="Freeform 3441"/>
          <p:cNvSpPr>
            <a:spLocks noChangeAspect="1"/>
          </p:cNvSpPr>
          <p:nvPr/>
        </p:nvSpPr>
        <p:spPr bwMode="auto">
          <a:xfrm>
            <a:off x="6394451" y="2000463"/>
            <a:ext cx="149225" cy="77788"/>
          </a:xfrm>
          <a:custGeom>
            <a:avLst/>
            <a:gdLst>
              <a:gd name="T0" fmla="*/ 78 w 78"/>
              <a:gd name="T1" fmla="*/ 8 h 41"/>
              <a:gd name="T2" fmla="*/ 88 w 78"/>
              <a:gd name="T3" fmla="*/ 16 h 41"/>
              <a:gd name="T4" fmla="*/ 89 w 78"/>
              <a:gd name="T5" fmla="*/ 26 h 41"/>
              <a:gd name="T6" fmla="*/ 80 w 78"/>
              <a:gd name="T7" fmla="*/ 25 h 41"/>
              <a:gd name="T8" fmla="*/ 80 w 78"/>
              <a:gd name="T9" fmla="*/ 30 h 41"/>
              <a:gd name="T10" fmla="*/ 92 w 78"/>
              <a:gd name="T11" fmla="*/ 38 h 41"/>
              <a:gd name="T12" fmla="*/ 92 w 78"/>
              <a:gd name="T13" fmla="*/ 47 h 41"/>
              <a:gd name="T14" fmla="*/ 69 w 78"/>
              <a:gd name="T15" fmla="*/ 47 h 41"/>
              <a:gd name="T16" fmla="*/ 54 w 78"/>
              <a:gd name="T17" fmla="*/ 41 h 41"/>
              <a:gd name="T18" fmla="*/ 42 w 78"/>
              <a:gd name="T19" fmla="*/ 37 h 41"/>
              <a:gd name="T20" fmla="*/ 36 w 78"/>
              <a:gd name="T21" fmla="*/ 33 h 41"/>
              <a:gd name="T22" fmla="*/ 30 w 78"/>
              <a:gd name="T23" fmla="*/ 36 h 41"/>
              <a:gd name="T24" fmla="*/ 16 w 78"/>
              <a:gd name="T25" fmla="*/ 30 h 41"/>
              <a:gd name="T26" fmla="*/ 16 w 78"/>
              <a:gd name="T27" fmla="*/ 24 h 41"/>
              <a:gd name="T28" fmla="*/ 1 w 78"/>
              <a:gd name="T29" fmla="*/ 23 h 41"/>
              <a:gd name="T30" fmla="*/ 1 w 78"/>
              <a:gd name="T31" fmla="*/ 19 h 41"/>
              <a:gd name="T32" fmla="*/ 17 w 78"/>
              <a:gd name="T33" fmla="*/ 16 h 41"/>
              <a:gd name="T34" fmla="*/ 18 w 78"/>
              <a:gd name="T35" fmla="*/ 8 h 41"/>
              <a:gd name="T36" fmla="*/ 28 w 78"/>
              <a:gd name="T37" fmla="*/ 5 h 41"/>
              <a:gd name="T38" fmla="*/ 41 w 78"/>
              <a:gd name="T39" fmla="*/ 4 h 41"/>
              <a:gd name="T40" fmla="*/ 49 w 78"/>
              <a:gd name="T41" fmla="*/ 0 h 41"/>
              <a:gd name="T42" fmla="*/ 60 w 78"/>
              <a:gd name="T43" fmla="*/ 6 h 41"/>
              <a:gd name="T44" fmla="*/ 60 w 78"/>
              <a:gd name="T45" fmla="*/ 12 h 41"/>
              <a:gd name="T46" fmla="*/ 57 w 78"/>
              <a:gd name="T47" fmla="*/ 18 h 41"/>
              <a:gd name="T48" fmla="*/ 60 w 78"/>
              <a:gd name="T49" fmla="*/ 18 h 41"/>
              <a:gd name="T50" fmla="*/ 65 w 78"/>
              <a:gd name="T51" fmla="*/ 12 h 41"/>
              <a:gd name="T52" fmla="*/ 66 w 78"/>
              <a:gd name="T53" fmla="*/ 6 h 41"/>
              <a:gd name="T54" fmla="*/ 72 w 78"/>
              <a:gd name="T55" fmla="*/ 6 h 41"/>
              <a:gd name="T56" fmla="*/ 75 w 78"/>
              <a:gd name="T57" fmla="*/ 8 h 41"/>
              <a:gd name="T58" fmla="*/ 78 w 78"/>
              <a:gd name="T59" fmla="*/ 8 h 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8"/>
              <a:gd name="T91" fmla="*/ 0 h 41"/>
              <a:gd name="T92" fmla="*/ 78 w 78"/>
              <a:gd name="T93" fmla="*/ 41 h 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8" h="41">
                <a:moveTo>
                  <a:pt x="65" y="7"/>
                </a:moveTo>
                <a:cubicBezTo>
                  <a:pt x="68" y="8"/>
                  <a:pt x="71" y="10"/>
                  <a:pt x="73" y="13"/>
                </a:cubicBezTo>
                <a:cubicBezTo>
                  <a:pt x="75" y="15"/>
                  <a:pt x="76" y="20"/>
                  <a:pt x="74" y="22"/>
                </a:cubicBezTo>
                <a:cubicBezTo>
                  <a:pt x="73" y="24"/>
                  <a:pt x="69" y="20"/>
                  <a:pt x="66" y="21"/>
                </a:cubicBezTo>
                <a:cubicBezTo>
                  <a:pt x="65" y="22"/>
                  <a:pt x="65" y="24"/>
                  <a:pt x="66" y="25"/>
                </a:cubicBezTo>
                <a:cubicBezTo>
                  <a:pt x="69" y="28"/>
                  <a:pt x="73" y="29"/>
                  <a:pt x="76" y="32"/>
                </a:cubicBezTo>
                <a:cubicBezTo>
                  <a:pt x="77" y="34"/>
                  <a:pt x="78" y="38"/>
                  <a:pt x="76" y="39"/>
                </a:cubicBezTo>
                <a:cubicBezTo>
                  <a:pt x="70" y="41"/>
                  <a:pt x="63" y="40"/>
                  <a:pt x="57" y="39"/>
                </a:cubicBezTo>
                <a:cubicBezTo>
                  <a:pt x="53" y="38"/>
                  <a:pt x="49" y="36"/>
                  <a:pt x="45" y="34"/>
                </a:cubicBezTo>
                <a:cubicBezTo>
                  <a:pt x="41" y="33"/>
                  <a:pt x="38" y="33"/>
                  <a:pt x="35" y="31"/>
                </a:cubicBezTo>
                <a:cubicBezTo>
                  <a:pt x="33" y="30"/>
                  <a:pt x="32" y="28"/>
                  <a:pt x="30" y="28"/>
                </a:cubicBezTo>
                <a:cubicBezTo>
                  <a:pt x="28" y="27"/>
                  <a:pt x="26" y="30"/>
                  <a:pt x="25" y="30"/>
                </a:cubicBezTo>
                <a:cubicBezTo>
                  <a:pt x="20" y="29"/>
                  <a:pt x="16" y="28"/>
                  <a:pt x="13" y="25"/>
                </a:cubicBezTo>
                <a:cubicBezTo>
                  <a:pt x="11" y="24"/>
                  <a:pt x="14" y="20"/>
                  <a:pt x="13" y="20"/>
                </a:cubicBezTo>
                <a:cubicBezTo>
                  <a:pt x="9" y="18"/>
                  <a:pt x="4" y="20"/>
                  <a:pt x="1" y="19"/>
                </a:cubicBezTo>
                <a:cubicBezTo>
                  <a:pt x="0" y="19"/>
                  <a:pt x="0" y="17"/>
                  <a:pt x="1" y="16"/>
                </a:cubicBezTo>
                <a:cubicBezTo>
                  <a:pt x="5" y="15"/>
                  <a:pt x="10" y="16"/>
                  <a:pt x="14" y="13"/>
                </a:cubicBezTo>
                <a:cubicBezTo>
                  <a:pt x="16" y="12"/>
                  <a:pt x="13" y="9"/>
                  <a:pt x="15" y="7"/>
                </a:cubicBezTo>
                <a:cubicBezTo>
                  <a:pt x="17" y="5"/>
                  <a:pt x="20" y="5"/>
                  <a:pt x="23" y="4"/>
                </a:cubicBezTo>
                <a:cubicBezTo>
                  <a:pt x="27" y="3"/>
                  <a:pt x="30" y="4"/>
                  <a:pt x="34" y="3"/>
                </a:cubicBezTo>
                <a:cubicBezTo>
                  <a:pt x="37" y="3"/>
                  <a:pt x="39" y="0"/>
                  <a:pt x="41" y="0"/>
                </a:cubicBezTo>
                <a:cubicBezTo>
                  <a:pt x="44" y="1"/>
                  <a:pt x="48" y="2"/>
                  <a:pt x="50" y="5"/>
                </a:cubicBezTo>
                <a:cubicBezTo>
                  <a:pt x="51" y="6"/>
                  <a:pt x="50" y="8"/>
                  <a:pt x="50" y="10"/>
                </a:cubicBezTo>
                <a:cubicBezTo>
                  <a:pt x="49" y="12"/>
                  <a:pt x="47" y="13"/>
                  <a:pt x="47" y="15"/>
                </a:cubicBezTo>
                <a:cubicBezTo>
                  <a:pt x="47" y="16"/>
                  <a:pt x="49" y="16"/>
                  <a:pt x="50" y="15"/>
                </a:cubicBezTo>
                <a:cubicBezTo>
                  <a:pt x="52" y="14"/>
                  <a:pt x="53" y="12"/>
                  <a:pt x="54" y="10"/>
                </a:cubicBezTo>
                <a:cubicBezTo>
                  <a:pt x="55" y="9"/>
                  <a:pt x="53" y="6"/>
                  <a:pt x="55" y="5"/>
                </a:cubicBezTo>
                <a:cubicBezTo>
                  <a:pt x="56" y="4"/>
                  <a:pt x="58" y="5"/>
                  <a:pt x="60" y="5"/>
                </a:cubicBezTo>
                <a:cubicBezTo>
                  <a:pt x="61" y="6"/>
                  <a:pt x="61" y="7"/>
                  <a:pt x="62" y="7"/>
                </a:cubicBezTo>
                <a:cubicBezTo>
                  <a:pt x="63" y="8"/>
                  <a:pt x="64" y="6"/>
                  <a:pt x="65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8" name="Freeform 3442"/>
          <p:cNvSpPr>
            <a:spLocks noChangeAspect="1"/>
          </p:cNvSpPr>
          <p:nvPr/>
        </p:nvSpPr>
        <p:spPr bwMode="auto">
          <a:xfrm>
            <a:off x="6354763" y="1948078"/>
            <a:ext cx="119063" cy="61913"/>
          </a:xfrm>
          <a:custGeom>
            <a:avLst/>
            <a:gdLst>
              <a:gd name="T0" fmla="*/ 46 w 62"/>
              <a:gd name="T1" fmla="*/ 1 h 33"/>
              <a:gd name="T2" fmla="*/ 65 w 62"/>
              <a:gd name="T3" fmla="*/ 14 h 33"/>
              <a:gd name="T4" fmla="*/ 75 w 62"/>
              <a:gd name="T5" fmla="*/ 15 h 33"/>
              <a:gd name="T6" fmla="*/ 69 w 62"/>
              <a:gd name="T7" fmla="*/ 20 h 33"/>
              <a:gd name="T8" fmla="*/ 74 w 62"/>
              <a:gd name="T9" fmla="*/ 30 h 33"/>
              <a:gd name="T10" fmla="*/ 63 w 62"/>
              <a:gd name="T11" fmla="*/ 33 h 33"/>
              <a:gd name="T12" fmla="*/ 51 w 62"/>
              <a:gd name="T13" fmla="*/ 35 h 33"/>
              <a:gd name="T14" fmla="*/ 38 w 62"/>
              <a:gd name="T15" fmla="*/ 37 h 33"/>
              <a:gd name="T16" fmla="*/ 29 w 62"/>
              <a:gd name="T17" fmla="*/ 39 h 33"/>
              <a:gd name="T18" fmla="*/ 12 w 62"/>
              <a:gd name="T19" fmla="*/ 37 h 33"/>
              <a:gd name="T20" fmla="*/ 0 w 62"/>
              <a:gd name="T21" fmla="*/ 33 h 33"/>
              <a:gd name="T22" fmla="*/ 0 w 62"/>
              <a:gd name="T23" fmla="*/ 31 h 33"/>
              <a:gd name="T24" fmla="*/ 11 w 62"/>
              <a:gd name="T25" fmla="*/ 26 h 33"/>
              <a:gd name="T26" fmla="*/ 11 w 62"/>
              <a:gd name="T27" fmla="*/ 20 h 33"/>
              <a:gd name="T28" fmla="*/ 25 w 62"/>
              <a:gd name="T29" fmla="*/ 12 h 33"/>
              <a:gd name="T30" fmla="*/ 36 w 62"/>
              <a:gd name="T31" fmla="*/ 11 h 33"/>
              <a:gd name="T32" fmla="*/ 40 w 62"/>
              <a:gd name="T33" fmla="*/ 6 h 33"/>
              <a:gd name="T34" fmla="*/ 40 w 62"/>
              <a:gd name="T35" fmla="*/ 2 h 33"/>
              <a:gd name="T36" fmla="*/ 46 w 62"/>
              <a:gd name="T37" fmla="*/ 1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2"/>
              <a:gd name="T58" fmla="*/ 0 h 33"/>
              <a:gd name="T59" fmla="*/ 62 w 62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2" h="33">
                <a:moveTo>
                  <a:pt x="38" y="1"/>
                </a:moveTo>
                <a:cubicBezTo>
                  <a:pt x="44" y="4"/>
                  <a:pt x="49" y="9"/>
                  <a:pt x="54" y="12"/>
                </a:cubicBezTo>
                <a:cubicBezTo>
                  <a:pt x="57" y="13"/>
                  <a:pt x="61" y="11"/>
                  <a:pt x="62" y="13"/>
                </a:cubicBezTo>
                <a:cubicBezTo>
                  <a:pt x="62" y="15"/>
                  <a:pt x="57" y="15"/>
                  <a:pt x="57" y="17"/>
                </a:cubicBezTo>
                <a:cubicBezTo>
                  <a:pt x="57" y="20"/>
                  <a:pt x="62" y="23"/>
                  <a:pt x="61" y="25"/>
                </a:cubicBezTo>
                <a:cubicBezTo>
                  <a:pt x="60" y="28"/>
                  <a:pt x="55" y="27"/>
                  <a:pt x="52" y="28"/>
                </a:cubicBezTo>
                <a:cubicBezTo>
                  <a:pt x="49" y="28"/>
                  <a:pt x="46" y="29"/>
                  <a:pt x="42" y="30"/>
                </a:cubicBezTo>
                <a:cubicBezTo>
                  <a:pt x="38" y="31"/>
                  <a:pt x="34" y="31"/>
                  <a:pt x="31" y="31"/>
                </a:cubicBezTo>
                <a:cubicBezTo>
                  <a:pt x="28" y="31"/>
                  <a:pt x="26" y="33"/>
                  <a:pt x="24" y="33"/>
                </a:cubicBezTo>
                <a:cubicBezTo>
                  <a:pt x="19" y="33"/>
                  <a:pt x="15" y="32"/>
                  <a:pt x="10" y="31"/>
                </a:cubicBezTo>
                <a:cubicBezTo>
                  <a:pt x="7" y="30"/>
                  <a:pt x="3" y="30"/>
                  <a:pt x="0" y="28"/>
                </a:cubicBezTo>
                <a:cubicBezTo>
                  <a:pt x="0" y="28"/>
                  <a:pt x="0" y="26"/>
                  <a:pt x="0" y="26"/>
                </a:cubicBezTo>
                <a:cubicBezTo>
                  <a:pt x="3" y="24"/>
                  <a:pt x="7" y="24"/>
                  <a:pt x="9" y="22"/>
                </a:cubicBezTo>
                <a:cubicBezTo>
                  <a:pt x="11" y="21"/>
                  <a:pt x="8" y="19"/>
                  <a:pt x="9" y="17"/>
                </a:cubicBezTo>
                <a:cubicBezTo>
                  <a:pt x="13" y="14"/>
                  <a:pt x="17" y="12"/>
                  <a:pt x="21" y="10"/>
                </a:cubicBezTo>
                <a:cubicBezTo>
                  <a:pt x="24" y="9"/>
                  <a:pt x="27" y="10"/>
                  <a:pt x="30" y="9"/>
                </a:cubicBezTo>
                <a:cubicBezTo>
                  <a:pt x="32" y="8"/>
                  <a:pt x="32" y="7"/>
                  <a:pt x="33" y="5"/>
                </a:cubicBezTo>
                <a:cubicBezTo>
                  <a:pt x="34" y="4"/>
                  <a:pt x="32" y="3"/>
                  <a:pt x="33" y="2"/>
                </a:cubicBezTo>
                <a:cubicBezTo>
                  <a:pt x="35" y="1"/>
                  <a:pt x="37" y="0"/>
                  <a:pt x="38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39" name="Freeform 3443"/>
          <p:cNvSpPr>
            <a:spLocks noChangeAspect="1"/>
          </p:cNvSpPr>
          <p:nvPr/>
        </p:nvSpPr>
        <p:spPr bwMode="auto">
          <a:xfrm>
            <a:off x="6350000" y="2009988"/>
            <a:ext cx="53975" cy="25400"/>
          </a:xfrm>
          <a:custGeom>
            <a:avLst/>
            <a:gdLst>
              <a:gd name="T0" fmla="*/ 4 w 29"/>
              <a:gd name="T1" fmla="*/ 0 h 13"/>
              <a:gd name="T2" fmla="*/ 1 w 29"/>
              <a:gd name="T3" fmla="*/ 2 h 13"/>
              <a:gd name="T4" fmla="*/ 16 w 29"/>
              <a:gd name="T5" fmla="*/ 10 h 13"/>
              <a:gd name="T6" fmla="*/ 16 w 29"/>
              <a:gd name="T7" fmla="*/ 15 h 13"/>
              <a:gd name="T8" fmla="*/ 26 w 29"/>
              <a:gd name="T9" fmla="*/ 12 h 13"/>
              <a:gd name="T10" fmla="*/ 34 w 29"/>
              <a:gd name="T11" fmla="*/ 7 h 13"/>
              <a:gd name="T12" fmla="*/ 25 w 29"/>
              <a:gd name="T13" fmla="*/ 1 h 13"/>
              <a:gd name="T14" fmla="*/ 14 w 29"/>
              <a:gd name="T15" fmla="*/ 1 h 13"/>
              <a:gd name="T16" fmla="*/ 7 w 29"/>
              <a:gd name="T17" fmla="*/ 0 h 13"/>
              <a:gd name="T18" fmla="*/ 4 w 29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3"/>
              <a:gd name="T32" fmla="*/ 29 w 29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3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5" y="5"/>
                  <a:pt x="10" y="5"/>
                  <a:pt x="14" y="8"/>
                </a:cubicBezTo>
                <a:cubicBezTo>
                  <a:pt x="15" y="9"/>
                  <a:pt x="12" y="12"/>
                  <a:pt x="14" y="12"/>
                </a:cubicBezTo>
                <a:cubicBezTo>
                  <a:pt x="16" y="13"/>
                  <a:pt x="19" y="11"/>
                  <a:pt x="22" y="10"/>
                </a:cubicBezTo>
                <a:cubicBezTo>
                  <a:pt x="24" y="9"/>
                  <a:pt x="29" y="9"/>
                  <a:pt x="29" y="6"/>
                </a:cubicBezTo>
                <a:cubicBezTo>
                  <a:pt x="29" y="3"/>
                  <a:pt x="24" y="2"/>
                  <a:pt x="21" y="1"/>
                </a:cubicBezTo>
                <a:cubicBezTo>
                  <a:pt x="18" y="0"/>
                  <a:pt x="15" y="1"/>
                  <a:pt x="12" y="1"/>
                </a:cubicBezTo>
                <a:cubicBezTo>
                  <a:pt x="10" y="1"/>
                  <a:pt x="8" y="0"/>
                  <a:pt x="6" y="0"/>
                </a:cubicBez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0" name="Freeform 3444"/>
          <p:cNvSpPr>
            <a:spLocks noChangeAspect="1"/>
          </p:cNvSpPr>
          <p:nvPr/>
        </p:nvSpPr>
        <p:spPr bwMode="auto">
          <a:xfrm>
            <a:off x="6837364" y="2262401"/>
            <a:ext cx="28575" cy="19050"/>
          </a:xfrm>
          <a:custGeom>
            <a:avLst/>
            <a:gdLst>
              <a:gd name="T0" fmla="*/ 4 w 15"/>
              <a:gd name="T1" fmla="*/ 0 h 10"/>
              <a:gd name="T2" fmla="*/ 2 w 15"/>
              <a:gd name="T3" fmla="*/ 2 h 10"/>
              <a:gd name="T4" fmla="*/ 4 w 15"/>
              <a:gd name="T5" fmla="*/ 7 h 10"/>
              <a:gd name="T6" fmla="*/ 0 w 15"/>
              <a:gd name="T7" fmla="*/ 7 h 10"/>
              <a:gd name="T8" fmla="*/ 4 w 15"/>
              <a:gd name="T9" fmla="*/ 11 h 10"/>
              <a:gd name="T10" fmla="*/ 13 w 15"/>
              <a:gd name="T11" fmla="*/ 12 h 10"/>
              <a:gd name="T12" fmla="*/ 18 w 15"/>
              <a:gd name="T13" fmla="*/ 5 h 10"/>
              <a:gd name="T14" fmla="*/ 16 w 15"/>
              <a:gd name="T15" fmla="*/ 2 h 10"/>
              <a:gd name="T16" fmla="*/ 8 w 15"/>
              <a:gd name="T17" fmla="*/ 1 h 10"/>
              <a:gd name="T18" fmla="*/ 4 w 15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0"/>
              <a:gd name="T32" fmla="*/ 15 w 15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0">
                <a:moveTo>
                  <a:pt x="3" y="0"/>
                </a:moveTo>
                <a:cubicBezTo>
                  <a:pt x="2" y="0"/>
                  <a:pt x="2" y="1"/>
                  <a:pt x="2" y="2"/>
                </a:cubicBezTo>
                <a:cubicBezTo>
                  <a:pt x="2" y="3"/>
                  <a:pt x="4" y="5"/>
                  <a:pt x="3" y="6"/>
                </a:cubicBezTo>
                <a:cubicBezTo>
                  <a:pt x="3" y="7"/>
                  <a:pt x="0" y="5"/>
                  <a:pt x="0" y="6"/>
                </a:cubicBezTo>
                <a:cubicBezTo>
                  <a:pt x="0" y="7"/>
                  <a:pt x="1" y="9"/>
                  <a:pt x="3" y="9"/>
                </a:cubicBezTo>
                <a:cubicBezTo>
                  <a:pt x="5" y="9"/>
                  <a:pt x="9" y="10"/>
                  <a:pt x="11" y="10"/>
                </a:cubicBezTo>
                <a:cubicBezTo>
                  <a:pt x="13" y="10"/>
                  <a:pt x="14" y="7"/>
                  <a:pt x="15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11" y="1"/>
                  <a:pt x="9" y="1"/>
                  <a:pt x="7" y="1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1" name="Freeform 3445"/>
          <p:cNvSpPr>
            <a:spLocks noChangeAspect="1"/>
          </p:cNvSpPr>
          <p:nvPr/>
        </p:nvSpPr>
        <p:spPr bwMode="auto">
          <a:xfrm>
            <a:off x="7312026" y="2205251"/>
            <a:ext cx="11113" cy="23813"/>
          </a:xfrm>
          <a:custGeom>
            <a:avLst/>
            <a:gdLst>
              <a:gd name="T0" fmla="*/ 1 w 6"/>
              <a:gd name="T1" fmla="*/ 1 h 13"/>
              <a:gd name="T2" fmla="*/ 6 w 6"/>
              <a:gd name="T3" fmla="*/ 8 h 13"/>
              <a:gd name="T4" fmla="*/ 6 w 6"/>
              <a:gd name="T5" fmla="*/ 14 h 13"/>
              <a:gd name="T6" fmla="*/ 2 w 6"/>
              <a:gd name="T7" fmla="*/ 14 h 13"/>
              <a:gd name="T8" fmla="*/ 0 w 6"/>
              <a:gd name="T9" fmla="*/ 5 h 13"/>
              <a:gd name="T10" fmla="*/ 1 w 6"/>
              <a:gd name="T11" fmla="*/ 1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1" y="1"/>
                </a:moveTo>
                <a:cubicBezTo>
                  <a:pt x="3" y="2"/>
                  <a:pt x="4" y="4"/>
                  <a:pt x="5" y="7"/>
                </a:cubicBezTo>
                <a:cubicBezTo>
                  <a:pt x="5" y="8"/>
                  <a:pt x="6" y="11"/>
                  <a:pt x="5" y="12"/>
                </a:cubicBezTo>
                <a:cubicBezTo>
                  <a:pt x="4" y="13"/>
                  <a:pt x="2" y="13"/>
                  <a:pt x="2" y="12"/>
                </a:cubicBezTo>
                <a:cubicBezTo>
                  <a:pt x="1" y="9"/>
                  <a:pt x="1" y="7"/>
                  <a:pt x="0" y="4"/>
                </a:cubicBezTo>
                <a:cubicBezTo>
                  <a:pt x="0" y="3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2" name="Freeform 3446"/>
          <p:cNvSpPr>
            <a:spLocks noChangeAspect="1"/>
          </p:cNvSpPr>
          <p:nvPr/>
        </p:nvSpPr>
        <p:spPr bwMode="auto">
          <a:xfrm>
            <a:off x="7424738" y="2273513"/>
            <a:ext cx="20638" cy="20638"/>
          </a:xfrm>
          <a:custGeom>
            <a:avLst/>
            <a:gdLst>
              <a:gd name="T0" fmla="*/ 2 w 11"/>
              <a:gd name="T1" fmla="*/ 1 h 11"/>
              <a:gd name="T2" fmla="*/ 0 w 11"/>
              <a:gd name="T3" fmla="*/ 5 h 11"/>
              <a:gd name="T4" fmla="*/ 4 w 11"/>
              <a:gd name="T5" fmla="*/ 12 h 11"/>
              <a:gd name="T6" fmla="*/ 9 w 11"/>
              <a:gd name="T7" fmla="*/ 12 h 11"/>
              <a:gd name="T8" fmla="*/ 13 w 11"/>
              <a:gd name="T9" fmla="*/ 8 h 11"/>
              <a:gd name="T10" fmla="*/ 11 w 11"/>
              <a:gd name="T11" fmla="*/ 2 h 11"/>
              <a:gd name="T12" fmla="*/ 8 w 11"/>
              <a:gd name="T13" fmla="*/ 1 h 11"/>
              <a:gd name="T14" fmla="*/ 2 w 11"/>
              <a:gd name="T15" fmla="*/ 1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2" y="1"/>
                </a:moveTo>
                <a:cubicBezTo>
                  <a:pt x="1" y="1"/>
                  <a:pt x="0" y="3"/>
                  <a:pt x="0" y="4"/>
                </a:cubicBezTo>
                <a:cubicBezTo>
                  <a:pt x="1" y="6"/>
                  <a:pt x="2" y="9"/>
                  <a:pt x="3" y="10"/>
                </a:cubicBezTo>
                <a:cubicBezTo>
                  <a:pt x="5" y="11"/>
                  <a:pt x="6" y="11"/>
                  <a:pt x="8" y="10"/>
                </a:cubicBezTo>
                <a:cubicBezTo>
                  <a:pt x="9" y="9"/>
                  <a:pt x="10" y="9"/>
                  <a:pt x="11" y="7"/>
                </a:cubicBezTo>
                <a:cubicBezTo>
                  <a:pt x="11" y="5"/>
                  <a:pt x="10" y="4"/>
                  <a:pt x="9" y="2"/>
                </a:cubicBezTo>
                <a:cubicBezTo>
                  <a:pt x="9" y="1"/>
                  <a:pt x="8" y="1"/>
                  <a:pt x="7" y="1"/>
                </a:cubicBezTo>
                <a:cubicBezTo>
                  <a:pt x="5" y="1"/>
                  <a:pt x="4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3" name="Freeform 3447"/>
          <p:cNvSpPr>
            <a:spLocks noChangeAspect="1"/>
          </p:cNvSpPr>
          <p:nvPr/>
        </p:nvSpPr>
        <p:spPr bwMode="auto">
          <a:xfrm>
            <a:off x="7429501" y="2290976"/>
            <a:ext cx="73025" cy="31750"/>
          </a:xfrm>
          <a:custGeom>
            <a:avLst/>
            <a:gdLst>
              <a:gd name="T0" fmla="*/ 1 w 38"/>
              <a:gd name="T1" fmla="*/ 13 h 17"/>
              <a:gd name="T2" fmla="*/ 1 w 38"/>
              <a:gd name="T3" fmla="*/ 16 h 17"/>
              <a:gd name="T4" fmla="*/ 13 w 38"/>
              <a:gd name="T5" fmla="*/ 14 h 17"/>
              <a:gd name="T6" fmla="*/ 38 w 38"/>
              <a:gd name="T7" fmla="*/ 18 h 17"/>
              <a:gd name="T8" fmla="*/ 44 w 38"/>
              <a:gd name="T9" fmla="*/ 19 h 17"/>
              <a:gd name="T10" fmla="*/ 46 w 38"/>
              <a:gd name="T11" fmla="*/ 13 h 17"/>
              <a:gd name="T12" fmla="*/ 36 w 38"/>
              <a:gd name="T13" fmla="*/ 5 h 17"/>
              <a:gd name="T14" fmla="*/ 18 w 38"/>
              <a:gd name="T15" fmla="*/ 1 h 17"/>
              <a:gd name="T16" fmla="*/ 10 w 38"/>
              <a:gd name="T17" fmla="*/ 2 h 17"/>
              <a:gd name="T18" fmla="*/ 10 w 38"/>
              <a:gd name="T19" fmla="*/ 9 h 17"/>
              <a:gd name="T20" fmla="*/ 1 w 38"/>
              <a:gd name="T21" fmla="*/ 13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7"/>
              <a:gd name="T35" fmla="*/ 38 w 3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7">
                <a:moveTo>
                  <a:pt x="1" y="11"/>
                </a:moveTo>
                <a:cubicBezTo>
                  <a:pt x="0" y="12"/>
                  <a:pt x="0" y="14"/>
                  <a:pt x="1" y="14"/>
                </a:cubicBezTo>
                <a:cubicBezTo>
                  <a:pt x="5" y="14"/>
                  <a:pt x="8" y="11"/>
                  <a:pt x="11" y="12"/>
                </a:cubicBezTo>
                <a:cubicBezTo>
                  <a:pt x="18" y="12"/>
                  <a:pt x="24" y="14"/>
                  <a:pt x="31" y="15"/>
                </a:cubicBezTo>
                <a:cubicBezTo>
                  <a:pt x="33" y="15"/>
                  <a:pt x="34" y="17"/>
                  <a:pt x="36" y="16"/>
                </a:cubicBezTo>
                <a:cubicBezTo>
                  <a:pt x="37" y="15"/>
                  <a:pt x="38" y="13"/>
                  <a:pt x="38" y="11"/>
                </a:cubicBezTo>
                <a:cubicBezTo>
                  <a:pt x="36" y="8"/>
                  <a:pt x="33" y="5"/>
                  <a:pt x="30" y="4"/>
                </a:cubicBezTo>
                <a:cubicBezTo>
                  <a:pt x="25" y="2"/>
                  <a:pt x="20" y="1"/>
                  <a:pt x="15" y="1"/>
                </a:cubicBezTo>
                <a:cubicBezTo>
                  <a:pt x="12" y="0"/>
                  <a:pt x="9" y="1"/>
                  <a:pt x="8" y="2"/>
                </a:cubicBezTo>
                <a:cubicBezTo>
                  <a:pt x="6" y="4"/>
                  <a:pt x="9" y="7"/>
                  <a:pt x="8" y="8"/>
                </a:cubicBezTo>
                <a:cubicBezTo>
                  <a:pt x="6" y="10"/>
                  <a:pt x="3" y="9"/>
                  <a:pt x="1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4" name="Freeform 3448"/>
          <p:cNvSpPr>
            <a:spLocks noChangeAspect="1"/>
          </p:cNvSpPr>
          <p:nvPr/>
        </p:nvSpPr>
        <p:spPr bwMode="auto">
          <a:xfrm>
            <a:off x="7339013" y="2187788"/>
            <a:ext cx="166688" cy="77788"/>
          </a:xfrm>
          <a:custGeom>
            <a:avLst/>
            <a:gdLst>
              <a:gd name="T0" fmla="*/ 18 w 88"/>
              <a:gd name="T1" fmla="*/ 0 h 41"/>
              <a:gd name="T2" fmla="*/ 35 w 88"/>
              <a:gd name="T3" fmla="*/ 12 h 41"/>
              <a:gd name="T4" fmla="*/ 41 w 88"/>
              <a:gd name="T5" fmla="*/ 12 h 41"/>
              <a:gd name="T6" fmla="*/ 43 w 88"/>
              <a:gd name="T7" fmla="*/ 17 h 41"/>
              <a:gd name="T8" fmla="*/ 49 w 88"/>
              <a:gd name="T9" fmla="*/ 17 h 41"/>
              <a:gd name="T10" fmla="*/ 48 w 88"/>
              <a:gd name="T11" fmla="*/ 7 h 41"/>
              <a:gd name="T12" fmla="*/ 51 w 88"/>
              <a:gd name="T13" fmla="*/ 6 h 41"/>
              <a:gd name="T14" fmla="*/ 51 w 88"/>
              <a:gd name="T15" fmla="*/ 4 h 41"/>
              <a:gd name="T16" fmla="*/ 63 w 88"/>
              <a:gd name="T17" fmla="*/ 11 h 41"/>
              <a:gd name="T18" fmla="*/ 73 w 88"/>
              <a:gd name="T19" fmla="*/ 12 h 41"/>
              <a:gd name="T20" fmla="*/ 79 w 88"/>
              <a:gd name="T21" fmla="*/ 10 h 41"/>
              <a:gd name="T22" fmla="*/ 89 w 88"/>
              <a:gd name="T23" fmla="*/ 13 h 41"/>
              <a:gd name="T24" fmla="*/ 104 w 88"/>
              <a:gd name="T25" fmla="*/ 19 h 41"/>
              <a:gd name="T26" fmla="*/ 99 w 88"/>
              <a:gd name="T27" fmla="*/ 24 h 41"/>
              <a:gd name="T28" fmla="*/ 104 w 88"/>
              <a:gd name="T29" fmla="*/ 30 h 41"/>
              <a:gd name="T30" fmla="*/ 95 w 88"/>
              <a:gd name="T31" fmla="*/ 36 h 41"/>
              <a:gd name="T32" fmla="*/ 75 w 88"/>
              <a:gd name="T33" fmla="*/ 27 h 41"/>
              <a:gd name="T34" fmla="*/ 73 w 88"/>
              <a:gd name="T35" fmla="*/ 23 h 41"/>
              <a:gd name="T36" fmla="*/ 74 w 88"/>
              <a:gd name="T37" fmla="*/ 18 h 41"/>
              <a:gd name="T38" fmla="*/ 70 w 88"/>
              <a:gd name="T39" fmla="*/ 16 h 41"/>
              <a:gd name="T40" fmla="*/ 64 w 88"/>
              <a:gd name="T41" fmla="*/ 19 h 41"/>
              <a:gd name="T42" fmla="*/ 69 w 88"/>
              <a:gd name="T43" fmla="*/ 29 h 41"/>
              <a:gd name="T44" fmla="*/ 84 w 88"/>
              <a:gd name="T45" fmla="*/ 35 h 41"/>
              <a:gd name="T46" fmla="*/ 91 w 88"/>
              <a:gd name="T47" fmla="*/ 38 h 41"/>
              <a:gd name="T48" fmla="*/ 92 w 88"/>
              <a:gd name="T49" fmla="*/ 42 h 41"/>
              <a:gd name="T50" fmla="*/ 78 w 88"/>
              <a:gd name="T51" fmla="*/ 38 h 41"/>
              <a:gd name="T52" fmla="*/ 76 w 88"/>
              <a:gd name="T53" fmla="*/ 41 h 41"/>
              <a:gd name="T54" fmla="*/ 70 w 88"/>
              <a:gd name="T55" fmla="*/ 39 h 41"/>
              <a:gd name="T56" fmla="*/ 69 w 88"/>
              <a:gd name="T57" fmla="*/ 36 h 41"/>
              <a:gd name="T58" fmla="*/ 62 w 88"/>
              <a:gd name="T59" fmla="*/ 38 h 41"/>
              <a:gd name="T60" fmla="*/ 49 w 88"/>
              <a:gd name="T61" fmla="*/ 42 h 41"/>
              <a:gd name="T62" fmla="*/ 43 w 88"/>
              <a:gd name="T63" fmla="*/ 37 h 41"/>
              <a:gd name="T64" fmla="*/ 41 w 88"/>
              <a:gd name="T65" fmla="*/ 41 h 41"/>
              <a:gd name="T66" fmla="*/ 42 w 88"/>
              <a:gd name="T67" fmla="*/ 44 h 41"/>
              <a:gd name="T68" fmla="*/ 38 w 88"/>
              <a:gd name="T69" fmla="*/ 49 h 41"/>
              <a:gd name="T70" fmla="*/ 27 w 88"/>
              <a:gd name="T71" fmla="*/ 45 h 41"/>
              <a:gd name="T72" fmla="*/ 17 w 88"/>
              <a:gd name="T73" fmla="*/ 37 h 41"/>
              <a:gd name="T74" fmla="*/ 8 w 88"/>
              <a:gd name="T75" fmla="*/ 33 h 41"/>
              <a:gd name="T76" fmla="*/ 1 w 88"/>
              <a:gd name="T77" fmla="*/ 29 h 41"/>
              <a:gd name="T78" fmla="*/ 2 w 88"/>
              <a:gd name="T79" fmla="*/ 25 h 41"/>
              <a:gd name="T80" fmla="*/ 7 w 88"/>
              <a:gd name="T81" fmla="*/ 24 h 41"/>
              <a:gd name="T82" fmla="*/ 1 w 88"/>
              <a:gd name="T83" fmla="*/ 18 h 41"/>
              <a:gd name="T84" fmla="*/ 6 w 88"/>
              <a:gd name="T85" fmla="*/ 17 h 41"/>
              <a:gd name="T86" fmla="*/ 5 w 88"/>
              <a:gd name="T87" fmla="*/ 12 h 41"/>
              <a:gd name="T88" fmla="*/ 11 w 88"/>
              <a:gd name="T89" fmla="*/ 7 h 41"/>
              <a:gd name="T90" fmla="*/ 11 w 88"/>
              <a:gd name="T91" fmla="*/ 2 h 41"/>
              <a:gd name="T92" fmla="*/ 14 w 88"/>
              <a:gd name="T93" fmla="*/ 2 h 41"/>
              <a:gd name="T94" fmla="*/ 18 w 88"/>
              <a:gd name="T95" fmla="*/ 0 h 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8"/>
              <a:gd name="T145" fmla="*/ 0 h 41"/>
              <a:gd name="T146" fmla="*/ 88 w 88"/>
              <a:gd name="T147" fmla="*/ 41 h 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8" h="41">
                <a:moveTo>
                  <a:pt x="15" y="0"/>
                </a:moveTo>
                <a:cubicBezTo>
                  <a:pt x="20" y="3"/>
                  <a:pt x="24" y="7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6" y="11"/>
                  <a:pt x="35" y="13"/>
                  <a:pt x="36" y="14"/>
                </a:cubicBezTo>
                <a:cubicBezTo>
                  <a:pt x="38" y="15"/>
                  <a:pt x="40" y="15"/>
                  <a:pt x="41" y="14"/>
                </a:cubicBezTo>
                <a:cubicBezTo>
                  <a:pt x="42" y="11"/>
                  <a:pt x="39" y="9"/>
                  <a:pt x="40" y="6"/>
                </a:cubicBezTo>
                <a:cubicBezTo>
                  <a:pt x="40" y="5"/>
                  <a:pt x="42" y="6"/>
                  <a:pt x="43" y="5"/>
                </a:cubicBezTo>
                <a:cubicBezTo>
                  <a:pt x="44" y="4"/>
                  <a:pt x="42" y="3"/>
                  <a:pt x="43" y="3"/>
                </a:cubicBezTo>
                <a:cubicBezTo>
                  <a:pt x="47" y="4"/>
                  <a:pt x="50" y="7"/>
                  <a:pt x="53" y="9"/>
                </a:cubicBezTo>
                <a:cubicBezTo>
                  <a:pt x="56" y="10"/>
                  <a:pt x="58" y="10"/>
                  <a:pt x="61" y="10"/>
                </a:cubicBezTo>
                <a:cubicBezTo>
                  <a:pt x="63" y="10"/>
                  <a:pt x="64" y="7"/>
                  <a:pt x="66" y="8"/>
                </a:cubicBezTo>
                <a:cubicBezTo>
                  <a:pt x="69" y="8"/>
                  <a:pt x="72" y="10"/>
                  <a:pt x="75" y="11"/>
                </a:cubicBezTo>
                <a:cubicBezTo>
                  <a:pt x="79" y="13"/>
                  <a:pt x="84" y="13"/>
                  <a:pt x="87" y="16"/>
                </a:cubicBezTo>
                <a:cubicBezTo>
                  <a:pt x="88" y="17"/>
                  <a:pt x="83" y="18"/>
                  <a:pt x="83" y="20"/>
                </a:cubicBezTo>
                <a:cubicBezTo>
                  <a:pt x="83" y="22"/>
                  <a:pt x="87" y="23"/>
                  <a:pt x="87" y="25"/>
                </a:cubicBezTo>
                <a:cubicBezTo>
                  <a:pt x="86" y="27"/>
                  <a:pt x="83" y="30"/>
                  <a:pt x="80" y="30"/>
                </a:cubicBezTo>
                <a:cubicBezTo>
                  <a:pt x="74" y="29"/>
                  <a:pt x="68" y="26"/>
                  <a:pt x="63" y="23"/>
                </a:cubicBezTo>
                <a:cubicBezTo>
                  <a:pt x="61" y="22"/>
                  <a:pt x="61" y="20"/>
                  <a:pt x="61" y="19"/>
                </a:cubicBezTo>
                <a:cubicBezTo>
                  <a:pt x="61" y="17"/>
                  <a:pt x="62" y="16"/>
                  <a:pt x="62" y="15"/>
                </a:cubicBezTo>
                <a:cubicBezTo>
                  <a:pt x="62" y="14"/>
                  <a:pt x="60" y="13"/>
                  <a:pt x="59" y="13"/>
                </a:cubicBezTo>
                <a:cubicBezTo>
                  <a:pt x="57" y="13"/>
                  <a:pt x="55" y="14"/>
                  <a:pt x="54" y="16"/>
                </a:cubicBezTo>
                <a:cubicBezTo>
                  <a:pt x="54" y="19"/>
                  <a:pt x="56" y="22"/>
                  <a:pt x="58" y="24"/>
                </a:cubicBezTo>
                <a:cubicBezTo>
                  <a:pt x="62" y="27"/>
                  <a:pt x="66" y="27"/>
                  <a:pt x="70" y="29"/>
                </a:cubicBezTo>
                <a:cubicBezTo>
                  <a:pt x="72" y="30"/>
                  <a:pt x="74" y="31"/>
                  <a:pt x="76" y="32"/>
                </a:cubicBezTo>
                <a:cubicBezTo>
                  <a:pt x="77" y="33"/>
                  <a:pt x="78" y="35"/>
                  <a:pt x="77" y="35"/>
                </a:cubicBezTo>
                <a:cubicBezTo>
                  <a:pt x="73" y="35"/>
                  <a:pt x="69" y="33"/>
                  <a:pt x="65" y="32"/>
                </a:cubicBezTo>
                <a:cubicBezTo>
                  <a:pt x="64" y="32"/>
                  <a:pt x="65" y="34"/>
                  <a:pt x="64" y="34"/>
                </a:cubicBezTo>
                <a:cubicBezTo>
                  <a:pt x="62" y="34"/>
                  <a:pt x="60" y="34"/>
                  <a:pt x="59" y="33"/>
                </a:cubicBezTo>
                <a:cubicBezTo>
                  <a:pt x="58" y="32"/>
                  <a:pt x="59" y="30"/>
                  <a:pt x="58" y="30"/>
                </a:cubicBezTo>
                <a:cubicBezTo>
                  <a:pt x="56" y="30"/>
                  <a:pt x="54" y="31"/>
                  <a:pt x="52" y="32"/>
                </a:cubicBezTo>
                <a:cubicBezTo>
                  <a:pt x="48" y="33"/>
                  <a:pt x="45" y="35"/>
                  <a:pt x="41" y="35"/>
                </a:cubicBezTo>
                <a:cubicBezTo>
                  <a:pt x="39" y="35"/>
                  <a:pt x="38" y="31"/>
                  <a:pt x="36" y="31"/>
                </a:cubicBezTo>
                <a:cubicBezTo>
                  <a:pt x="35" y="31"/>
                  <a:pt x="34" y="32"/>
                  <a:pt x="34" y="34"/>
                </a:cubicBezTo>
                <a:cubicBezTo>
                  <a:pt x="34" y="35"/>
                  <a:pt x="35" y="36"/>
                  <a:pt x="35" y="37"/>
                </a:cubicBezTo>
                <a:cubicBezTo>
                  <a:pt x="35" y="39"/>
                  <a:pt x="34" y="41"/>
                  <a:pt x="32" y="41"/>
                </a:cubicBezTo>
                <a:cubicBezTo>
                  <a:pt x="29" y="41"/>
                  <a:pt x="26" y="39"/>
                  <a:pt x="23" y="38"/>
                </a:cubicBezTo>
                <a:cubicBezTo>
                  <a:pt x="20" y="36"/>
                  <a:pt x="17" y="33"/>
                  <a:pt x="14" y="31"/>
                </a:cubicBezTo>
                <a:cubicBezTo>
                  <a:pt x="11" y="30"/>
                  <a:pt x="9" y="29"/>
                  <a:pt x="7" y="28"/>
                </a:cubicBezTo>
                <a:cubicBezTo>
                  <a:pt x="5" y="27"/>
                  <a:pt x="2" y="26"/>
                  <a:pt x="1" y="24"/>
                </a:cubicBezTo>
                <a:cubicBezTo>
                  <a:pt x="0" y="23"/>
                  <a:pt x="1" y="22"/>
                  <a:pt x="2" y="21"/>
                </a:cubicBezTo>
                <a:cubicBezTo>
                  <a:pt x="3" y="20"/>
                  <a:pt x="6" y="21"/>
                  <a:pt x="6" y="20"/>
                </a:cubicBezTo>
                <a:cubicBezTo>
                  <a:pt x="5" y="18"/>
                  <a:pt x="1" y="18"/>
                  <a:pt x="1" y="15"/>
                </a:cubicBezTo>
                <a:cubicBezTo>
                  <a:pt x="1" y="14"/>
                  <a:pt x="4" y="15"/>
                  <a:pt x="5" y="14"/>
                </a:cubicBezTo>
                <a:cubicBezTo>
                  <a:pt x="6" y="13"/>
                  <a:pt x="3" y="11"/>
                  <a:pt x="4" y="10"/>
                </a:cubicBezTo>
                <a:cubicBezTo>
                  <a:pt x="5" y="8"/>
                  <a:pt x="8" y="8"/>
                  <a:pt x="9" y="6"/>
                </a:cubicBezTo>
                <a:cubicBezTo>
                  <a:pt x="9" y="5"/>
                  <a:pt x="8" y="3"/>
                  <a:pt x="9" y="2"/>
                </a:cubicBezTo>
                <a:cubicBezTo>
                  <a:pt x="10" y="1"/>
                  <a:pt x="11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5" name="Freeform 3449"/>
          <p:cNvSpPr>
            <a:spLocks noChangeAspect="1"/>
          </p:cNvSpPr>
          <p:nvPr/>
        </p:nvSpPr>
        <p:spPr bwMode="auto">
          <a:xfrm>
            <a:off x="7551738" y="2162390"/>
            <a:ext cx="15875" cy="9525"/>
          </a:xfrm>
          <a:custGeom>
            <a:avLst/>
            <a:gdLst>
              <a:gd name="T0" fmla="*/ 1 w 8"/>
              <a:gd name="T1" fmla="*/ 4 h 5"/>
              <a:gd name="T2" fmla="*/ 1 w 8"/>
              <a:gd name="T3" fmla="*/ 6 h 5"/>
              <a:gd name="T4" fmla="*/ 9 w 8"/>
              <a:gd name="T5" fmla="*/ 5 h 5"/>
              <a:gd name="T6" fmla="*/ 9 w 8"/>
              <a:gd name="T7" fmla="*/ 1 h 5"/>
              <a:gd name="T8" fmla="*/ 5 w 8"/>
              <a:gd name="T9" fmla="*/ 1 h 5"/>
              <a:gd name="T10" fmla="*/ 1 w 8"/>
              <a:gd name="T11" fmla="*/ 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3"/>
                </a:moveTo>
                <a:cubicBezTo>
                  <a:pt x="0" y="3"/>
                  <a:pt x="0" y="5"/>
                  <a:pt x="1" y="5"/>
                </a:cubicBezTo>
                <a:cubicBezTo>
                  <a:pt x="3" y="5"/>
                  <a:pt x="5" y="5"/>
                  <a:pt x="7" y="4"/>
                </a:cubicBezTo>
                <a:cubicBezTo>
                  <a:pt x="8" y="4"/>
                  <a:pt x="8" y="2"/>
                  <a:pt x="7" y="1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6" name="Freeform 3450"/>
          <p:cNvSpPr>
            <a:spLocks noChangeAspect="1"/>
          </p:cNvSpPr>
          <p:nvPr/>
        </p:nvSpPr>
        <p:spPr bwMode="auto">
          <a:xfrm>
            <a:off x="7524751" y="2210013"/>
            <a:ext cx="103188" cy="47625"/>
          </a:xfrm>
          <a:custGeom>
            <a:avLst/>
            <a:gdLst>
              <a:gd name="T0" fmla="*/ 1 w 54"/>
              <a:gd name="T1" fmla="*/ 1 h 25"/>
              <a:gd name="T2" fmla="*/ 1 w 54"/>
              <a:gd name="T3" fmla="*/ 13 h 25"/>
              <a:gd name="T4" fmla="*/ 10 w 54"/>
              <a:gd name="T5" fmla="*/ 20 h 25"/>
              <a:gd name="T6" fmla="*/ 25 w 54"/>
              <a:gd name="T7" fmla="*/ 24 h 25"/>
              <a:gd name="T8" fmla="*/ 36 w 54"/>
              <a:gd name="T9" fmla="*/ 30 h 25"/>
              <a:gd name="T10" fmla="*/ 51 w 54"/>
              <a:gd name="T11" fmla="*/ 29 h 25"/>
              <a:gd name="T12" fmla="*/ 61 w 54"/>
              <a:gd name="T13" fmla="*/ 25 h 25"/>
              <a:gd name="T14" fmla="*/ 61 w 54"/>
              <a:gd name="T15" fmla="*/ 19 h 25"/>
              <a:gd name="T16" fmla="*/ 65 w 54"/>
              <a:gd name="T17" fmla="*/ 14 h 25"/>
              <a:gd name="T18" fmla="*/ 61 w 54"/>
              <a:gd name="T19" fmla="*/ 13 h 25"/>
              <a:gd name="T20" fmla="*/ 60 w 54"/>
              <a:gd name="T21" fmla="*/ 14 h 25"/>
              <a:gd name="T22" fmla="*/ 46 w 54"/>
              <a:gd name="T23" fmla="*/ 12 h 25"/>
              <a:gd name="T24" fmla="*/ 35 w 54"/>
              <a:gd name="T25" fmla="*/ 16 h 25"/>
              <a:gd name="T26" fmla="*/ 30 w 54"/>
              <a:gd name="T27" fmla="*/ 11 h 25"/>
              <a:gd name="T28" fmla="*/ 24 w 54"/>
              <a:gd name="T29" fmla="*/ 11 h 25"/>
              <a:gd name="T30" fmla="*/ 19 w 54"/>
              <a:gd name="T31" fmla="*/ 8 h 25"/>
              <a:gd name="T32" fmla="*/ 12 w 54"/>
              <a:gd name="T33" fmla="*/ 12 h 25"/>
              <a:gd name="T34" fmla="*/ 4 w 54"/>
              <a:gd name="T35" fmla="*/ 5 h 25"/>
              <a:gd name="T36" fmla="*/ 1 w 54"/>
              <a:gd name="T37" fmla="*/ 1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25"/>
              <a:gd name="T59" fmla="*/ 54 w 54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25">
                <a:moveTo>
                  <a:pt x="1" y="1"/>
                </a:moveTo>
                <a:cubicBezTo>
                  <a:pt x="0" y="4"/>
                  <a:pt x="1" y="9"/>
                  <a:pt x="1" y="11"/>
                </a:cubicBezTo>
                <a:cubicBezTo>
                  <a:pt x="3" y="14"/>
                  <a:pt x="5" y="15"/>
                  <a:pt x="8" y="17"/>
                </a:cubicBezTo>
                <a:cubicBezTo>
                  <a:pt x="11" y="17"/>
                  <a:pt x="16" y="19"/>
                  <a:pt x="21" y="20"/>
                </a:cubicBezTo>
                <a:cubicBezTo>
                  <a:pt x="24" y="21"/>
                  <a:pt x="26" y="24"/>
                  <a:pt x="30" y="25"/>
                </a:cubicBezTo>
                <a:cubicBezTo>
                  <a:pt x="34" y="25"/>
                  <a:pt x="38" y="25"/>
                  <a:pt x="42" y="24"/>
                </a:cubicBezTo>
                <a:cubicBezTo>
                  <a:pt x="45" y="23"/>
                  <a:pt x="49" y="23"/>
                  <a:pt x="51" y="21"/>
                </a:cubicBezTo>
                <a:cubicBezTo>
                  <a:pt x="53" y="20"/>
                  <a:pt x="51" y="17"/>
                  <a:pt x="51" y="16"/>
                </a:cubicBezTo>
                <a:cubicBezTo>
                  <a:pt x="52" y="14"/>
                  <a:pt x="54" y="13"/>
                  <a:pt x="54" y="12"/>
                </a:cubicBezTo>
                <a:cubicBezTo>
                  <a:pt x="54" y="11"/>
                  <a:pt x="52" y="11"/>
                  <a:pt x="51" y="11"/>
                </a:cubicBezTo>
                <a:cubicBezTo>
                  <a:pt x="51" y="11"/>
                  <a:pt x="50" y="12"/>
                  <a:pt x="50" y="12"/>
                </a:cubicBezTo>
                <a:cubicBezTo>
                  <a:pt x="46" y="12"/>
                  <a:pt x="42" y="10"/>
                  <a:pt x="38" y="10"/>
                </a:cubicBezTo>
                <a:cubicBezTo>
                  <a:pt x="35" y="10"/>
                  <a:pt x="32" y="13"/>
                  <a:pt x="29" y="13"/>
                </a:cubicBezTo>
                <a:cubicBezTo>
                  <a:pt x="27" y="12"/>
                  <a:pt x="27" y="9"/>
                  <a:pt x="25" y="9"/>
                </a:cubicBezTo>
                <a:cubicBezTo>
                  <a:pt x="24" y="8"/>
                  <a:pt x="22" y="9"/>
                  <a:pt x="20" y="9"/>
                </a:cubicBezTo>
                <a:cubicBezTo>
                  <a:pt x="19" y="9"/>
                  <a:pt x="18" y="7"/>
                  <a:pt x="16" y="7"/>
                </a:cubicBezTo>
                <a:cubicBezTo>
                  <a:pt x="14" y="8"/>
                  <a:pt x="12" y="11"/>
                  <a:pt x="10" y="10"/>
                </a:cubicBezTo>
                <a:cubicBezTo>
                  <a:pt x="7" y="10"/>
                  <a:pt x="5" y="7"/>
                  <a:pt x="3" y="4"/>
                </a:cubicBezTo>
                <a:cubicBezTo>
                  <a:pt x="2" y="3"/>
                  <a:pt x="1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7" name="Freeform 3451"/>
          <p:cNvSpPr>
            <a:spLocks noChangeAspect="1"/>
          </p:cNvSpPr>
          <p:nvPr/>
        </p:nvSpPr>
        <p:spPr bwMode="auto">
          <a:xfrm>
            <a:off x="7396164" y="2387813"/>
            <a:ext cx="22225" cy="7938"/>
          </a:xfrm>
          <a:custGeom>
            <a:avLst/>
            <a:gdLst>
              <a:gd name="T0" fmla="*/ 1 w 12"/>
              <a:gd name="T1" fmla="*/ 0 h 4"/>
              <a:gd name="T2" fmla="*/ 0 w 12"/>
              <a:gd name="T3" fmla="*/ 1 h 4"/>
              <a:gd name="T4" fmla="*/ 11 w 12"/>
              <a:gd name="T5" fmla="*/ 5 h 4"/>
              <a:gd name="T6" fmla="*/ 14 w 12"/>
              <a:gd name="T7" fmla="*/ 3 h 4"/>
              <a:gd name="T8" fmla="*/ 11 w 12"/>
              <a:gd name="T9" fmla="*/ 1 h 4"/>
              <a:gd name="T10" fmla="*/ 1 w 12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10" y="4"/>
                  <a:pt x="12" y="4"/>
                  <a:pt x="12" y="2"/>
                </a:cubicBezTo>
                <a:cubicBezTo>
                  <a:pt x="12" y="1"/>
                  <a:pt x="10" y="1"/>
                  <a:pt x="9" y="1"/>
                </a:cubicBezTo>
                <a:cubicBezTo>
                  <a:pt x="6" y="0"/>
                  <a:pt x="4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8" name="Freeform 3452"/>
          <p:cNvSpPr>
            <a:spLocks noChangeAspect="1"/>
          </p:cNvSpPr>
          <p:nvPr/>
        </p:nvSpPr>
        <p:spPr bwMode="auto">
          <a:xfrm>
            <a:off x="8069264" y="2457663"/>
            <a:ext cx="34925" cy="19050"/>
          </a:xfrm>
          <a:custGeom>
            <a:avLst/>
            <a:gdLst>
              <a:gd name="T0" fmla="*/ 5 w 18"/>
              <a:gd name="T1" fmla="*/ 0 h 10"/>
              <a:gd name="T2" fmla="*/ 0 w 18"/>
              <a:gd name="T3" fmla="*/ 1 h 10"/>
              <a:gd name="T4" fmla="*/ 7 w 18"/>
              <a:gd name="T5" fmla="*/ 7 h 10"/>
              <a:gd name="T6" fmla="*/ 17 w 18"/>
              <a:gd name="T7" fmla="*/ 12 h 10"/>
              <a:gd name="T8" fmla="*/ 21 w 18"/>
              <a:gd name="T9" fmla="*/ 10 h 10"/>
              <a:gd name="T10" fmla="*/ 18 w 18"/>
              <a:gd name="T11" fmla="*/ 4 h 10"/>
              <a:gd name="T12" fmla="*/ 5 w 18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0"/>
              <a:gd name="T23" fmla="*/ 18 w 18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0">
                <a:moveTo>
                  <a:pt x="4" y="0"/>
                </a:moveTo>
                <a:cubicBezTo>
                  <a:pt x="2" y="0"/>
                  <a:pt x="0" y="0"/>
                  <a:pt x="0" y="1"/>
                </a:cubicBezTo>
                <a:cubicBezTo>
                  <a:pt x="1" y="4"/>
                  <a:pt x="4" y="4"/>
                  <a:pt x="6" y="6"/>
                </a:cubicBezTo>
                <a:cubicBezTo>
                  <a:pt x="9" y="7"/>
                  <a:pt x="11" y="9"/>
                  <a:pt x="14" y="10"/>
                </a:cubicBezTo>
                <a:cubicBezTo>
                  <a:pt x="15" y="10"/>
                  <a:pt x="17" y="9"/>
                  <a:pt x="17" y="8"/>
                </a:cubicBezTo>
                <a:cubicBezTo>
                  <a:pt x="18" y="6"/>
                  <a:pt x="17" y="4"/>
                  <a:pt x="15" y="3"/>
                </a:cubicBezTo>
                <a:cubicBezTo>
                  <a:pt x="12" y="1"/>
                  <a:pt x="7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49" name="Freeform 3453"/>
          <p:cNvSpPr>
            <a:spLocks noChangeAspect="1"/>
          </p:cNvSpPr>
          <p:nvPr/>
        </p:nvSpPr>
        <p:spPr bwMode="auto">
          <a:xfrm>
            <a:off x="8272464" y="2389401"/>
            <a:ext cx="77788" cy="42863"/>
          </a:xfrm>
          <a:custGeom>
            <a:avLst/>
            <a:gdLst>
              <a:gd name="T0" fmla="*/ 6 w 41"/>
              <a:gd name="T1" fmla="*/ 4 h 22"/>
              <a:gd name="T2" fmla="*/ 0 w 41"/>
              <a:gd name="T3" fmla="*/ 15 h 22"/>
              <a:gd name="T4" fmla="*/ 7 w 41"/>
              <a:gd name="T5" fmla="*/ 26 h 22"/>
              <a:gd name="T6" fmla="*/ 14 w 41"/>
              <a:gd name="T7" fmla="*/ 22 h 22"/>
              <a:gd name="T8" fmla="*/ 25 w 41"/>
              <a:gd name="T9" fmla="*/ 20 h 22"/>
              <a:gd name="T10" fmla="*/ 37 w 41"/>
              <a:gd name="T11" fmla="*/ 20 h 22"/>
              <a:gd name="T12" fmla="*/ 47 w 41"/>
              <a:gd name="T13" fmla="*/ 17 h 22"/>
              <a:gd name="T14" fmla="*/ 47 w 41"/>
              <a:gd name="T15" fmla="*/ 10 h 22"/>
              <a:gd name="T16" fmla="*/ 31 w 41"/>
              <a:gd name="T17" fmla="*/ 2 h 22"/>
              <a:gd name="T18" fmla="*/ 25 w 41"/>
              <a:gd name="T19" fmla="*/ 0 h 22"/>
              <a:gd name="T20" fmla="*/ 17 w 41"/>
              <a:gd name="T21" fmla="*/ 2 h 22"/>
              <a:gd name="T22" fmla="*/ 6 w 41"/>
              <a:gd name="T23" fmla="*/ 4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22"/>
              <a:gd name="T38" fmla="*/ 41 w 4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22">
                <a:moveTo>
                  <a:pt x="5" y="3"/>
                </a:moveTo>
                <a:cubicBezTo>
                  <a:pt x="4" y="6"/>
                  <a:pt x="1" y="9"/>
                  <a:pt x="0" y="12"/>
                </a:cubicBezTo>
                <a:cubicBezTo>
                  <a:pt x="1" y="15"/>
                  <a:pt x="3" y="18"/>
                  <a:pt x="6" y="21"/>
                </a:cubicBezTo>
                <a:cubicBezTo>
                  <a:pt x="8" y="22"/>
                  <a:pt x="10" y="19"/>
                  <a:pt x="12" y="18"/>
                </a:cubicBezTo>
                <a:cubicBezTo>
                  <a:pt x="15" y="17"/>
                  <a:pt x="18" y="16"/>
                  <a:pt x="21" y="16"/>
                </a:cubicBezTo>
                <a:cubicBezTo>
                  <a:pt x="24" y="16"/>
                  <a:pt x="27" y="16"/>
                  <a:pt x="31" y="16"/>
                </a:cubicBezTo>
                <a:cubicBezTo>
                  <a:pt x="34" y="15"/>
                  <a:pt x="37" y="16"/>
                  <a:pt x="39" y="14"/>
                </a:cubicBezTo>
                <a:cubicBezTo>
                  <a:pt x="41" y="13"/>
                  <a:pt x="41" y="9"/>
                  <a:pt x="39" y="8"/>
                </a:cubicBezTo>
                <a:cubicBezTo>
                  <a:pt x="36" y="5"/>
                  <a:pt x="31" y="4"/>
                  <a:pt x="26" y="2"/>
                </a:cubicBezTo>
                <a:cubicBezTo>
                  <a:pt x="24" y="1"/>
                  <a:pt x="23" y="0"/>
                  <a:pt x="21" y="0"/>
                </a:cubicBezTo>
                <a:cubicBezTo>
                  <a:pt x="18" y="0"/>
                  <a:pt x="16" y="1"/>
                  <a:pt x="14" y="2"/>
                </a:cubicBezTo>
                <a:cubicBezTo>
                  <a:pt x="11" y="2"/>
                  <a:pt x="8" y="2"/>
                  <a:pt x="5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0" name="Freeform 3454"/>
          <p:cNvSpPr>
            <a:spLocks noChangeAspect="1"/>
          </p:cNvSpPr>
          <p:nvPr/>
        </p:nvSpPr>
        <p:spPr bwMode="auto">
          <a:xfrm>
            <a:off x="8234363" y="3005353"/>
            <a:ext cx="30163" cy="28575"/>
          </a:xfrm>
          <a:custGeom>
            <a:avLst/>
            <a:gdLst>
              <a:gd name="T0" fmla="*/ 4 w 16"/>
              <a:gd name="T1" fmla="*/ 0 h 15"/>
              <a:gd name="T2" fmla="*/ 8 w 16"/>
              <a:gd name="T3" fmla="*/ 1 h 15"/>
              <a:gd name="T4" fmla="*/ 8 w 16"/>
              <a:gd name="T5" fmla="*/ 5 h 15"/>
              <a:gd name="T6" fmla="*/ 19 w 16"/>
              <a:gd name="T7" fmla="*/ 14 h 15"/>
              <a:gd name="T8" fmla="*/ 18 w 16"/>
              <a:gd name="T9" fmla="*/ 17 h 15"/>
              <a:gd name="T10" fmla="*/ 8 w 16"/>
              <a:gd name="T11" fmla="*/ 10 h 15"/>
              <a:gd name="T12" fmla="*/ 0 w 16"/>
              <a:gd name="T13" fmla="*/ 4 h 15"/>
              <a:gd name="T14" fmla="*/ 4 w 16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5"/>
              <a:gd name="T26" fmla="*/ 16 w 1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5">
                <a:moveTo>
                  <a:pt x="3" y="0"/>
                </a:moveTo>
                <a:cubicBezTo>
                  <a:pt x="4" y="0"/>
                  <a:pt x="6" y="0"/>
                  <a:pt x="7" y="1"/>
                </a:cubicBezTo>
                <a:cubicBezTo>
                  <a:pt x="7" y="2"/>
                  <a:pt x="6" y="3"/>
                  <a:pt x="7" y="4"/>
                </a:cubicBezTo>
                <a:cubicBezTo>
                  <a:pt x="9" y="7"/>
                  <a:pt x="13" y="9"/>
                  <a:pt x="16" y="12"/>
                </a:cubicBezTo>
                <a:cubicBezTo>
                  <a:pt x="16" y="13"/>
                  <a:pt x="16" y="15"/>
                  <a:pt x="15" y="14"/>
                </a:cubicBezTo>
                <a:cubicBezTo>
                  <a:pt x="12" y="13"/>
                  <a:pt x="10" y="10"/>
                  <a:pt x="7" y="8"/>
                </a:cubicBezTo>
                <a:cubicBezTo>
                  <a:pt x="5" y="6"/>
                  <a:pt x="2" y="6"/>
                  <a:pt x="0" y="3"/>
                </a:cubicBezTo>
                <a:cubicBezTo>
                  <a:pt x="0" y="2"/>
                  <a:pt x="2" y="1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1" name="Freeform 3455"/>
          <p:cNvSpPr>
            <a:spLocks noChangeAspect="1"/>
          </p:cNvSpPr>
          <p:nvPr/>
        </p:nvSpPr>
        <p:spPr bwMode="auto">
          <a:xfrm>
            <a:off x="8277225" y="3025988"/>
            <a:ext cx="17463" cy="12700"/>
          </a:xfrm>
          <a:custGeom>
            <a:avLst/>
            <a:gdLst>
              <a:gd name="T0" fmla="*/ 4 w 9"/>
              <a:gd name="T1" fmla="*/ 0 h 7"/>
              <a:gd name="T2" fmla="*/ 0 w 9"/>
              <a:gd name="T3" fmla="*/ 2 h 7"/>
              <a:gd name="T4" fmla="*/ 9 w 9"/>
              <a:gd name="T5" fmla="*/ 7 h 7"/>
              <a:gd name="T6" fmla="*/ 11 w 9"/>
              <a:gd name="T7" fmla="*/ 6 h 7"/>
              <a:gd name="T8" fmla="*/ 4 w 9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2" y="4"/>
                  <a:pt x="5" y="5"/>
                  <a:pt x="7" y="6"/>
                </a:cubicBezTo>
                <a:cubicBezTo>
                  <a:pt x="8" y="7"/>
                  <a:pt x="9" y="6"/>
                  <a:pt x="9" y="5"/>
                </a:cubicBezTo>
                <a:cubicBezTo>
                  <a:pt x="7" y="3"/>
                  <a:pt x="5" y="1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2" name="Freeform 3456"/>
          <p:cNvSpPr>
            <a:spLocks noChangeAspect="1"/>
          </p:cNvSpPr>
          <p:nvPr/>
        </p:nvSpPr>
        <p:spPr bwMode="auto">
          <a:xfrm>
            <a:off x="8053388" y="3167276"/>
            <a:ext cx="19050" cy="26988"/>
          </a:xfrm>
          <a:custGeom>
            <a:avLst/>
            <a:gdLst>
              <a:gd name="T0" fmla="*/ 11 w 10"/>
              <a:gd name="T1" fmla="*/ 0 h 14"/>
              <a:gd name="T2" fmla="*/ 7 w 10"/>
              <a:gd name="T3" fmla="*/ 0 h 14"/>
              <a:gd name="T4" fmla="*/ 4 w 10"/>
              <a:gd name="T5" fmla="*/ 9 h 14"/>
              <a:gd name="T6" fmla="*/ 0 w 10"/>
              <a:gd name="T7" fmla="*/ 11 h 14"/>
              <a:gd name="T8" fmla="*/ 4 w 10"/>
              <a:gd name="T9" fmla="*/ 17 h 14"/>
              <a:gd name="T10" fmla="*/ 10 w 10"/>
              <a:gd name="T11" fmla="*/ 10 h 14"/>
              <a:gd name="T12" fmla="*/ 12 w 10"/>
              <a:gd name="T13" fmla="*/ 5 h 14"/>
              <a:gd name="T14" fmla="*/ 11 w 1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4"/>
              <a:gd name="T26" fmla="*/ 10 w 1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4">
                <a:moveTo>
                  <a:pt x="9" y="0"/>
                </a:moveTo>
                <a:cubicBezTo>
                  <a:pt x="8" y="0"/>
                  <a:pt x="7" y="0"/>
                  <a:pt x="6" y="0"/>
                </a:cubicBezTo>
                <a:cubicBezTo>
                  <a:pt x="5" y="2"/>
                  <a:pt x="5" y="5"/>
                  <a:pt x="3" y="7"/>
                </a:cubicBezTo>
                <a:cubicBezTo>
                  <a:pt x="3" y="8"/>
                  <a:pt x="0" y="8"/>
                  <a:pt x="0" y="9"/>
                </a:cubicBezTo>
                <a:cubicBezTo>
                  <a:pt x="0" y="11"/>
                  <a:pt x="1" y="14"/>
                  <a:pt x="3" y="14"/>
                </a:cubicBezTo>
                <a:cubicBezTo>
                  <a:pt x="6" y="13"/>
                  <a:pt x="6" y="10"/>
                  <a:pt x="8" y="8"/>
                </a:cubicBezTo>
                <a:cubicBezTo>
                  <a:pt x="9" y="6"/>
                  <a:pt x="10" y="5"/>
                  <a:pt x="10" y="4"/>
                </a:cubicBezTo>
                <a:cubicBezTo>
                  <a:pt x="10" y="2"/>
                  <a:pt x="10" y="1"/>
                  <a:pt x="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3" name="Freeform 3457"/>
          <p:cNvSpPr>
            <a:spLocks noChangeAspect="1"/>
          </p:cNvSpPr>
          <p:nvPr/>
        </p:nvSpPr>
        <p:spPr bwMode="auto">
          <a:xfrm>
            <a:off x="7916863" y="3337138"/>
            <a:ext cx="38100" cy="38100"/>
          </a:xfrm>
          <a:custGeom>
            <a:avLst/>
            <a:gdLst>
              <a:gd name="T0" fmla="*/ 23 w 20"/>
              <a:gd name="T1" fmla="*/ 0 h 20"/>
              <a:gd name="T2" fmla="*/ 23 w 20"/>
              <a:gd name="T3" fmla="*/ 4 h 20"/>
              <a:gd name="T4" fmla="*/ 19 w 20"/>
              <a:gd name="T5" fmla="*/ 4 h 20"/>
              <a:gd name="T6" fmla="*/ 12 w 20"/>
              <a:gd name="T7" fmla="*/ 12 h 20"/>
              <a:gd name="T8" fmla="*/ 8 w 20"/>
              <a:gd name="T9" fmla="*/ 13 h 20"/>
              <a:gd name="T10" fmla="*/ 1 w 20"/>
              <a:gd name="T11" fmla="*/ 24 h 20"/>
              <a:gd name="T12" fmla="*/ 0 w 20"/>
              <a:gd name="T13" fmla="*/ 20 h 20"/>
              <a:gd name="T14" fmla="*/ 5 w 20"/>
              <a:gd name="T15" fmla="*/ 14 h 20"/>
              <a:gd name="T16" fmla="*/ 10 w 20"/>
              <a:gd name="T17" fmla="*/ 4 h 20"/>
              <a:gd name="T18" fmla="*/ 16 w 20"/>
              <a:gd name="T19" fmla="*/ 6 h 20"/>
              <a:gd name="T20" fmla="*/ 23 w 20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9" y="0"/>
                </a:moveTo>
                <a:cubicBezTo>
                  <a:pt x="20" y="0"/>
                  <a:pt x="20" y="2"/>
                  <a:pt x="19" y="3"/>
                </a:cubicBezTo>
                <a:cubicBezTo>
                  <a:pt x="19" y="4"/>
                  <a:pt x="17" y="3"/>
                  <a:pt x="16" y="3"/>
                </a:cubicBezTo>
                <a:cubicBezTo>
                  <a:pt x="14" y="5"/>
                  <a:pt x="12" y="8"/>
                  <a:pt x="10" y="10"/>
                </a:cubicBezTo>
                <a:cubicBezTo>
                  <a:pt x="9" y="11"/>
                  <a:pt x="8" y="10"/>
                  <a:pt x="7" y="11"/>
                </a:cubicBezTo>
                <a:cubicBezTo>
                  <a:pt x="5" y="13"/>
                  <a:pt x="4" y="17"/>
                  <a:pt x="1" y="20"/>
                </a:cubicBezTo>
                <a:cubicBezTo>
                  <a:pt x="0" y="20"/>
                  <a:pt x="0" y="18"/>
                  <a:pt x="0" y="17"/>
                </a:cubicBezTo>
                <a:cubicBezTo>
                  <a:pt x="1" y="15"/>
                  <a:pt x="3" y="13"/>
                  <a:pt x="4" y="12"/>
                </a:cubicBezTo>
                <a:cubicBezTo>
                  <a:pt x="5" y="9"/>
                  <a:pt x="5" y="5"/>
                  <a:pt x="8" y="3"/>
                </a:cubicBezTo>
                <a:cubicBezTo>
                  <a:pt x="9" y="2"/>
                  <a:pt x="12" y="5"/>
                  <a:pt x="13" y="5"/>
                </a:cubicBezTo>
                <a:cubicBezTo>
                  <a:pt x="16" y="4"/>
                  <a:pt x="16" y="0"/>
                  <a:pt x="1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4" name="Freeform 3458"/>
          <p:cNvSpPr>
            <a:spLocks noChangeAspect="1"/>
          </p:cNvSpPr>
          <p:nvPr/>
        </p:nvSpPr>
        <p:spPr bwMode="auto">
          <a:xfrm>
            <a:off x="7888289" y="3370476"/>
            <a:ext cx="22225" cy="25400"/>
          </a:xfrm>
          <a:custGeom>
            <a:avLst/>
            <a:gdLst>
              <a:gd name="T0" fmla="*/ 9 w 11"/>
              <a:gd name="T1" fmla="*/ 1 h 13"/>
              <a:gd name="T2" fmla="*/ 14 w 11"/>
              <a:gd name="T3" fmla="*/ 2 h 13"/>
              <a:gd name="T4" fmla="*/ 10 w 11"/>
              <a:gd name="T5" fmla="*/ 7 h 13"/>
              <a:gd name="T6" fmla="*/ 4 w 11"/>
              <a:gd name="T7" fmla="*/ 16 h 13"/>
              <a:gd name="T8" fmla="*/ 0 w 11"/>
              <a:gd name="T9" fmla="*/ 14 h 13"/>
              <a:gd name="T10" fmla="*/ 8 w 11"/>
              <a:gd name="T11" fmla="*/ 4 h 13"/>
              <a:gd name="T12" fmla="*/ 9 w 11"/>
              <a:gd name="T13" fmla="*/ 1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3"/>
              <a:gd name="T23" fmla="*/ 11 w 11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3">
                <a:moveTo>
                  <a:pt x="7" y="1"/>
                </a:moveTo>
                <a:cubicBezTo>
                  <a:pt x="9" y="0"/>
                  <a:pt x="11" y="1"/>
                  <a:pt x="11" y="2"/>
                </a:cubicBezTo>
                <a:cubicBezTo>
                  <a:pt x="11" y="4"/>
                  <a:pt x="9" y="4"/>
                  <a:pt x="8" y="6"/>
                </a:cubicBezTo>
                <a:cubicBezTo>
                  <a:pt x="6" y="8"/>
                  <a:pt x="5" y="11"/>
                  <a:pt x="3" y="13"/>
                </a:cubicBezTo>
                <a:cubicBezTo>
                  <a:pt x="2" y="13"/>
                  <a:pt x="0" y="12"/>
                  <a:pt x="0" y="11"/>
                </a:cubicBezTo>
                <a:cubicBezTo>
                  <a:pt x="1" y="8"/>
                  <a:pt x="4" y="6"/>
                  <a:pt x="6" y="3"/>
                </a:cubicBezTo>
                <a:cubicBezTo>
                  <a:pt x="6" y="2"/>
                  <a:pt x="7" y="1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5" name="Freeform 3459"/>
          <p:cNvSpPr>
            <a:spLocks noChangeAspect="1"/>
          </p:cNvSpPr>
          <p:nvPr/>
        </p:nvSpPr>
        <p:spPr bwMode="auto">
          <a:xfrm>
            <a:off x="7721600" y="3038688"/>
            <a:ext cx="20638" cy="25400"/>
          </a:xfrm>
          <a:custGeom>
            <a:avLst/>
            <a:gdLst>
              <a:gd name="T0" fmla="*/ 6 w 11"/>
              <a:gd name="T1" fmla="*/ 1 h 13"/>
              <a:gd name="T2" fmla="*/ 8 w 11"/>
              <a:gd name="T3" fmla="*/ 7 h 13"/>
              <a:gd name="T4" fmla="*/ 12 w 11"/>
              <a:gd name="T5" fmla="*/ 7 h 13"/>
              <a:gd name="T6" fmla="*/ 12 w 11"/>
              <a:gd name="T7" fmla="*/ 15 h 13"/>
              <a:gd name="T8" fmla="*/ 7 w 11"/>
              <a:gd name="T9" fmla="*/ 15 h 13"/>
              <a:gd name="T10" fmla="*/ 7 w 11"/>
              <a:gd name="T11" fmla="*/ 10 h 13"/>
              <a:gd name="T12" fmla="*/ 0 w 11"/>
              <a:gd name="T13" fmla="*/ 4 h 13"/>
              <a:gd name="T14" fmla="*/ 4 w 11"/>
              <a:gd name="T15" fmla="*/ 4 h 13"/>
              <a:gd name="T16" fmla="*/ 6 w 11"/>
              <a:gd name="T17" fmla="*/ 1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5" y="1"/>
                </a:moveTo>
                <a:cubicBezTo>
                  <a:pt x="7" y="2"/>
                  <a:pt x="6" y="4"/>
                  <a:pt x="7" y="6"/>
                </a:cubicBezTo>
                <a:cubicBezTo>
                  <a:pt x="7" y="6"/>
                  <a:pt x="9" y="5"/>
                  <a:pt x="10" y="6"/>
                </a:cubicBezTo>
                <a:cubicBezTo>
                  <a:pt x="11" y="8"/>
                  <a:pt x="11" y="11"/>
                  <a:pt x="10" y="12"/>
                </a:cubicBezTo>
                <a:cubicBezTo>
                  <a:pt x="9" y="13"/>
                  <a:pt x="7" y="12"/>
                  <a:pt x="6" y="12"/>
                </a:cubicBezTo>
                <a:cubicBezTo>
                  <a:pt x="6" y="11"/>
                  <a:pt x="7" y="9"/>
                  <a:pt x="6" y="8"/>
                </a:cubicBezTo>
                <a:cubicBezTo>
                  <a:pt x="5" y="6"/>
                  <a:pt x="1" y="5"/>
                  <a:pt x="0" y="3"/>
                </a:cubicBezTo>
                <a:cubicBezTo>
                  <a:pt x="0" y="2"/>
                  <a:pt x="2" y="3"/>
                  <a:pt x="3" y="3"/>
                </a:cubicBezTo>
                <a:cubicBezTo>
                  <a:pt x="4" y="2"/>
                  <a:pt x="5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6" name="Freeform 3460"/>
          <p:cNvSpPr>
            <a:spLocks noChangeAspect="1"/>
          </p:cNvSpPr>
          <p:nvPr/>
        </p:nvSpPr>
        <p:spPr bwMode="auto">
          <a:xfrm>
            <a:off x="7723189" y="3065678"/>
            <a:ext cx="111125" cy="263525"/>
          </a:xfrm>
          <a:custGeom>
            <a:avLst/>
            <a:gdLst>
              <a:gd name="T0" fmla="*/ 13 w 58"/>
              <a:gd name="T1" fmla="*/ 1 h 138"/>
              <a:gd name="T2" fmla="*/ 22 w 58"/>
              <a:gd name="T3" fmla="*/ 18 h 138"/>
              <a:gd name="T4" fmla="*/ 27 w 58"/>
              <a:gd name="T5" fmla="*/ 31 h 138"/>
              <a:gd name="T6" fmla="*/ 29 w 58"/>
              <a:gd name="T7" fmla="*/ 47 h 138"/>
              <a:gd name="T8" fmla="*/ 31 w 58"/>
              <a:gd name="T9" fmla="*/ 45 h 138"/>
              <a:gd name="T10" fmla="*/ 46 w 58"/>
              <a:gd name="T11" fmla="*/ 73 h 138"/>
              <a:gd name="T12" fmla="*/ 60 w 58"/>
              <a:gd name="T13" fmla="*/ 93 h 138"/>
              <a:gd name="T14" fmla="*/ 65 w 58"/>
              <a:gd name="T15" fmla="*/ 103 h 138"/>
              <a:gd name="T16" fmla="*/ 70 w 58"/>
              <a:gd name="T17" fmla="*/ 106 h 138"/>
              <a:gd name="T18" fmla="*/ 69 w 58"/>
              <a:gd name="T19" fmla="*/ 111 h 138"/>
              <a:gd name="T20" fmla="*/ 68 w 58"/>
              <a:gd name="T21" fmla="*/ 108 h 138"/>
              <a:gd name="T22" fmla="*/ 63 w 58"/>
              <a:gd name="T23" fmla="*/ 103 h 138"/>
              <a:gd name="T24" fmla="*/ 57 w 58"/>
              <a:gd name="T25" fmla="*/ 96 h 138"/>
              <a:gd name="T26" fmla="*/ 47 w 58"/>
              <a:gd name="T27" fmla="*/ 93 h 138"/>
              <a:gd name="T28" fmla="*/ 41 w 58"/>
              <a:gd name="T29" fmla="*/ 97 h 138"/>
              <a:gd name="T30" fmla="*/ 41 w 58"/>
              <a:gd name="T31" fmla="*/ 118 h 138"/>
              <a:gd name="T32" fmla="*/ 40 w 58"/>
              <a:gd name="T33" fmla="*/ 124 h 138"/>
              <a:gd name="T34" fmla="*/ 51 w 58"/>
              <a:gd name="T35" fmla="*/ 132 h 138"/>
              <a:gd name="T36" fmla="*/ 56 w 58"/>
              <a:gd name="T37" fmla="*/ 144 h 138"/>
              <a:gd name="T38" fmla="*/ 62 w 58"/>
              <a:gd name="T39" fmla="*/ 147 h 138"/>
              <a:gd name="T40" fmla="*/ 64 w 58"/>
              <a:gd name="T41" fmla="*/ 158 h 138"/>
              <a:gd name="T42" fmla="*/ 63 w 58"/>
              <a:gd name="T43" fmla="*/ 159 h 138"/>
              <a:gd name="T44" fmla="*/ 60 w 58"/>
              <a:gd name="T45" fmla="*/ 153 h 138"/>
              <a:gd name="T46" fmla="*/ 52 w 58"/>
              <a:gd name="T47" fmla="*/ 150 h 138"/>
              <a:gd name="T48" fmla="*/ 49 w 58"/>
              <a:gd name="T49" fmla="*/ 153 h 138"/>
              <a:gd name="T50" fmla="*/ 48 w 58"/>
              <a:gd name="T51" fmla="*/ 164 h 138"/>
              <a:gd name="T52" fmla="*/ 46 w 58"/>
              <a:gd name="T53" fmla="*/ 165 h 138"/>
              <a:gd name="T54" fmla="*/ 42 w 58"/>
              <a:gd name="T55" fmla="*/ 156 h 138"/>
              <a:gd name="T56" fmla="*/ 40 w 58"/>
              <a:gd name="T57" fmla="*/ 150 h 138"/>
              <a:gd name="T58" fmla="*/ 40 w 58"/>
              <a:gd name="T59" fmla="*/ 141 h 138"/>
              <a:gd name="T60" fmla="*/ 35 w 58"/>
              <a:gd name="T61" fmla="*/ 132 h 138"/>
              <a:gd name="T62" fmla="*/ 35 w 58"/>
              <a:gd name="T63" fmla="*/ 120 h 138"/>
              <a:gd name="T64" fmla="*/ 28 w 58"/>
              <a:gd name="T65" fmla="*/ 113 h 138"/>
              <a:gd name="T66" fmla="*/ 28 w 58"/>
              <a:gd name="T67" fmla="*/ 107 h 138"/>
              <a:gd name="T68" fmla="*/ 27 w 58"/>
              <a:gd name="T69" fmla="*/ 91 h 138"/>
              <a:gd name="T70" fmla="*/ 19 w 58"/>
              <a:gd name="T71" fmla="*/ 61 h 138"/>
              <a:gd name="T72" fmla="*/ 19 w 58"/>
              <a:gd name="T73" fmla="*/ 52 h 138"/>
              <a:gd name="T74" fmla="*/ 10 w 58"/>
              <a:gd name="T75" fmla="*/ 42 h 138"/>
              <a:gd name="T76" fmla="*/ 8 w 58"/>
              <a:gd name="T77" fmla="*/ 38 h 138"/>
              <a:gd name="T78" fmla="*/ 5 w 58"/>
              <a:gd name="T79" fmla="*/ 36 h 138"/>
              <a:gd name="T80" fmla="*/ 4 w 58"/>
              <a:gd name="T81" fmla="*/ 18 h 138"/>
              <a:gd name="T82" fmla="*/ 0 w 58"/>
              <a:gd name="T83" fmla="*/ 7 h 138"/>
              <a:gd name="T84" fmla="*/ 4 w 58"/>
              <a:gd name="T85" fmla="*/ 4 h 138"/>
              <a:gd name="T86" fmla="*/ 8 w 58"/>
              <a:gd name="T87" fmla="*/ 7 h 138"/>
              <a:gd name="T88" fmla="*/ 10 w 58"/>
              <a:gd name="T89" fmla="*/ 1 h 138"/>
              <a:gd name="T90" fmla="*/ 13 w 58"/>
              <a:gd name="T91" fmla="*/ 1 h 1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138"/>
              <a:gd name="T140" fmla="*/ 58 w 58"/>
              <a:gd name="T141" fmla="*/ 138 h 13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138">
                <a:moveTo>
                  <a:pt x="11" y="1"/>
                </a:moveTo>
                <a:cubicBezTo>
                  <a:pt x="14" y="5"/>
                  <a:pt x="16" y="10"/>
                  <a:pt x="18" y="15"/>
                </a:cubicBezTo>
                <a:cubicBezTo>
                  <a:pt x="19" y="19"/>
                  <a:pt x="21" y="22"/>
                  <a:pt x="22" y="26"/>
                </a:cubicBezTo>
                <a:cubicBezTo>
                  <a:pt x="23" y="30"/>
                  <a:pt x="22" y="35"/>
                  <a:pt x="24" y="39"/>
                </a:cubicBezTo>
                <a:cubicBezTo>
                  <a:pt x="24" y="39"/>
                  <a:pt x="25" y="36"/>
                  <a:pt x="26" y="37"/>
                </a:cubicBezTo>
                <a:cubicBezTo>
                  <a:pt x="31" y="44"/>
                  <a:pt x="34" y="53"/>
                  <a:pt x="38" y="61"/>
                </a:cubicBezTo>
                <a:cubicBezTo>
                  <a:pt x="41" y="66"/>
                  <a:pt x="46" y="71"/>
                  <a:pt x="50" y="77"/>
                </a:cubicBezTo>
                <a:cubicBezTo>
                  <a:pt x="51" y="80"/>
                  <a:pt x="52" y="83"/>
                  <a:pt x="54" y="86"/>
                </a:cubicBezTo>
                <a:cubicBezTo>
                  <a:pt x="55" y="87"/>
                  <a:pt x="57" y="86"/>
                  <a:pt x="58" y="88"/>
                </a:cubicBezTo>
                <a:cubicBezTo>
                  <a:pt x="58" y="89"/>
                  <a:pt x="58" y="91"/>
                  <a:pt x="57" y="92"/>
                </a:cubicBezTo>
                <a:cubicBezTo>
                  <a:pt x="57" y="92"/>
                  <a:pt x="56" y="90"/>
                  <a:pt x="56" y="90"/>
                </a:cubicBezTo>
                <a:cubicBezTo>
                  <a:pt x="55" y="88"/>
                  <a:pt x="53" y="87"/>
                  <a:pt x="52" y="86"/>
                </a:cubicBezTo>
                <a:cubicBezTo>
                  <a:pt x="50" y="84"/>
                  <a:pt x="49" y="81"/>
                  <a:pt x="47" y="80"/>
                </a:cubicBezTo>
                <a:cubicBezTo>
                  <a:pt x="45" y="78"/>
                  <a:pt x="42" y="77"/>
                  <a:pt x="39" y="77"/>
                </a:cubicBezTo>
                <a:cubicBezTo>
                  <a:pt x="37" y="78"/>
                  <a:pt x="35" y="79"/>
                  <a:pt x="34" y="81"/>
                </a:cubicBezTo>
                <a:cubicBezTo>
                  <a:pt x="33" y="86"/>
                  <a:pt x="34" y="92"/>
                  <a:pt x="34" y="98"/>
                </a:cubicBezTo>
                <a:cubicBezTo>
                  <a:pt x="33" y="99"/>
                  <a:pt x="32" y="101"/>
                  <a:pt x="33" y="103"/>
                </a:cubicBezTo>
                <a:cubicBezTo>
                  <a:pt x="35" y="106"/>
                  <a:pt x="40" y="107"/>
                  <a:pt x="42" y="110"/>
                </a:cubicBezTo>
                <a:cubicBezTo>
                  <a:pt x="44" y="112"/>
                  <a:pt x="44" y="117"/>
                  <a:pt x="46" y="120"/>
                </a:cubicBezTo>
                <a:cubicBezTo>
                  <a:pt x="47" y="121"/>
                  <a:pt x="50" y="120"/>
                  <a:pt x="51" y="122"/>
                </a:cubicBezTo>
                <a:cubicBezTo>
                  <a:pt x="52" y="124"/>
                  <a:pt x="53" y="128"/>
                  <a:pt x="53" y="131"/>
                </a:cubicBezTo>
                <a:cubicBezTo>
                  <a:pt x="53" y="132"/>
                  <a:pt x="52" y="132"/>
                  <a:pt x="52" y="132"/>
                </a:cubicBezTo>
                <a:cubicBezTo>
                  <a:pt x="51" y="131"/>
                  <a:pt x="51" y="128"/>
                  <a:pt x="50" y="127"/>
                </a:cubicBezTo>
                <a:cubicBezTo>
                  <a:pt x="48" y="125"/>
                  <a:pt x="46" y="125"/>
                  <a:pt x="43" y="125"/>
                </a:cubicBezTo>
                <a:cubicBezTo>
                  <a:pt x="42" y="125"/>
                  <a:pt x="41" y="126"/>
                  <a:pt x="41" y="127"/>
                </a:cubicBezTo>
                <a:cubicBezTo>
                  <a:pt x="40" y="130"/>
                  <a:pt x="40" y="133"/>
                  <a:pt x="40" y="136"/>
                </a:cubicBezTo>
                <a:cubicBezTo>
                  <a:pt x="39" y="136"/>
                  <a:pt x="38" y="138"/>
                  <a:pt x="38" y="137"/>
                </a:cubicBezTo>
                <a:cubicBezTo>
                  <a:pt x="36" y="135"/>
                  <a:pt x="36" y="133"/>
                  <a:pt x="35" y="130"/>
                </a:cubicBezTo>
                <a:cubicBezTo>
                  <a:pt x="34" y="129"/>
                  <a:pt x="33" y="127"/>
                  <a:pt x="33" y="125"/>
                </a:cubicBezTo>
                <a:cubicBezTo>
                  <a:pt x="32" y="122"/>
                  <a:pt x="33" y="120"/>
                  <a:pt x="33" y="117"/>
                </a:cubicBezTo>
                <a:cubicBezTo>
                  <a:pt x="32" y="115"/>
                  <a:pt x="29" y="113"/>
                  <a:pt x="29" y="110"/>
                </a:cubicBezTo>
                <a:cubicBezTo>
                  <a:pt x="28" y="107"/>
                  <a:pt x="30" y="103"/>
                  <a:pt x="29" y="100"/>
                </a:cubicBezTo>
                <a:cubicBezTo>
                  <a:pt x="28" y="98"/>
                  <a:pt x="25" y="97"/>
                  <a:pt x="23" y="94"/>
                </a:cubicBezTo>
                <a:cubicBezTo>
                  <a:pt x="22" y="93"/>
                  <a:pt x="23" y="91"/>
                  <a:pt x="23" y="89"/>
                </a:cubicBezTo>
                <a:cubicBezTo>
                  <a:pt x="22" y="85"/>
                  <a:pt x="23" y="80"/>
                  <a:pt x="22" y="76"/>
                </a:cubicBezTo>
                <a:cubicBezTo>
                  <a:pt x="21" y="68"/>
                  <a:pt x="17" y="60"/>
                  <a:pt x="16" y="51"/>
                </a:cubicBezTo>
                <a:cubicBezTo>
                  <a:pt x="15" y="49"/>
                  <a:pt x="17" y="46"/>
                  <a:pt x="16" y="43"/>
                </a:cubicBezTo>
                <a:cubicBezTo>
                  <a:pt x="14" y="40"/>
                  <a:pt x="10" y="38"/>
                  <a:pt x="8" y="35"/>
                </a:cubicBezTo>
                <a:cubicBezTo>
                  <a:pt x="7" y="34"/>
                  <a:pt x="8" y="33"/>
                  <a:pt x="7" y="32"/>
                </a:cubicBezTo>
                <a:cubicBezTo>
                  <a:pt x="7" y="31"/>
                  <a:pt x="5" y="31"/>
                  <a:pt x="4" y="30"/>
                </a:cubicBezTo>
                <a:cubicBezTo>
                  <a:pt x="3" y="25"/>
                  <a:pt x="4" y="20"/>
                  <a:pt x="3" y="15"/>
                </a:cubicBezTo>
                <a:cubicBezTo>
                  <a:pt x="3" y="12"/>
                  <a:pt x="0" y="9"/>
                  <a:pt x="0" y="6"/>
                </a:cubicBezTo>
                <a:cubicBezTo>
                  <a:pt x="0" y="5"/>
                  <a:pt x="1" y="3"/>
                  <a:pt x="3" y="3"/>
                </a:cubicBezTo>
                <a:cubicBezTo>
                  <a:pt x="4" y="3"/>
                  <a:pt x="5" y="6"/>
                  <a:pt x="7" y="6"/>
                </a:cubicBezTo>
                <a:cubicBezTo>
                  <a:pt x="8" y="5"/>
                  <a:pt x="7" y="2"/>
                  <a:pt x="8" y="1"/>
                </a:cubicBezTo>
                <a:cubicBezTo>
                  <a:pt x="8" y="0"/>
                  <a:pt x="10" y="0"/>
                  <a:pt x="11" y="1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7" name="Freeform 3461"/>
          <p:cNvSpPr>
            <a:spLocks noChangeAspect="1"/>
          </p:cNvSpPr>
          <p:nvPr/>
        </p:nvSpPr>
        <p:spPr bwMode="auto">
          <a:xfrm>
            <a:off x="6094413" y="1968713"/>
            <a:ext cx="30163" cy="14288"/>
          </a:xfrm>
          <a:custGeom>
            <a:avLst/>
            <a:gdLst>
              <a:gd name="T0" fmla="*/ 4 w 16"/>
              <a:gd name="T1" fmla="*/ 0 h 8"/>
              <a:gd name="T2" fmla="*/ 1 w 16"/>
              <a:gd name="T3" fmla="*/ 6 h 8"/>
              <a:gd name="T4" fmla="*/ 12 w 16"/>
              <a:gd name="T5" fmla="*/ 9 h 8"/>
              <a:gd name="T6" fmla="*/ 18 w 16"/>
              <a:gd name="T7" fmla="*/ 7 h 8"/>
              <a:gd name="T8" fmla="*/ 15 w 16"/>
              <a:gd name="T9" fmla="*/ 3 h 8"/>
              <a:gd name="T10" fmla="*/ 4 w 1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3" y="0"/>
                </a:moveTo>
                <a:cubicBezTo>
                  <a:pt x="1" y="1"/>
                  <a:pt x="0" y="4"/>
                  <a:pt x="1" y="5"/>
                </a:cubicBezTo>
                <a:cubicBezTo>
                  <a:pt x="4" y="7"/>
                  <a:pt x="7" y="8"/>
                  <a:pt x="10" y="8"/>
                </a:cubicBezTo>
                <a:cubicBezTo>
                  <a:pt x="12" y="8"/>
                  <a:pt x="15" y="8"/>
                  <a:pt x="15" y="6"/>
                </a:cubicBezTo>
                <a:cubicBezTo>
                  <a:pt x="16" y="5"/>
                  <a:pt x="14" y="3"/>
                  <a:pt x="13" y="3"/>
                </a:cubicBezTo>
                <a:cubicBezTo>
                  <a:pt x="10" y="1"/>
                  <a:pt x="6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8" name="Freeform 3462"/>
          <p:cNvSpPr>
            <a:spLocks noChangeAspect="1"/>
          </p:cNvSpPr>
          <p:nvPr/>
        </p:nvSpPr>
        <p:spPr bwMode="auto">
          <a:xfrm>
            <a:off x="5773739" y="1952840"/>
            <a:ext cx="55563" cy="34925"/>
          </a:xfrm>
          <a:custGeom>
            <a:avLst/>
            <a:gdLst>
              <a:gd name="T0" fmla="*/ 30 w 29"/>
              <a:gd name="T1" fmla="*/ 2 h 18"/>
              <a:gd name="T2" fmla="*/ 33 w 29"/>
              <a:gd name="T3" fmla="*/ 13 h 18"/>
              <a:gd name="T4" fmla="*/ 21 w 29"/>
              <a:gd name="T5" fmla="*/ 18 h 18"/>
              <a:gd name="T6" fmla="*/ 7 w 29"/>
              <a:gd name="T7" fmla="*/ 21 h 18"/>
              <a:gd name="T8" fmla="*/ 1 w 29"/>
              <a:gd name="T9" fmla="*/ 13 h 18"/>
              <a:gd name="T10" fmla="*/ 11 w 29"/>
              <a:gd name="T11" fmla="*/ 10 h 18"/>
              <a:gd name="T12" fmla="*/ 21 w 29"/>
              <a:gd name="T13" fmla="*/ 9 h 18"/>
              <a:gd name="T14" fmla="*/ 21 w 29"/>
              <a:gd name="T15" fmla="*/ 2 h 18"/>
              <a:gd name="T16" fmla="*/ 30 w 29"/>
              <a:gd name="T17" fmla="*/ 2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18"/>
              <a:gd name="T29" fmla="*/ 29 w 29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18">
                <a:moveTo>
                  <a:pt x="25" y="2"/>
                </a:moveTo>
                <a:cubicBezTo>
                  <a:pt x="28" y="4"/>
                  <a:pt x="29" y="9"/>
                  <a:pt x="27" y="11"/>
                </a:cubicBezTo>
                <a:cubicBezTo>
                  <a:pt x="25" y="14"/>
                  <a:pt x="20" y="14"/>
                  <a:pt x="17" y="15"/>
                </a:cubicBezTo>
                <a:cubicBezTo>
                  <a:pt x="13" y="16"/>
                  <a:pt x="10" y="18"/>
                  <a:pt x="6" y="17"/>
                </a:cubicBezTo>
                <a:cubicBezTo>
                  <a:pt x="4" y="17"/>
                  <a:pt x="0" y="14"/>
                  <a:pt x="1" y="11"/>
                </a:cubicBezTo>
                <a:cubicBezTo>
                  <a:pt x="2" y="9"/>
                  <a:pt x="6" y="9"/>
                  <a:pt x="9" y="8"/>
                </a:cubicBezTo>
                <a:cubicBezTo>
                  <a:pt x="12" y="8"/>
                  <a:pt x="15" y="8"/>
                  <a:pt x="17" y="7"/>
                </a:cubicBezTo>
                <a:cubicBezTo>
                  <a:pt x="18" y="6"/>
                  <a:pt x="16" y="3"/>
                  <a:pt x="17" y="2"/>
                </a:cubicBezTo>
                <a:cubicBezTo>
                  <a:pt x="19" y="1"/>
                  <a:pt x="23" y="0"/>
                  <a:pt x="25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59" name="Freeform 3463"/>
          <p:cNvSpPr>
            <a:spLocks noChangeAspect="1"/>
          </p:cNvSpPr>
          <p:nvPr/>
        </p:nvSpPr>
        <p:spPr bwMode="auto">
          <a:xfrm>
            <a:off x="5573714" y="1992528"/>
            <a:ext cx="34925" cy="15875"/>
          </a:xfrm>
          <a:custGeom>
            <a:avLst/>
            <a:gdLst>
              <a:gd name="T0" fmla="*/ 7 w 18"/>
              <a:gd name="T1" fmla="*/ 0 h 8"/>
              <a:gd name="T2" fmla="*/ 21 w 18"/>
              <a:gd name="T3" fmla="*/ 6 h 8"/>
              <a:gd name="T4" fmla="*/ 17 w 18"/>
              <a:gd name="T5" fmla="*/ 10 h 8"/>
              <a:gd name="T6" fmla="*/ 1 w 18"/>
              <a:gd name="T7" fmla="*/ 10 h 8"/>
              <a:gd name="T8" fmla="*/ 1 w 18"/>
              <a:gd name="T9" fmla="*/ 6 h 8"/>
              <a:gd name="T10" fmla="*/ 7 w 18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8"/>
              <a:gd name="T20" fmla="*/ 18 w 1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8">
                <a:moveTo>
                  <a:pt x="6" y="0"/>
                </a:moveTo>
                <a:cubicBezTo>
                  <a:pt x="10" y="0"/>
                  <a:pt x="14" y="2"/>
                  <a:pt x="17" y="5"/>
                </a:cubicBezTo>
                <a:cubicBezTo>
                  <a:pt x="18" y="6"/>
                  <a:pt x="15" y="8"/>
                  <a:pt x="14" y="8"/>
                </a:cubicBezTo>
                <a:cubicBezTo>
                  <a:pt x="10" y="8"/>
                  <a:pt x="5" y="8"/>
                  <a:pt x="1" y="8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5" y="2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0" name="Freeform 3464"/>
          <p:cNvSpPr>
            <a:spLocks noChangeAspect="1"/>
          </p:cNvSpPr>
          <p:nvPr/>
        </p:nvSpPr>
        <p:spPr bwMode="auto">
          <a:xfrm>
            <a:off x="5665789" y="1989351"/>
            <a:ext cx="47625" cy="19050"/>
          </a:xfrm>
          <a:custGeom>
            <a:avLst/>
            <a:gdLst>
              <a:gd name="T0" fmla="*/ 2 w 25"/>
              <a:gd name="T1" fmla="*/ 1 h 10"/>
              <a:gd name="T2" fmla="*/ 23 w 25"/>
              <a:gd name="T3" fmla="*/ 1 h 10"/>
              <a:gd name="T4" fmla="*/ 29 w 25"/>
              <a:gd name="T5" fmla="*/ 6 h 10"/>
              <a:gd name="T6" fmla="*/ 20 w 25"/>
              <a:gd name="T7" fmla="*/ 6 h 10"/>
              <a:gd name="T8" fmla="*/ 20 w 25"/>
              <a:gd name="T9" fmla="*/ 11 h 10"/>
              <a:gd name="T10" fmla="*/ 12 w 25"/>
              <a:gd name="T11" fmla="*/ 12 h 10"/>
              <a:gd name="T12" fmla="*/ 4 w 25"/>
              <a:gd name="T13" fmla="*/ 7 h 10"/>
              <a:gd name="T14" fmla="*/ 2 w 25"/>
              <a:gd name="T15" fmla="*/ 1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0"/>
              <a:gd name="T26" fmla="*/ 25 w 25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0">
                <a:moveTo>
                  <a:pt x="2" y="1"/>
                </a:moveTo>
                <a:cubicBezTo>
                  <a:pt x="7" y="0"/>
                  <a:pt x="14" y="0"/>
                  <a:pt x="19" y="1"/>
                </a:cubicBezTo>
                <a:cubicBezTo>
                  <a:pt x="21" y="1"/>
                  <a:pt x="25" y="3"/>
                  <a:pt x="24" y="5"/>
                </a:cubicBezTo>
                <a:cubicBezTo>
                  <a:pt x="23" y="7"/>
                  <a:pt x="19" y="4"/>
                  <a:pt x="17" y="5"/>
                </a:cubicBezTo>
                <a:cubicBezTo>
                  <a:pt x="16" y="6"/>
                  <a:pt x="18" y="8"/>
                  <a:pt x="17" y="9"/>
                </a:cubicBezTo>
                <a:cubicBezTo>
                  <a:pt x="15" y="8"/>
                  <a:pt x="12" y="9"/>
                  <a:pt x="10" y="10"/>
                </a:cubicBezTo>
                <a:cubicBezTo>
                  <a:pt x="7" y="10"/>
                  <a:pt x="4" y="9"/>
                  <a:pt x="3" y="6"/>
                </a:cubicBezTo>
                <a:cubicBezTo>
                  <a:pt x="2" y="5"/>
                  <a:pt x="0" y="2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1" name="Freeform 3465"/>
          <p:cNvSpPr>
            <a:spLocks noChangeAspect="1"/>
          </p:cNvSpPr>
          <p:nvPr/>
        </p:nvSpPr>
        <p:spPr bwMode="auto">
          <a:xfrm>
            <a:off x="5710239" y="1970303"/>
            <a:ext cx="60325" cy="30163"/>
          </a:xfrm>
          <a:custGeom>
            <a:avLst/>
            <a:gdLst>
              <a:gd name="T0" fmla="*/ 13 w 31"/>
              <a:gd name="T1" fmla="*/ 2 h 16"/>
              <a:gd name="T2" fmla="*/ 26 w 31"/>
              <a:gd name="T3" fmla="*/ 2 h 16"/>
              <a:gd name="T4" fmla="*/ 36 w 31"/>
              <a:gd name="T5" fmla="*/ 2 h 16"/>
              <a:gd name="T6" fmla="*/ 36 w 31"/>
              <a:gd name="T7" fmla="*/ 10 h 16"/>
              <a:gd name="T8" fmla="*/ 29 w 31"/>
              <a:gd name="T9" fmla="*/ 18 h 16"/>
              <a:gd name="T10" fmla="*/ 16 w 31"/>
              <a:gd name="T11" fmla="*/ 14 h 16"/>
              <a:gd name="T12" fmla="*/ 6 w 31"/>
              <a:gd name="T13" fmla="*/ 18 h 16"/>
              <a:gd name="T14" fmla="*/ 1 w 31"/>
              <a:gd name="T15" fmla="*/ 13 h 16"/>
              <a:gd name="T16" fmla="*/ 2 w 31"/>
              <a:gd name="T17" fmla="*/ 4 h 16"/>
              <a:gd name="T18" fmla="*/ 13 w 31"/>
              <a:gd name="T19" fmla="*/ 2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16"/>
              <a:gd name="T32" fmla="*/ 31 w 31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16">
                <a:moveTo>
                  <a:pt x="11" y="2"/>
                </a:moveTo>
                <a:cubicBezTo>
                  <a:pt x="14" y="2"/>
                  <a:pt x="17" y="2"/>
                  <a:pt x="21" y="2"/>
                </a:cubicBezTo>
                <a:cubicBezTo>
                  <a:pt x="24" y="2"/>
                  <a:pt x="27" y="0"/>
                  <a:pt x="29" y="2"/>
                </a:cubicBezTo>
                <a:cubicBezTo>
                  <a:pt x="31" y="3"/>
                  <a:pt x="30" y="6"/>
                  <a:pt x="29" y="8"/>
                </a:cubicBezTo>
                <a:cubicBezTo>
                  <a:pt x="26" y="10"/>
                  <a:pt x="25" y="14"/>
                  <a:pt x="24" y="15"/>
                </a:cubicBezTo>
                <a:cubicBezTo>
                  <a:pt x="20" y="16"/>
                  <a:pt x="17" y="12"/>
                  <a:pt x="13" y="12"/>
                </a:cubicBezTo>
                <a:cubicBezTo>
                  <a:pt x="10" y="12"/>
                  <a:pt x="8" y="15"/>
                  <a:pt x="5" y="15"/>
                </a:cubicBezTo>
                <a:cubicBezTo>
                  <a:pt x="3" y="15"/>
                  <a:pt x="1" y="13"/>
                  <a:pt x="1" y="11"/>
                </a:cubicBezTo>
                <a:cubicBezTo>
                  <a:pt x="0" y="8"/>
                  <a:pt x="0" y="5"/>
                  <a:pt x="2" y="3"/>
                </a:cubicBezTo>
                <a:cubicBezTo>
                  <a:pt x="4" y="1"/>
                  <a:pt x="8" y="3"/>
                  <a:pt x="1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2" name="Freeform 3466"/>
          <p:cNvSpPr>
            <a:spLocks noChangeAspect="1"/>
          </p:cNvSpPr>
          <p:nvPr/>
        </p:nvSpPr>
        <p:spPr bwMode="auto">
          <a:xfrm>
            <a:off x="5643563" y="1997290"/>
            <a:ext cx="26988" cy="17463"/>
          </a:xfrm>
          <a:custGeom>
            <a:avLst/>
            <a:gdLst>
              <a:gd name="T0" fmla="*/ 1 w 14"/>
              <a:gd name="T1" fmla="*/ 1 h 9"/>
              <a:gd name="T2" fmla="*/ 1 w 14"/>
              <a:gd name="T3" fmla="*/ 7 h 9"/>
              <a:gd name="T4" fmla="*/ 15 w 14"/>
              <a:gd name="T5" fmla="*/ 10 h 9"/>
              <a:gd name="T6" fmla="*/ 15 w 14"/>
              <a:gd name="T7" fmla="*/ 1 h 9"/>
              <a:gd name="T8" fmla="*/ 1 w 14"/>
              <a:gd name="T9" fmla="*/ 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9"/>
              <a:gd name="T17" fmla="*/ 14 w 1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9">
                <a:moveTo>
                  <a:pt x="1" y="1"/>
                </a:moveTo>
                <a:cubicBezTo>
                  <a:pt x="1" y="1"/>
                  <a:pt x="0" y="5"/>
                  <a:pt x="1" y="6"/>
                </a:cubicBezTo>
                <a:cubicBezTo>
                  <a:pt x="4" y="8"/>
                  <a:pt x="8" y="9"/>
                  <a:pt x="12" y="8"/>
                </a:cubicBezTo>
                <a:cubicBezTo>
                  <a:pt x="14" y="7"/>
                  <a:pt x="14" y="2"/>
                  <a:pt x="12" y="1"/>
                </a:cubicBezTo>
                <a:cubicBezTo>
                  <a:pt x="9" y="0"/>
                  <a:pt x="4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3" name="Freeform 3467"/>
          <p:cNvSpPr>
            <a:spLocks noChangeAspect="1"/>
          </p:cNvSpPr>
          <p:nvPr/>
        </p:nvSpPr>
        <p:spPr bwMode="auto">
          <a:xfrm>
            <a:off x="5610225" y="1959188"/>
            <a:ext cx="68263" cy="19050"/>
          </a:xfrm>
          <a:custGeom>
            <a:avLst/>
            <a:gdLst>
              <a:gd name="T0" fmla="*/ 4 w 36"/>
              <a:gd name="T1" fmla="*/ 1 h 10"/>
              <a:gd name="T2" fmla="*/ 1 w 36"/>
              <a:gd name="T3" fmla="*/ 5 h 10"/>
              <a:gd name="T4" fmla="*/ 8 w 36"/>
              <a:gd name="T5" fmla="*/ 7 h 10"/>
              <a:gd name="T6" fmla="*/ 18 w 36"/>
              <a:gd name="T7" fmla="*/ 8 h 10"/>
              <a:gd name="T8" fmla="*/ 29 w 36"/>
              <a:gd name="T9" fmla="*/ 10 h 10"/>
              <a:gd name="T10" fmla="*/ 35 w 36"/>
              <a:gd name="T11" fmla="*/ 11 h 10"/>
              <a:gd name="T12" fmla="*/ 39 w 36"/>
              <a:gd name="T13" fmla="*/ 12 h 10"/>
              <a:gd name="T14" fmla="*/ 42 w 36"/>
              <a:gd name="T15" fmla="*/ 10 h 10"/>
              <a:gd name="T16" fmla="*/ 32 w 36"/>
              <a:gd name="T17" fmla="*/ 6 h 10"/>
              <a:gd name="T18" fmla="*/ 22 w 36"/>
              <a:gd name="T19" fmla="*/ 4 h 10"/>
              <a:gd name="T20" fmla="*/ 16 w 36"/>
              <a:gd name="T21" fmla="*/ 5 h 10"/>
              <a:gd name="T22" fmla="*/ 8 w 36"/>
              <a:gd name="T23" fmla="*/ 1 h 10"/>
              <a:gd name="T24" fmla="*/ 4 w 36"/>
              <a:gd name="T25" fmla="*/ 1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10"/>
              <a:gd name="T41" fmla="*/ 36 w 36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10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2" y="5"/>
                  <a:pt x="5" y="5"/>
                  <a:pt x="7" y="6"/>
                </a:cubicBezTo>
                <a:cubicBezTo>
                  <a:pt x="10" y="7"/>
                  <a:pt x="12" y="7"/>
                  <a:pt x="15" y="7"/>
                </a:cubicBezTo>
                <a:cubicBezTo>
                  <a:pt x="18" y="8"/>
                  <a:pt x="21" y="8"/>
                  <a:pt x="24" y="8"/>
                </a:cubicBezTo>
                <a:cubicBezTo>
                  <a:pt x="26" y="8"/>
                  <a:pt x="28" y="8"/>
                  <a:pt x="29" y="9"/>
                </a:cubicBezTo>
                <a:cubicBezTo>
                  <a:pt x="31" y="9"/>
                  <a:pt x="32" y="10"/>
                  <a:pt x="33" y="10"/>
                </a:cubicBezTo>
                <a:cubicBezTo>
                  <a:pt x="34" y="10"/>
                  <a:pt x="36" y="9"/>
                  <a:pt x="35" y="8"/>
                </a:cubicBezTo>
                <a:cubicBezTo>
                  <a:pt x="33" y="6"/>
                  <a:pt x="30" y="6"/>
                  <a:pt x="27" y="5"/>
                </a:cubicBezTo>
                <a:cubicBezTo>
                  <a:pt x="24" y="4"/>
                  <a:pt x="21" y="3"/>
                  <a:pt x="18" y="3"/>
                </a:cubicBezTo>
                <a:cubicBezTo>
                  <a:pt x="17" y="3"/>
                  <a:pt x="15" y="4"/>
                  <a:pt x="13" y="4"/>
                </a:cubicBezTo>
                <a:cubicBezTo>
                  <a:pt x="11" y="3"/>
                  <a:pt x="9" y="2"/>
                  <a:pt x="7" y="1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4" name="Freeform 3468"/>
          <p:cNvSpPr>
            <a:spLocks noChangeAspect="1"/>
          </p:cNvSpPr>
          <p:nvPr/>
        </p:nvSpPr>
        <p:spPr bwMode="auto">
          <a:xfrm>
            <a:off x="5600700" y="1979828"/>
            <a:ext cx="14288" cy="17463"/>
          </a:xfrm>
          <a:custGeom>
            <a:avLst/>
            <a:gdLst>
              <a:gd name="T0" fmla="*/ 1 w 8"/>
              <a:gd name="T1" fmla="*/ 1 h 9"/>
              <a:gd name="T2" fmla="*/ 2 w 8"/>
              <a:gd name="T3" fmla="*/ 7 h 9"/>
              <a:gd name="T4" fmla="*/ 8 w 8"/>
              <a:gd name="T5" fmla="*/ 10 h 9"/>
              <a:gd name="T6" fmla="*/ 6 w 8"/>
              <a:gd name="T7" fmla="*/ 2 h 9"/>
              <a:gd name="T8" fmla="*/ 1 w 8"/>
              <a:gd name="T9" fmla="*/ 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1" y="1"/>
                </a:moveTo>
                <a:cubicBezTo>
                  <a:pt x="0" y="3"/>
                  <a:pt x="1" y="5"/>
                  <a:pt x="2" y="6"/>
                </a:cubicBezTo>
                <a:cubicBezTo>
                  <a:pt x="3" y="7"/>
                  <a:pt x="6" y="9"/>
                  <a:pt x="7" y="8"/>
                </a:cubicBezTo>
                <a:cubicBezTo>
                  <a:pt x="8" y="6"/>
                  <a:pt x="7" y="3"/>
                  <a:pt x="5" y="2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5" name="Freeform 3469"/>
          <p:cNvSpPr>
            <a:spLocks noChangeAspect="1"/>
          </p:cNvSpPr>
          <p:nvPr/>
        </p:nvSpPr>
        <p:spPr bwMode="auto">
          <a:xfrm>
            <a:off x="5710239" y="2008403"/>
            <a:ext cx="9525" cy="11113"/>
          </a:xfrm>
          <a:custGeom>
            <a:avLst/>
            <a:gdLst>
              <a:gd name="T0" fmla="*/ 4 w 5"/>
              <a:gd name="T1" fmla="*/ 0 h 6"/>
              <a:gd name="T2" fmla="*/ 6 w 5"/>
              <a:gd name="T3" fmla="*/ 5 h 6"/>
              <a:gd name="T4" fmla="*/ 4 w 5"/>
              <a:gd name="T5" fmla="*/ 6 h 6"/>
              <a:gd name="T6" fmla="*/ 0 w 5"/>
              <a:gd name="T7" fmla="*/ 2 h 6"/>
              <a:gd name="T8" fmla="*/ 4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0"/>
                </a:moveTo>
                <a:cubicBezTo>
                  <a:pt x="4" y="1"/>
                  <a:pt x="5" y="3"/>
                  <a:pt x="5" y="4"/>
                </a:cubicBezTo>
                <a:cubicBezTo>
                  <a:pt x="5" y="5"/>
                  <a:pt x="4" y="6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6" name="Freeform 3470"/>
          <p:cNvSpPr>
            <a:spLocks noChangeAspect="1"/>
          </p:cNvSpPr>
          <p:nvPr/>
        </p:nvSpPr>
        <p:spPr bwMode="auto">
          <a:xfrm>
            <a:off x="5603876" y="1970303"/>
            <a:ext cx="34925" cy="9525"/>
          </a:xfrm>
          <a:custGeom>
            <a:avLst/>
            <a:gdLst>
              <a:gd name="T0" fmla="*/ 1 w 18"/>
              <a:gd name="T1" fmla="*/ 1 h 5"/>
              <a:gd name="T2" fmla="*/ 1 w 18"/>
              <a:gd name="T3" fmla="*/ 4 h 5"/>
              <a:gd name="T4" fmla="*/ 17 w 18"/>
              <a:gd name="T5" fmla="*/ 6 h 5"/>
              <a:gd name="T6" fmla="*/ 21 w 18"/>
              <a:gd name="T7" fmla="*/ 5 h 5"/>
              <a:gd name="T8" fmla="*/ 17 w 18"/>
              <a:gd name="T9" fmla="*/ 4 h 5"/>
              <a:gd name="T10" fmla="*/ 6 w 18"/>
              <a:gd name="T11" fmla="*/ 1 h 5"/>
              <a:gd name="T12" fmla="*/ 1 w 18"/>
              <a:gd name="T13" fmla="*/ 1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5" y="4"/>
                  <a:pt x="9" y="5"/>
                  <a:pt x="14" y="5"/>
                </a:cubicBezTo>
                <a:cubicBezTo>
                  <a:pt x="15" y="5"/>
                  <a:pt x="17" y="5"/>
                  <a:pt x="17" y="4"/>
                </a:cubicBezTo>
                <a:cubicBezTo>
                  <a:pt x="18" y="3"/>
                  <a:pt x="15" y="3"/>
                  <a:pt x="14" y="3"/>
                </a:cubicBezTo>
                <a:cubicBezTo>
                  <a:pt x="11" y="2"/>
                  <a:pt x="8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7" name="Freeform 3471"/>
          <p:cNvSpPr>
            <a:spLocks noChangeAspect="1"/>
          </p:cNvSpPr>
          <p:nvPr/>
        </p:nvSpPr>
        <p:spPr bwMode="auto">
          <a:xfrm>
            <a:off x="5630864" y="1943315"/>
            <a:ext cx="103188" cy="23813"/>
          </a:xfrm>
          <a:custGeom>
            <a:avLst/>
            <a:gdLst>
              <a:gd name="T0" fmla="*/ 1 w 54"/>
              <a:gd name="T1" fmla="*/ 3 h 12"/>
              <a:gd name="T2" fmla="*/ 1 w 54"/>
              <a:gd name="T3" fmla="*/ 6 h 12"/>
              <a:gd name="T4" fmla="*/ 6 w 54"/>
              <a:gd name="T5" fmla="*/ 8 h 12"/>
              <a:gd name="T6" fmla="*/ 12 w 54"/>
              <a:gd name="T7" fmla="*/ 6 h 12"/>
              <a:gd name="T8" fmla="*/ 16 w 54"/>
              <a:gd name="T9" fmla="*/ 8 h 12"/>
              <a:gd name="T10" fmla="*/ 23 w 54"/>
              <a:gd name="T11" fmla="*/ 8 h 12"/>
              <a:gd name="T12" fmla="*/ 29 w 54"/>
              <a:gd name="T13" fmla="*/ 10 h 12"/>
              <a:gd name="T14" fmla="*/ 36 w 54"/>
              <a:gd name="T15" fmla="*/ 14 h 12"/>
              <a:gd name="T16" fmla="*/ 46 w 54"/>
              <a:gd name="T17" fmla="*/ 14 h 12"/>
              <a:gd name="T18" fmla="*/ 58 w 54"/>
              <a:gd name="T19" fmla="*/ 14 h 12"/>
              <a:gd name="T20" fmla="*/ 65 w 54"/>
              <a:gd name="T21" fmla="*/ 11 h 12"/>
              <a:gd name="T22" fmla="*/ 55 w 54"/>
              <a:gd name="T23" fmla="*/ 6 h 12"/>
              <a:gd name="T24" fmla="*/ 43 w 54"/>
              <a:gd name="T25" fmla="*/ 6 h 12"/>
              <a:gd name="T26" fmla="*/ 28 w 54"/>
              <a:gd name="T27" fmla="*/ 1 h 12"/>
              <a:gd name="T28" fmla="*/ 17 w 54"/>
              <a:gd name="T29" fmla="*/ 1 h 12"/>
              <a:gd name="T30" fmla="*/ 11 w 54"/>
              <a:gd name="T31" fmla="*/ 0 h 12"/>
              <a:gd name="T32" fmla="*/ 10 w 54"/>
              <a:gd name="T33" fmla="*/ 4 h 12"/>
              <a:gd name="T34" fmla="*/ 5 w 54"/>
              <a:gd name="T35" fmla="*/ 3 h 12"/>
              <a:gd name="T36" fmla="*/ 1 w 54"/>
              <a:gd name="T37" fmla="*/ 3 h 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12"/>
              <a:gd name="T59" fmla="*/ 54 w 54"/>
              <a:gd name="T60" fmla="*/ 12 h 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12">
                <a:moveTo>
                  <a:pt x="1" y="2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6"/>
                  <a:pt x="5" y="6"/>
                </a:cubicBezTo>
                <a:cubicBezTo>
                  <a:pt x="7" y="6"/>
                  <a:pt x="8" y="5"/>
                  <a:pt x="10" y="5"/>
                </a:cubicBezTo>
                <a:cubicBezTo>
                  <a:pt x="11" y="5"/>
                  <a:pt x="12" y="6"/>
                  <a:pt x="13" y="6"/>
                </a:cubicBezTo>
                <a:cubicBezTo>
                  <a:pt x="15" y="6"/>
                  <a:pt x="17" y="6"/>
                  <a:pt x="19" y="6"/>
                </a:cubicBezTo>
                <a:cubicBezTo>
                  <a:pt x="20" y="6"/>
                  <a:pt x="22" y="7"/>
                  <a:pt x="24" y="8"/>
                </a:cubicBezTo>
                <a:cubicBezTo>
                  <a:pt x="26" y="9"/>
                  <a:pt x="28" y="10"/>
                  <a:pt x="30" y="11"/>
                </a:cubicBezTo>
                <a:cubicBezTo>
                  <a:pt x="33" y="11"/>
                  <a:pt x="35" y="10"/>
                  <a:pt x="38" y="11"/>
                </a:cubicBezTo>
                <a:cubicBezTo>
                  <a:pt x="41" y="11"/>
                  <a:pt x="45" y="12"/>
                  <a:pt x="48" y="11"/>
                </a:cubicBezTo>
                <a:cubicBezTo>
                  <a:pt x="50" y="11"/>
                  <a:pt x="54" y="11"/>
                  <a:pt x="54" y="9"/>
                </a:cubicBezTo>
                <a:cubicBezTo>
                  <a:pt x="53" y="6"/>
                  <a:pt x="49" y="6"/>
                  <a:pt x="46" y="5"/>
                </a:cubicBezTo>
                <a:cubicBezTo>
                  <a:pt x="43" y="4"/>
                  <a:pt x="39" y="5"/>
                  <a:pt x="36" y="5"/>
                </a:cubicBezTo>
                <a:cubicBezTo>
                  <a:pt x="31" y="4"/>
                  <a:pt x="27" y="2"/>
                  <a:pt x="23" y="1"/>
                </a:cubicBezTo>
                <a:cubicBezTo>
                  <a:pt x="20" y="1"/>
                  <a:pt x="17" y="1"/>
                  <a:pt x="14" y="1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9" y="2"/>
                  <a:pt x="8" y="3"/>
                </a:cubicBezTo>
                <a:cubicBezTo>
                  <a:pt x="7" y="3"/>
                  <a:pt x="6" y="3"/>
                  <a:pt x="4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8" name="Freeform 3472"/>
          <p:cNvSpPr>
            <a:spLocks noChangeAspect="1"/>
          </p:cNvSpPr>
          <p:nvPr/>
        </p:nvSpPr>
        <p:spPr bwMode="auto">
          <a:xfrm>
            <a:off x="5762626" y="1929028"/>
            <a:ext cx="28575" cy="11113"/>
          </a:xfrm>
          <a:custGeom>
            <a:avLst/>
            <a:gdLst>
              <a:gd name="T0" fmla="*/ 10 w 15"/>
              <a:gd name="T1" fmla="*/ 1 h 6"/>
              <a:gd name="T2" fmla="*/ 7 w 15"/>
              <a:gd name="T3" fmla="*/ 2 h 6"/>
              <a:gd name="T4" fmla="*/ 1 w 15"/>
              <a:gd name="T5" fmla="*/ 2 h 6"/>
              <a:gd name="T6" fmla="*/ 6 w 15"/>
              <a:gd name="T7" fmla="*/ 5 h 6"/>
              <a:gd name="T8" fmla="*/ 11 w 15"/>
              <a:gd name="T9" fmla="*/ 7 h 6"/>
              <a:gd name="T10" fmla="*/ 17 w 15"/>
              <a:gd name="T11" fmla="*/ 4 h 6"/>
              <a:gd name="T12" fmla="*/ 14 w 15"/>
              <a:gd name="T13" fmla="*/ 0 h 6"/>
              <a:gd name="T14" fmla="*/ 10 w 15"/>
              <a:gd name="T15" fmla="*/ 1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6"/>
              <a:gd name="T26" fmla="*/ 15 w 1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6">
                <a:moveTo>
                  <a:pt x="8" y="1"/>
                </a:moveTo>
                <a:cubicBezTo>
                  <a:pt x="7" y="2"/>
                  <a:pt x="7" y="2"/>
                  <a:pt x="6" y="2"/>
                </a:cubicBezTo>
                <a:cubicBezTo>
                  <a:pt x="4" y="2"/>
                  <a:pt x="2" y="1"/>
                  <a:pt x="1" y="2"/>
                </a:cubicBezTo>
                <a:cubicBezTo>
                  <a:pt x="0" y="4"/>
                  <a:pt x="3" y="3"/>
                  <a:pt x="5" y="4"/>
                </a:cubicBezTo>
                <a:cubicBezTo>
                  <a:pt x="6" y="5"/>
                  <a:pt x="7" y="6"/>
                  <a:pt x="9" y="6"/>
                </a:cubicBezTo>
                <a:cubicBezTo>
                  <a:pt x="11" y="6"/>
                  <a:pt x="13" y="5"/>
                  <a:pt x="14" y="3"/>
                </a:cubicBezTo>
                <a:cubicBezTo>
                  <a:pt x="15" y="2"/>
                  <a:pt x="13" y="0"/>
                  <a:pt x="12" y="0"/>
                </a:cubicBezTo>
                <a:cubicBezTo>
                  <a:pt x="10" y="0"/>
                  <a:pt x="9" y="1"/>
                  <a:pt x="8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69" name="Freeform 3473"/>
          <p:cNvSpPr>
            <a:spLocks noChangeAspect="1"/>
          </p:cNvSpPr>
          <p:nvPr/>
        </p:nvSpPr>
        <p:spPr bwMode="auto">
          <a:xfrm>
            <a:off x="5734050" y="1951251"/>
            <a:ext cx="31750" cy="20638"/>
          </a:xfrm>
          <a:custGeom>
            <a:avLst/>
            <a:gdLst>
              <a:gd name="T0" fmla="*/ 1 w 17"/>
              <a:gd name="T1" fmla="*/ 11 h 11"/>
              <a:gd name="T2" fmla="*/ 6 w 17"/>
              <a:gd name="T3" fmla="*/ 7 h 11"/>
              <a:gd name="T4" fmla="*/ 9 w 17"/>
              <a:gd name="T5" fmla="*/ 1 h 11"/>
              <a:gd name="T6" fmla="*/ 18 w 17"/>
              <a:gd name="T7" fmla="*/ 1 h 11"/>
              <a:gd name="T8" fmla="*/ 14 w 17"/>
              <a:gd name="T9" fmla="*/ 5 h 11"/>
              <a:gd name="T10" fmla="*/ 11 w 17"/>
              <a:gd name="T11" fmla="*/ 9 h 11"/>
              <a:gd name="T12" fmla="*/ 7 w 17"/>
              <a:gd name="T13" fmla="*/ 12 h 11"/>
              <a:gd name="T14" fmla="*/ 1 w 17"/>
              <a:gd name="T15" fmla="*/ 11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" y="9"/>
                </a:moveTo>
                <a:cubicBezTo>
                  <a:pt x="0" y="8"/>
                  <a:pt x="4" y="7"/>
                  <a:pt x="5" y="6"/>
                </a:cubicBezTo>
                <a:cubicBezTo>
                  <a:pt x="6" y="5"/>
                  <a:pt x="6" y="2"/>
                  <a:pt x="8" y="1"/>
                </a:cubicBezTo>
                <a:cubicBezTo>
                  <a:pt x="10" y="0"/>
                  <a:pt x="13" y="0"/>
                  <a:pt x="15" y="1"/>
                </a:cubicBezTo>
                <a:cubicBezTo>
                  <a:pt x="17" y="2"/>
                  <a:pt x="13" y="3"/>
                  <a:pt x="12" y="4"/>
                </a:cubicBezTo>
                <a:cubicBezTo>
                  <a:pt x="11" y="6"/>
                  <a:pt x="10" y="7"/>
                  <a:pt x="9" y="8"/>
                </a:cubicBezTo>
                <a:cubicBezTo>
                  <a:pt x="8" y="9"/>
                  <a:pt x="7" y="10"/>
                  <a:pt x="6" y="10"/>
                </a:cubicBezTo>
                <a:cubicBezTo>
                  <a:pt x="4" y="10"/>
                  <a:pt x="1" y="11"/>
                  <a:pt x="1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0" name="Freeform 3474"/>
          <p:cNvSpPr>
            <a:spLocks noChangeAspect="1"/>
          </p:cNvSpPr>
          <p:nvPr/>
        </p:nvSpPr>
        <p:spPr bwMode="auto">
          <a:xfrm>
            <a:off x="5640389" y="1978238"/>
            <a:ext cx="22225" cy="7938"/>
          </a:xfrm>
          <a:custGeom>
            <a:avLst/>
            <a:gdLst>
              <a:gd name="T0" fmla="*/ 1 w 12"/>
              <a:gd name="T1" fmla="*/ 1 h 4"/>
              <a:gd name="T2" fmla="*/ 1 w 12"/>
              <a:gd name="T3" fmla="*/ 4 h 4"/>
              <a:gd name="T4" fmla="*/ 13 w 12"/>
              <a:gd name="T5" fmla="*/ 4 h 4"/>
              <a:gd name="T6" fmla="*/ 14 w 12"/>
              <a:gd name="T7" fmla="*/ 1 h 4"/>
              <a:gd name="T8" fmla="*/ 6 w 12"/>
              <a:gd name="T9" fmla="*/ 0 h 4"/>
              <a:gd name="T10" fmla="*/ 1 w 12"/>
              <a:gd name="T11" fmla="*/ 1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4" y="4"/>
                  <a:pt x="7" y="4"/>
                  <a:pt x="11" y="3"/>
                </a:cubicBezTo>
                <a:cubicBezTo>
                  <a:pt x="12" y="3"/>
                  <a:pt x="12" y="1"/>
                  <a:pt x="12" y="1"/>
                </a:cubicBezTo>
                <a:cubicBezTo>
                  <a:pt x="10" y="0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1" name="Freeform 3475"/>
          <p:cNvSpPr>
            <a:spLocks noChangeAspect="1"/>
          </p:cNvSpPr>
          <p:nvPr/>
        </p:nvSpPr>
        <p:spPr bwMode="auto">
          <a:xfrm>
            <a:off x="5681663" y="1970303"/>
            <a:ext cx="19050" cy="9525"/>
          </a:xfrm>
          <a:custGeom>
            <a:avLst/>
            <a:gdLst>
              <a:gd name="T0" fmla="*/ 1 w 10"/>
              <a:gd name="T1" fmla="*/ 2 h 5"/>
              <a:gd name="T2" fmla="*/ 0 w 10"/>
              <a:gd name="T3" fmla="*/ 5 h 5"/>
              <a:gd name="T4" fmla="*/ 7 w 10"/>
              <a:gd name="T5" fmla="*/ 5 h 5"/>
              <a:gd name="T6" fmla="*/ 12 w 10"/>
              <a:gd name="T7" fmla="*/ 4 h 5"/>
              <a:gd name="T8" fmla="*/ 10 w 10"/>
              <a:gd name="T9" fmla="*/ 0 h 5"/>
              <a:gd name="T10" fmla="*/ 4 w 10"/>
              <a:gd name="T11" fmla="*/ 1 h 5"/>
              <a:gd name="T12" fmla="*/ 1 w 10"/>
              <a:gd name="T13" fmla="*/ 2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"/>
              <a:gd name="T23" fmla="*/ 10 w 1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">
                <a:moveTo>
                  <a:pt x="1" y="2"/>
                </a:moveTo>
                <a:cubicBezTo>
                  <a:pt x="0" y="2"/>
                  <a:pt x="0" y="3"/>
                  <a:pt x="0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9" y="4"/>
                  <a:pt x="10" y="3"/>
                </a:cubicBezTo>
                <a:cubicBezTo>
                  <a:pt x="10" y="2"/>
                  <a:pt x="9" y="0"/>
                  <a:pt x="8" y="0"/>
                </a:cubicBezTo>
                <a:cubicBezTo>
                  <a:pt x="6" y="0"/>
                  <a:pt x="5" y="0"/>
                  <a:pt x="3" y="1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2" name="Freeform 3476"/>
          <p:cNvSpPr>
            <a:spLocks noChangeAspect="1"/>
          </p:cNvSpPr>
          <p:nvPr/>
        </p:nvSpPr>
        <p:spPr bwMode="auto">
          <a:xfrm>
            <a:off x="5648325" y="1959188"/>
            <a:ext cx="33338" cy="12700"/>
          </a:xfrm>
          <a:custGeom>
            <a:avLst/>
            <a:gdLst>
              <a:gd name="T0" fmla="*/ 0 w 18"/>
              <a:gd name="T1" fmla="*/ 0 h 7"/>
              <a:gd name="T2" fmla="*/ 0 w 18"/>
              <a:gd name="T3" fmla="*/ 1 h 7"/>
              <a:gd name="T4" fmla="*/ 13 w 18"/>
              <a:gd name="T5" fmla="*/ 6 h 7"/>
              <a:gd name="T6" fmla="*/ 19 w 18"/>
              <a:gd name="T7" fmla="*/ 8 h 7"/>
              <a:gd name="T8" fmla="*/ 21 w 18"/>
              <a:gd name="T9" fmla="*/ 7 h 7"/>
              <a:gd name="T10" fmla="*/ 11 w 18"/>
              <a:gd name="T11" fmla="*/ 2 h 7"/>
              <a:gd name="T12" fmla="*/ 0 w 1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4" y="3"/>
                  <a:pt x="8" y="3"/>
                  <a:pt x="11" y="5"/>
                </a:cubicBezTo>
                <a:cubicBezTo>
                  <a:pt x="13" y="5"/>
                  <a:pt x="15" y="7"/>
                  <a:pt x="16" y="7"/>
                </a:cubicBezTo>
                <a:cubicBezTo>
                  <a:pt x="17" y="7"/>
                  <a:pt x="18" y="6"/>
                  <a:pt x="18" y="6"/>
                </a:cubicBezTo>
                <a:cubicBezTo>
                  <a:pt x="15" y="4"/>
                  <a:pt x="12" y="3"/>
                  <a:pt x="9" y="2"/>
                </a:cubicBezTo>
                <a:cubicBezTo>
                  <a:pt x="6" y="1"/>
                  <a:pt x="3" y="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3" name="Freeform 3477"/>
          <p:cNvSpPr>
            <a:spLocks noChangeAspect="1"/>
          </p:cNvSpPr>
          <p:nvPr/>
        </p:nvSpPr>
        <p:spPr bwMode="auto">
          <a:xfrm>
            <a:off x="5465763" y="1968713"/>
            <a:ext cx="96838" cy="46038"/>
          </a:xfrm>
          <a:custGeom>
            <a:avLst/>
            <a:gdLst>
              <a:gd name="T0" fmla="*/ 60 w 51"/>
              <a:gd name="T1" fmla="*/ 6 h 24"/>
              <a:gd name="T2" fmla="*/ 60 w 51"/>
              <a:gd name="T3" fmla="*/ 10 h 24"/>
              <a:gd name="T4" fmla="*/ 53 w 51"/>
              <a:gd name="T5" fmla="*/ 12 h 24"/>
              <a:gd name="T6" fmla="*/ 42 w 51"/>
              <a:gd name="T7" fmla="*/ 12 h 24"/>
              <a:gd name="T8" fmla="*/ 36 w 51"/>
              <a:gd name="T9" fmla="*/ 17 h 24"/>
              <a:gd name="T10" fmla="*/ 26 w 51"/>
              <a:gd name="T11" fmla="*/ 15 h 24"/>
              <a:gd name="T12" fmla="*/ 23 w 51"/>
              <a:gd name="T13" fmla="*/ 18 h 24"/>
              <a:gd name="T14" fmla="*/ 29 w 51"/>
              <a:gd name="T15" fmla="*/ 23 h 24"/>
              <a:gd name="T16" fmla="*/ 23 w 51"/>
              <a:gd name="T17" fmla="*/ 23 h 24"/>
              <a:gd name="T18" fmla="*/ 18 w 51"/>
              <a:gd name="T19" fmla="*/ 25 h 24"/>
              <a:gd name="T20" fmla="*/ 14 w 51"/>
              <a:gd name="T21" fmla="*/ 25 h 24"/>
              <a:gd name="T22" fmla="*/ 10 w 51"/>
              <a:gd name="T23" fmla="*/ 28 h 24"/>
              <a:gd name="T24" fmla="*/ 13 w 51"/>
              <a:gd name="T25" fmla="*/ 22 h 24"/>
              <a:gd name="T26" fmla="*/ 14 w 51"/>
              <a:gd name="T27" fmla="*/ 19 h 24"/>
              <a:gd name="T28" fmla="*/ 7 w 51"/>
              <a:gd name="T29" fmla="*/ 21 h 24"/>
              <a:gd name="T30" fmla="*/ 5 w 51"/>
              <a:gd name="T31" fmla="*/ 25 h 24"/>
              <a:gd name="T32" fmla="*/ 0 w 51"/>
              <a:gd name="T33" fmla="*/ 19 h 24"/>
              <a:gd name="T34" fmla="*/ 4 w 51"/>
              <a:gd name="T35" fmla="*/ 16 h 24"/>
              <a:gd name="T36" fmla="*/ 7 w 51"/>
              <a:gd name="T37" fmla="*/ 18 h 24"/>
              <a:gd name="T38" fmla="*/ 14 w 51"/>
              <a:gd name="T39" fmla="*/ 17 h 24"/>
              <a:gd name="T40" fmla="*/ 11 w 51"/>
              <a:gd name="T41" fmla="*/ 15 h 24"/>
              <a:gd name="T42" fmla="*/ 14 w 51"/>
              <a:gd name="T43" fmla="*/ 13 h 24"/>
              <a:gd name="T44" fmla="*/ 11 w 51"/>
              <a:gd name="T45" fmla="*/ 12 h 24"/>
              <a:gd name="T46" fmla="*/ 17 w 51"/>
              <a:gd name="T47" fmla="*/ 10 h 24"/>
              <a:gd name="T48" fmla="*/ 22 w 51"/>
              <a:gd name="T49" fmla="*/ 12 h 24"/>
              <a:gd name="T50" fmla="*/ 28 w 51"/>
              <a:gd name="T51" fmla="*/ 10 h 24"/>
              <a:gd name="T52" fmla="*/ 29 w 51"/>
              <a:gd name="T53" fmla="*/ 7 h 24"/>
              <a:gd name="T54" fmla="*/ 25 w 51"/>
              <a:gd name="T55" fmla="*/ 5 h 24"/>
              <a:gd name="T56" fmla="*/ 26 w 51"/>
              <a:gd name="T57" fmla="*/ 2 h 24"/>
              <a:gd name="T58" fmla="*/ 38 w 51"/>
              <a:gd name="T59" fmla="*/ 0 h 24"/>
              <a:gd name="T60" fmla="*/ 42 w 51"/>
              <a:gd name="T61" fmla="*/ 2 h 24"/>
              <a:gd name="T62" fmla="*/ 47 w 51"/>
              <a:gd name="T63" fmla="*/ 1 h 24"/>
              <a:gd name="T64" fmla="*/ 48 w 51"/>
              <a:gd name="T65" fmla="*/ 2 h 24"/>
              <a:gd name="T66" fmla="*/ 41 w 51"/>
              <a:gd name="T67" fmla="*/ 6 h 24"/>
              <a:gd name="T68" fmla="*/ 42 w 51"/>
              <a:gd name="T69" fmla="*/ 7 h 24"/>
              <a:gd name="T70" fmla="*/ 51 w 51"/>
              <a:gd name="T71" fmla="*/ 5 h 24"/>
              <a:gd name="T72" fmla="*/ 60 w 51"/>
              <a:gd name="T73" fmla="*/ 6 h 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24"/>
              <a:gd name="T113" fmla="*/ 51 w 51"/>
              <a:gd name="T114" fmla="*/ 24 h 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24">
                <a:moveTo>
                  <a:pt x="50" y="5"/>
                </a:moveTo>
                <a:cubicBezTo>
                  <a:pt x="51" y="6"/>
                  <a:pt x="51" y="8"/>
                  <a:pt x="50" y="8"/>
                </a:cubicBezTo>
                <a:cubicBezTo>
                  <a:pt x="48" y="9"/>
                  <a:pt x="46" y="10"/>
                  <a:pt x="44" y="10"/>
                </a:cubicBezTo>
                <a:cubicBezTo>
                  <a:pt x="41" y="10"/>
                  <a:pt x="38" y="9"/>
                  <a:pt x="35" y="10"/>
                </a:cubicBezTo>
                <a:cubicBezTo>
                  <a:pt x="33" y="11"/>
                  <a:pt x="32" y="14"/>
                  <a:pt x="30" y="14"/>
                </a:cubicBezTo>
                <a:cubicBezTo>
                  <a:pt x="27" y="14"/>
                  <a:pt x="25" y="12"/>
                  <a:pt x="22" y="12"/>
                </a:cubicBezTo>
                <a:cubicBezTo>
                  <a:pt x="21" y="13"/>
                  <a:pt x="18" y="14"/>
                  <a:pt x="19" y="15"/>
                </a:cubicBezTo>
                <a:cubicBezTo>
                  <a:pt x="19" y="17"/>
                  <a:pt x="24" y="17"/>
                  <a:pt x="24" y="19"/>
                </a:cubicBezTo>
                <a:cubicBezTo>
                  <a:pt x="24" y="20"/>
                  <a:pt x="20" y="19"/>
                  <a:pt x="19" y="19"/>
                </a:cubicBezTo>
                <a:cubicBezTo>
                  <a:pt x="18" y="20"/>
                  <a:pt x="16" y="21"/>
                  <a:pt x="15" y="21"/>
                </a:cubicBezTo>
                <a:cubicBezTo>
                  <a:pt x="14" y="21"/>
                  <a:pt x="13" y="21"/>
                  <a:pt x="12" y="21"/>
                </a:cubicBezTo>
                <a:cubicBezTo>
                  <a:pt x="10" y="21"/>
                  <a:pt x="8" y="24"/>
                  <a:pt x="8" y="23"/>
                </a:cubicBezTo>
                <a:cubicBezTo>
                  <a:pt x="7" y="21"/>
                  <a:pt x="10" y="19"/>
                  <a:pt x="11" y="18"/>
                </a:cubicBezTo>
                <a:cubicBezTo>
                  <a:pt x="11" y="17"/>
                  <a:pt x="13" y="16"/>
                  <a:pt x="12" y="16"/>
                </a:cubicBezTo>
                <a:cubicBezTo>
                  <a:pt x="10" y="16"/>
                  <a:pt x="8" y="16"/>
                  <a:pt x="6" y="17"/>
                </a:cubicBezTo>
                <a:cubicBezTo>
                  <a:pt x="5" y="18"/>
                  <a:pt x="5" y="21"/>
                  <a:pt x="4" y="21"/>
                </a:cubicBezTo>
                <a:cubicBezTo>
                  <a:pt x="2" y="21"/>
                  <a:pt x="0" y="18"/>
                  <a:pt x="0" y="16"/>
                </a:cubicBezTo>
                <a:cubicBezTo>
                  <a:pt x="0" y="15"/>
                  <a:pt x="2" y="13"/>
                  <a:pt x="3" y="13"/>
                </a:cubicBezTo>
                <a:cubicBezTo>
                  <a:pt x="4" y="13"/>
                  <a:pt x="5" y="14"/>
                  <a:pt x="6" y="15"/>
                </a:cubicBezTo>
                <a:cubicBezTo>
                  <a:pt x="8" y="15"/>
                  <a:pt x="10" y="15"/>
                  <a:pt x="12" y="14"/>
                </a:cubicBezTo>
                <a:cubicBezTo>
                  <a:pt x="13" y="13"/>
                  <a:pt x="9" y="13"/>
                  <a:pt x="9" y="12"/>
                </a:cubicBezTo>
                <a:cubicBezTo>
                  <a:pt x="9" y="11"/>
                  <a:pt x="12" y="12"/>
                  <a:pt x="12" y="11"/>
                </a:cubicBezTo>
                <a:cubicBezTo>
                  <a:pt x="11" y="10"/>
                  <a:pt x="8" y="10"/>
                  <a:pt x="9" y="10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6" y="10"/>
                  <a:pt x="18" y="10"/>
                </a:cubicBezTo>
                <a:cubicBezTo>
                  <a:pt x="20" y="10"/>
                  <a:pt x="22" y="10"/>
                  <a:pt x="23" y="8"/>
                </a:cubicBezTo>
                <a:cubicBezTo>
                  <a:pt x="24" y="8"/>
                  <a:pt x="24" y="7"/>
                  <a:pt x="24" y="6"/>
                </a:cubicBezTo>
                <a:cubicBezTo>
                  <a:pt x="24" y="5"/>
                  <a:pt x="22" y="5"/>
                  <a:pt x="21" y="4"/>
                </a:cubicBezTo>
                <a:cubicBezTo>
                  <a:pt x="21" y="3"/>
                  <a:pt x="22" y="2"/>
                  <a:pt x="22" y="2"/>
                </a:cubicBezTo>
                <a:cubicBezTo>
                  <a:pt x="25" y="1"/>
                  <a:pt x="29" y="0"/>
                  <a:pt x="32" y="0"/>
                </a:cubicBezTo>
                <a:cubicBezTo>
                  <a:pt x="33" y="0"/>
                  <a:pt x="34" y="2"/>
                  <a:pt x="35" y="2"/>
                </a:cubicBezTo>
                <a:cubicBezTo>
                  <a:pt x="36" y="2"/>
                  <a:pt x="37" y="1"/>
                  <a:pt x="39" y="1"/>
                </a:cubicBezTo>
                <a:cubicBezTo>
                  <a:pt x="39" y="1"/>
                  <a:pt x="40" y="2"/>
                  <a:pt x="40" y="2"/>
                </a:cubicBezTo>
                <a:cubicBezTo>
                  <a:pt x="38" y="4"/>
                  <a:pt x="35" y="3"/>
                  <a:pt x="34" y="5"/>
                </a:cubicBezTo>
                <a:cubicBezTo>
                  <a:pt x="33" y="5"/>
                  <a:pt x="34" y="6"/>
                  <a:pt x="35" y="6"/>
                </a:cubicBezTo>
                <a:cubicBezTo>
                  <a:pt x="37" y="6"/>
                  <a:pt x="40" y="4"/>
                  <a:pt x="43" y="4"/>
                </a:cubicBezTo>
                <a:cubicBezTo>
                  <a:pt x="45" y="4"/>
                  <a:pt x="48" y="4"/>
                  <a:pt x="5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4" name="Freeform 3478"/>
          <p:cNvSpPr>
            <a:spLocks noChangeAspect="1"/>
          </p:cNvSpPr>
          <p:nvPr/>
        </p:nvSpPr>
        <p:spPr bwMode="auto">
          <a:xfrm>
            <a:off x="5427664" y="1970303"/>
            <a:ext cx="73025" cy="22225"/>
          </a:xfrm>
          <a:custGeom>
            <a:avLst/>
            <a:gdLst>
              <a:gd name="T0" fmla="*/ 26 w 39"/>
              <a:gd name="T1" fmla="*/ 0 h 12"/>
              <a:gd name="T2" fmla="*/ 42 w 39"/>
              <a:gd name="T3" fmla="*/ 1 h 12"/>
              <a:gd name="T4" fmla="*/ 46 w 39"/>
              <a:gd name="T5" fmla="*/ 6 h 12"/>
              <a:gd name="T6" fmla="*/ 41 w 39"/>
              <a:gd name="T7" fmla="*/ 6 h 12"/>
              <a:gd name="T8" fmla="*/ 33 w 39"/>
              <a:gd name="T9" fmla="*/ 4 h 12"/>
              <a:gd name="T10" fmla="*/ 29 w 39"/>
              <a:gd name="T11" fmla="*/ 8 h 12"/>
              <a:gd name="T12" fmla="*/ 25 w 39"/>
              <a:gd name="T13" fmla="*/ 7 h 12"/>
              <a:gd name="T14" fmla="*/ 18 w 39"/>
              <a:gd name="T15" fmla="*/ 13 h 12"/>
              <a:gd name="T16" fmla="*/ 13 w 39"/>
              <a:gd name="T17" fmla="*/ 14 h 12"/>
              <a:gd name="T18" fmla="*/ 12 w 39"/>
              <a:gd name="T19" fmla="*/ 12 h 12"/>
              <a:gd name="T20" fmla="*/ 7 w 39"/>
              <a:gd name="T21" fmla="*/ 11 h 12"/>
              <a:gd name="T22" fmla="*/ 1 w 39"/>
              <a:gd name="T23" fmla="*/ 11 h 12"/>
              <a:gd name="T24" fmla="*/ 4 w 39"/>
              <a:gd name="T25" fmla="*/ 8 h 12"/>
              <a:gd name="T26" fmla="*/ 15 w 39"/>
              <a:gd name="T27" fmla="*/ 8 h 12"/>
              <a:gd name="T28" fmla="*/ 22 w 39"/>
              <a:gd name="T29" fmla="*/ 4 h 12"/>
              <a:gd name="T30" fmla="*/ 26 w 39"/>
              <a:gd name="T31" fmla="*/ 0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12"/>
              <a:gd name="T50" fmla="*/ 39 w 3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12">
                <a:moveTo>
                  <a:pt x="22" y="0"/>
                </a:moveTo>
                <a:cubicBezTo>
                  <a:pt x="26" y="0"/>
                  <a:pt x="31" y="0"/>
                  <a:pt x="36" y="1"/>
                </a:cubicBezTo>
                <a:cubicBezTo>
                  <a:pt x="37" y="2"/>
                  <a:pt x="39" y="3"/>
                  <a:pt x="39" y="5"/>
                </a:cubicBezTo>
                <a:cubicBezTo>
                  <a:pt x="39" y="6"/>
                  <a:pt x="36" y="6"/>
                  <a:pt x="35" y="5"/>
                </a:cubicBezTo>
                <a:cubicBezTo>
                  <a:pt x="32" y="5"/>
                  <a:pt x="30" y="3"/>
                  <a:pt x="28" y="3"/>
                </a:cubicBezTo>
                <a:cubicBezTo>
                  <a:pt x="26" y="3"/>
                  <a:pt x="26" y="6"/>
                  <a:pt x="25" y="7"/>
                </a:cubicBezTo>
                <a:cubicBezTo>
                  <a:pt x="24" y="7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11" y="10"/>
                  <a:pt x="10" y="10"/>
                </a:cubicBezTo>
                <a:cubicBezTo>
                  <a:pt x="9" y="9"/>
                  <a:pt x="7" y="9"/>
                  <a:pt x="6" y="9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2" y="7"/>
                  <a:pt x="3" y="7"/>
                </a:cubicBezTo>
                <a:cubicBezTo>
                  <a:pt x="7" y="6"/>
                  <a:pt x="10" y="7"/>
                  <a:pt x="13" y="7"/>
                </a:cubicBezTo>
                <a:cubicBezTo>
                  <a:pt x="15" y="6"/>
                  <a:pt x="17" y="5"/>
                  <a:pt x="19" y="3"/>
                </a:cubicBezTo>
                <a:cubicBezTo>
                  <a:pt x="20" y="2"/>
                  <a:pt x="20" y="1"/>
                  <a:pt x="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5" name="Freeform 3479"/>
          <p:cNvSpPr>
            <a:spLocks noChangeAspect="1"/>
          </p:cNvSpPr>
          <p:nvPr/>
        </p:nvSpPr>
        <p:spPr bwMode="auto">
          <a:xfrm>
            <a:off x="5527676" y="1949663"/>
            <a:ext cx="11113" cy="14288"/>
          </a:xfrm>
          <a:custGeom>
            <a:avLst/>
            <a:gdLst>
              <a:gd name="T0" fmla="*/ 2 w 6"/>
              <a:gd name="T1" fmla="*/ 1 h 8"/>
              <a:gd name="T2" fmla="*/ 7 w 6"/>
              <a:gd name="T3" fmla="*/ 3 h 8"/>
              <a:gd name="T4" fmla="*/ 4 w 6"/>
              <a:gd name="T5" fmla="*/ 7 h 8"/>
              <a:gd name="T6" fmla="*/ 2 w 6"/>
              <a:gd name="T7" fmla="*/ 9 h 8"/>
              <a:gd name="T8" fmla="*/ 2 w 6"/>
              <a:gd name="T9" fmla="*/ 1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2" y="1"/>
                </a:moveTo>
                <a:cubicBezTo>
                  <a:pt x="3" y="0"/>
                  <a:pt x="6" y="2"/>
                  <a:pt x="6" y="3"/>
                </a:cubicBezTo>
                <a:cubicBezTo>
                  <a:pt x="6" y="5"/>
                  <a:pt x="4" y="5"/>
                  <a:pt x="3" y="6"/>
                </a:cubicBezTo>
                <a:cubicBezTo>
                  <a:pt x="3" y="7"/>
                  <a:pt x="2" y="8"/>
                  <a:pt x="2" y="8"/>
                </a:cubicBezTo>
                <a:cubicBezTo>
                  <a:pt x="1" y="6"/>
                  <a:pt x="0" y="3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6" name="Freeform 3480"/>
          <p:cNvSpPr>
            <a:spLocks noChangeAspect="1"/>
          </p:cNvSpPr>
          <p:nvPr/>
        </p:nvSpPr>
        <p:spPr bwMode="auto">
          <a:xfrm>
            <a:off x="5522914" y="1995701"/>
            <a:ext cx="11113" cy="12700"/>
          </a:xfrm>
          <a:custGeom>
            <a:avLst/>
            <a:gdLst>
              <a:gd name="T0" fmla="*/ 0 w 6"/>
              <a:gd name="T1" fmla="*/ 3 h 7"/>
              <a:gd name="T2" fmla="*/ 4 w 6"/>
              <a:gd name="T3" fmla="*/ 0 h 7"/>
              <a:gd name="T4" fmla="*/ 7 w 6"/>
              <a:gd name="T5" fmla="*/ 1 h 7"/>
              <a:gd name="T6" fmla="*/ 6 w 6"/>
              <a:gd name="T7" fmla="*/ 7 h 7"/>
              <a:gd name="T8" fmla="*/ 1 w 6"/>
              <a:gd name="T9" fmla="*/ 8 h 7"/>
              <a:gd name="T10" fmla="*/ 0 w 6"/>
              <a:gd name="T11" fmla="*/ 3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0" y="3"/>
                </a:moveTo>
                <a:cubicBezTo>
                  <a:pt x="0" y="2"/>
                  <a:pt x="2" y="1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6" y="2"/>
                  <a:pt x="6" y="5"/>
                  <a:pt x="5" y="6"/>
                </a:cubicBezTo>
                <a:cubicBezTo>
                  <a:pt x="4" y="7"/>
                  <a:pt x="2" y="7"/>
                  <a:pt x="1" y="7"/>
                </a:cubicBezTo>
                <a:cubicBezTo>
                  <a:pt x="0" y="6"/>
                  <a:pt x="0" y="5"/>
                  <a:pt x="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77" name="Freeform 3481"/>
          <p:cNvSpPr>
            <a:spLocks noChangeAspect="1"/>
          </p:cNvSpPr>
          <p:nvPr/>
        </p:nvSpPr>
        <p:spPr bwMode="auto">
          <a:xfrm>
            <a:off x="5529264" y="2005228"/>
            <a:ext cx="33338" cy="15875"/>
          </a:xfrm>
          <a:custGeom>
            <a:avLst/>
            <a:gdLst>
              <a:gd name="T0" fmla="*/ 1 w 17"/>
              <a:gd name="T1" fmla="*/ 6 h 9"/>
              <a:gd name="T2" fmla="*/ 5 w 17"/>
              <a:gd name="T3" fmla="*/ 9 h 9"/>
              <a:gd name="T4" fmla="*/ 20 w 17"/>
              <a:gd name="T5" fmla="*/ 9 h 9"/>
              <a:gd name="T6" fmla="*/ 20 w 17"/>
              <a:gd name="T7" fmla="*/ 7 h 9"/>
              <a:gd name="T8" fmla="*/ 16 w 17"/>
              <a:gd name="T9" fmla="*/ 3 h 9"/>
              <a:gd name="T10" fmla="*/ 12 w 17"/>
              <a:gd name="T11" fmla="*/ 1 h 9"/>
              <a:gd name="T12" fmla="*/ 9 w 17"/>
              <a:gd name="T13" fmla="*/ 7 h 9"/>
              <a:gd name="T14" fmla="*/ 1 w 17"/>
              <a:gd name="T15" fmla="*/ 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9"/>
              <a:gd name="T26" fmla="*/ 17 w 1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9">
                <a:moveTo>
                  <a:pt x="1" y="5"/>
                </a:moveTo>
                <a:cubicBezTo>
                  <a:pt x="0" y="6"/>
                  <a:pt x="3" y="7"/>
                  <a:pt x="4" y="8"/>
                </a:cubicBezTo>
                <a:cubicBezTo>
                  <a:pt x="8" y="8"/>
                  <a:pt x="12" y="9"/>
                  <a:pt x="16" y="8"/>
                </a:cubicBezTo>
                <a:cubicBezTo>
                  <a:pt x="17" y="8"/>
                  <a:pt x="16" y="7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2" y="3"/>
                  <a:pt x="11" y="0"/>
                  <a:pt x="10" y="1"/>
                </a:cubicBezTo>
                <a:cubicBezTo>
                  <a:pt x="8" y="2"/>
                  <a:pt x="9" y="5"/>
                  <a:pt x="7" y="6"/>
                </a:cubicBezTo>
                <a:cubicBezTo>
                  <a:pt x="5" y="7"/>
                  <a:pt x="3" y="5"/>
                  <a:pt x="1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1" name="Freeform 3505"/>
          <p:cNvSpPr>
            <a:spLocks noChangeAspect="1"/>
          </p:cNvSpPr>
          <p:nvPr/>
        </p:nvSpPr>
        <p:spPr bwMode="auto">
          <a:xfrm>
            <a:off x="2330451" y="4646828"/>
            <a:ext cx="19050" cy="36513"/>
          </a:xfrm>
          <a:custGeom>
            <a:avLst/>
            <a:gdLst>
              <a:gd name="T0" fmla="*/ 0 w 10"/>
              <a:gd name="T1" fmla="*/ 2 h 19"/>
              <a:gd name="T2" fmla="*/ 2 w 10"/>
              <a:gd name="T3" fmla="*/ 0 h 19"/>
              <a:gd name="T4" fmla="*/ 11 w 10"/>
              <a:gd name="T5" fmla="*/ 11 h 19"/>
              <a:gd name="T6" fmla="*/ 12 w 10"/>
              <a:gd name="T7" fmla="*/ 17 h 19"/>
              <a:gd name="T8" fmla="*/ 8 w 10"/>
              <a:gd name="T9" fmla="*/ 22 h 19"/>
              <a:gd name="T10" fmla="*/ 4 w 10"/>
              <a:gd name="T11" fmla="*/ 19 h 19"/>
              <a:gd name="T12" fmla="*/ 2 w 10"/>
              <a:gd name="T13" fmla="*/ 17 h 19"/>
              <a:gd name="T14" fmla="*/ 6 w 10"/>
              <a:gd name="T15" fmla="*/ 13 h 19"/>
              <a:gd name="T16" fmla="*/ 4 w 10"/>
              <a:gd name="T17" fmla="*/ 7 h 19"/>
              <a:gd name="T18" fmla="*/ 0 w 10"/>
              <a:gd name="T19" fmla="*/ 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9"/>
              <a:gd name="T32" fmla="*/ 10 w 10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9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5" y="3"/>
                  <a:pt x="7" y="6"/>
                  <a:pt x="9" y="9"/>
                </a:cubicBezTo>
                <a:cubicBezTo>
                  <a:pt x="10" y="11"/>
                  <a:pt x="10" y="12"/>
                  <a:pt x="10" y="14"/>
                </a:cubicBezTo>
                <a:cubicBezTo>
                  <a:pt x="10" y="15"/>
                  <a:pt x="9" y="17"/>
                  <a:pt x="7" y="18"/>
                </a:cubicBezTo>
                <a:cubicBezTo>
                  <a:pt x="6" y="19"/>
                  <a:pt x="4" y="18"/>
                  <a:pt x="3" y="16"/>
                </a:cubicBezTo>
                <a:cubicBezTo>
                  <a:pt x="2" y="16"/>
                  <a:pt x="2" y="15"/>
                  <a:pt x="2" y="14"/>
                </a:cubicBezTo>
                <a:cubicBezTo>
                  <a:pt x="3" y="13"/>
                  <a:pt x="5" y="12"/>
                  <a:pt x="5" y="11"/>
                </a:cubicBezTo>
                <a:cubicBezTo>
                  <a:pt x="5" y="9"/>
                  <a:pt x="4" y="8"/>
                  <a:pt x="3" y="6"/>
                </a:cubicBezTo>
                <a:cubicBezTo>
                  <a:pt x="2" y="5"/>
                  <a:pt x="0" y="4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2" name="Freeform 3506"/>
          <p:cNvSpPr>
            <a:spLocks noChangeAspect="1"/>
          </p:cNvSpPr>
          <p:nvPr/>
        </p:nvSpPr>
        <p:spPr bwMode="auto">
          <a:xfrm>
            <a:off x="3292475" y="4669053"/>
            <a:ext cx="14288" cy="22225"/>
          </a:xfrm>
          <a:custGeom>
            <a:avLst/>
            <a:gdLst>
              <a:gd name="T0" fmla="*/ 0 w 7"/>
              <a:gd name="T1" fmla="*/ 14 h 12"/>
              <a:gd name="T2" fmla="*/ 1 w 7"/>
              <a:gd name="T3" fmla="*/ 14 h 12"/>
              <a:gd name="T4" fmla="*/ 6 w 7"/>
              <a:gd name="T5" fmla="*/ 8 h 12"/>
              <a:gd name="T6" fmla="*/ 9 w 7"/>
              <a:gd name="T7" fmla="*/ 1 h 12"/>
              <a:gd name="T8" fmla="*/ 5 w 7"/>
              <a:gd name="T9" fmla="*/ 4 h 12"/>
              <a:gd name="T10" fmla="*/ 4 w 7"/>
              <a:gd name="T11" fmla="*/ 9 h 12"/>
              <a:gd name="T12" fmla="*/ 0 w 7"/>
              <a:gd name="T13" fmla="*/ 1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2"/>
                </a:moveTo>
                <a:cubicBezTo>
                  <a:pt x="0" y="12"/>
                  <a:pt x="1" y="12"/>
                  <a:pt x="1" y="12"/>
                </a:cubicBezTo>
                <a:cubicBezTo>
                  <a:pt x="3" y="11"/>
                  <a:pt x="4" y="9"/>
                  <a:pt x="5" y="7"/>
                </a:cubicBezTo>
                <a:cubicBezTo>
                  <a:pt x="6" y="5"/>
                  <a:pt x="7" y="3"/>
                  <a:pt x="7" y="1"/>
                </a:cubicBezTo>
                <a:cubicBezTo>
                  <a:pt x="7" y="0"/>
                  <a:pt x="5" y="2"/>
                  <a:pt x="4" y="3"/>
                </a:cubicBezTo>
                <a:cubicBezTo>
                  <a:pt x="3" y="5"/>
                  <a:pt x="3" y="6"/>
                  <a:pt x="3" y="8"/>
                </a:cubicBezTo>
                <a:cubicBezTo>
                  <a:pt x="2" y="9"/>
                  <a:pt x="0" y="10"/>
                  <a:pt x="0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3" name="Freeform 3507"/>
          <p:cNvSpPr>
            <a:spLocks noChangeAspect="1"/>
          </p:cNvSpPr>
          <p:nvPr/>
        </p:nvSpPr>
        <p:spPr bwMode="auto">
          <a:xfrm>
            <a:off x="3327401" y="4643653"/>
            <a:ext cx="15875" cy="9525"/>
          </a:xfrm>
          <a:custGeom>
            <a:avLst/>
            <a:gdLst>
              <a:gd name="T0" fmla="*/ 1 w 8"/>
              <a:gd name="T1" fmla="*/ 1 h 5"/>
              <a:gd name="T2" fmla="*/ 1 w 8"/>
              <a:gd name="T3" fmla="*/ 5 h 5"/>
              <a:gd name="T4" fmla="*/ 7 w 8"/>
              <a:gd name="T5" fmla="*/ 5 h 5"/>
              <a:gd name="T6" fmla="*/ 10 w 8"/>
              <a:gd name="T7" fmla="*/ 1 h 5"/>
              <a:gd name="T8" fmla="*/ 6 w 8"/>
              <a:gd name="T9" fmla="*/ 1 h 5"/>
              <a:gd name="T10" fmla="*/ 1 w 8"/>
              <a:gd name="T11" fmla="*/ 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1"/>
                </a:moveTo>
                <a:cubicBezTo>
                  <a:pt x="0" y="2"/>
                  <a:pt x="0" y="4"/>
                  <a:pt x="1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8" y="2"/>
                  <a:pt x="8" y="1"/>
                </a:cubicBezTo>
                <a:cubicBezTo>
                  <a:pt x="7" y="0"/>
                  <a:pt x="6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4" name="Freeform 3508"/>
          <p:cNvSpPr>
            <a:spLocks noChangeAspect="1"/>
          </p:cNvSpPr>
          <p:nvPr/>
        </p:nvSpPr>
        <p:spPr bwMode="auto">
          <a:xfrm>
            <a:off x="3319463" y="4645239"/>
            <a:ext cx="7938" cy="9525"/>
          </a:xfrm>
          <a:custGeom>
            <a:avLst/>
            <a:gdLst>
              <a:gd name="T0" fmla="*/ 0 w 4"/>
              <a:gd name="T1" fmla="*/ 2 h 5"/>
              <a:gd name="T2" fmla="*/ 3 w 4"/>
              <a:gd name="T3" fmla="*/ 5 h 5"/>
              <a:gd name="T4" fmla="*/ 4 w 4"/>
              <a:gd name="T5" fmla="*/ 0 h 5"/>
              <a:gd name="T6" fmla="*/ 0 w 4"/>
              <a:gd name="T7" fmla="*/ 2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0" y="2"/>
                </a:moveTo>
                <a:cubicBezTo>
                  <a:pt x="0" y="3"/>
                  <a:pt x="1" y="5"/>
                  <a:pt x="2" y="4"/>
                </a:cubicBezTo>
                <a:cubicBezTo>
                  <a:pt x="3" y="4"/>
                  <a:pt x="4" y="1"/>
                  <a:pt x="3" y="0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5" name="Freeform 3509"/>
          <p:cNvSpPr>
            <a:spLocks noChangeAspect="1"/>
          </p:cNvSpPr>
          <p:nvPr/>
        </p:nvSpPr>
        <p:spPr bwMode="auto">
          <a:xfrm>
            <a:off x="2987675" y="4349965"/>
            <a:ext cx="19050" cy="9525"/>
          </a:xfrm>
          <a:custGeom>
            <a:avLst/>
            <a:gdLst>
              <a:gd name="T0" fmla="*/ 4 w 10"/>
              <a:gd name="T1" fmla="*/ 1 h 5"/>
              <a:gd name="T2" fmla="*/ 1 w 10"/>
              <a:gd name="T3" fmla="*/ 5 h 5"/>
              <a:gd name="T4" fmla="*/ 10 w 10"/>
              <a:gd name="T5" fmla="*/ 5 h 5"/>
              <a:gd name="T6" fmla="*/ 11 w 10"/>
              <a:gd name="T7" fmla="*/ 1 h 5"/>
              <a:gd name="T8" fmla="*/ 6 w 10"/>
              <a:gd name="T9" fmla="*/ 1 h 5"/>
              <a:gd name="T10" fmla="*/ 4 w 10"/>
              <a:gd name="T11" fmla="*/ 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5"/>
                  <a:pt x="8" y="4"/>
                </a:cubicBezTo>
                <a:cubicBezTo>
                  <a:pt x="9" y="4"/>
                  <a:pt x="10" y="2"/>
                  <a:pt x="9" y="1"/>
                </a:cubicBezTo>
                <a:cubicBezTo>
                  <a:pt x="8" y="0"/>
                  <a:pt x="7" y="1"/>
                  <a:pt x="5" y="1"/>
                </a:cubicBezTo>
                <a:cubicBezTo>
                  <a:pt x="4" y="1"/>
                  <a:pt x="3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6" name="Freeform 3510"/>
          <p:cNvSpPr>
            <a:spLocks noChangeAspect="1"/>
          </p:cNvSpPr>
          <p:nvPr/>
        </p:nvSpPr>
        <p:spPr bwMode="auto">
          <a:xfrm>
            <a:off x="3051175" y="4359488"/>
            <a:ext cx="20638" cy="20638"/>
          </a:xfrm>
          <a:custGeom>
            <a:avLst/>
            <a:gdLst>
              <a:gd name="T0" fmla="*/ 6 w 11"/>
              <a:gd name="T1" fmla="*/ 1 h 11"/>
              <a:gd name="T2" fmla="*/ 5 w 11"/>
              <a:gd name="T3" fmla="*/ 5 h 11"/>
              <a:gd name="T4" fmla="*/ 6 w 11"/>
              <a:gd name="T5" fmla="*/ 8 h 11"/>
              <a:gd name="T6" fmla="*/ 0 w 11"/>
              <a:gd name="T7" fmla="*/ 11 h 11"/>
              <a:gd name="T8" fmla="*/ 1 w 11"/>
              <a:gd name="T9" fmla="*/ 12 h 11"/>
              <a:gd name="T10" fmla="*/ 11 w 11"/>
              <a:gd name="T11" fmla="*/ 11 h 11"/>
              <a:gd name="T12" fmla="*/ 13 w 11"/>
              <a:gd name="T13" fmla="*/ 9 h 11"/>
              <a:gd name="T14" fmla="*/ 13 w 11"/>
              <a:gd name="T15" fmla="*/ 2 h 11"/>
              <a:gd name="T16" fmla="*/ 13 w 11"/>
              <a:gd name="T17" fmla="*/ 0 h 11"/>
              <a:gd name="T18" fmla="*/ 6 w 11"/>
              <a:gd name="T19" fmla="*/ 1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1"/>
              <a:gd name="T32" fmla="*/ 11 w 11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1">
                <a:moveTo>
                  <a:pt x="5" y="1"/>
                </a:moveTo>
                <a:cubicBezTo>
                  <a:pt x="4" y="1"/>
                  <a:pt x="4" y="3"/>
                  <a:pt x="4" y="4"/>
                </a:cubicBezTo>
                <a:cubicBezTo>
                  <a:pt x="5" y="5"/>
                  <a:pt x="6" y="7"/>
                  <a:pt x="5" y="7"/>
                </a:cubicBezTo>
                <a:cubicBezTo>
                  <a:pt x="4" y="9"/>
                  <a:pt x="2" y="8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3" y="11"/>
                  <a:pt x="6" y="10"/>
                  <a:pt x="9" y="9"/>
                </a:cubicBezTo>
                <a:cubicBezTo>
                  <a:pt x="9" y="9"/>
                  <a:pt x="11" y="9"/>
                  <a:pt x="11" y="8"/>
                </a:cubicBezTo>
                <a:cubicBezTo>
                  <a:pt x="11" y="6"/>
                  <a:pt x="11" y="4"/>
                  <a:pt x="11" y="2"/>
                </a:cubicBezTo>
                <a:cubicBezTo>
                  <a:pt x="11" y="2"/>
                  <a:pt x="11" y="1"/>
                  <a:pt x="11" y="0"/>
                </a:cubicBezTo>
                <a:cubicBezTo>
                  <a:pt x="9" y="0"/>
                  <a:pt x="6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7" name="Freeform 3511"/>
          <p:cNvSpPr>
            <a:spLocks noChangeAspect="1"/>
          </p:cNvSpPr>
          <p:nvPr/>
        </p:nvSpPr>
        <p:spPr bwMode="auto">
          <a:xfrm>
            <a:off x="2930526" y="4137240"/>
            <a:ext cx="46038" cy="17463"/>
          </a:xfrm>
          <a:custGeom>
            <a:avLst/>
            <a:gdLst>
              <a:gd name="T0" fmla="*/ 1 w 24"/>
              <a:gd name="T1" fmla="*/ 1 h 9"/>
              <a:gd name="T2" fmla="*/ 0 w 24"/>
              <a:gd name="T3" fmla="*/ 5 h 9"/>
              <a:gd name="T4" fmla="*/ 2 w 24"/>
              <a:gd name="T5" fmla="*/ 10 h 9"/>
              <a:gd name="T6" fmla="*/ 12 w 24"/>
              <a:gd name="T7" fmla="*/ 10 h 9"/>
              <a:gd name="T8" fmla="*/ 22 w 24"/>
              <a:gd name="T9" fmla="*/ 10 h 9"/>
              <a:gd name="T10" fmla="*/ 28 w 24"/>
              <a:gd name="T11" fmla="*/ 4 h 9"/>
              <a:gd name="T12" fmla="*/ 19 w 24"/>
              <a:gd name="T13" fmla="*/ 2 h 9"/>
              <a:gd name="T14" fmla="*/ 8 w 24"/>
              <a:gd name="T15" fmla="*/ 1 h 9"/>
              <a:gd name="T16" fmla="*/ 1 w 24"/>
              <a:gd name="T17" fmla="*/ 1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"/>
              <a:gd name="T29" fmla="*/ 24 w 24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6"/>
                  <a:pt x="1" y="8"/>
                  <a:pt x="2" y="8"/>
                </a:cubicBezTo>
                <a:cubicBezTo>
                  <a:pt x="5" y="9"/>
                  <a:pt x="7" y="8"/>
                  <a:pt x="10" y="8"/>
                </a:cubicBezTo>
                <a:cubicBezTo>
                  <a:pt x="13" y="8"/>
                  <a:pt x="16" y="9"/>
                  <a:pt x="18" y="8"/>
                </a:cubicBezTo>
                <a:cubicBezTo>
                  <a:pt x="20" y="7"/>
                  <a:pt x="24" y="5"/>
                  <a:pt x="23" y="3"/>
                </a:cubicBezTo>
                <a:cubicBezTo>
                  <a:pt x="22" y="1"/>
                  <a:pt x="18" y="2"/>
                  <a:pt x="16" y="2"/>
                </a:cubicBezTo>
                <a:cubicBezTo>
                  <a:pt x="13" y="1"/>
                  <a:pt x="10" y="1"/>
                  <a:pt x="7" y="1"/>
                </a:cubicBezTo>
                <a:cubicBezTo>
                  <a:pt x="5" y="0"/>
                  <a:pt x="3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8" name="Freeform 3512"/>
          <p:cNvSpPr>
            <a:spLocks noChangeAspect="1"/>
          </p:cNvSpPr>
          <p:nvPr/>
        </p:nvSpPr>
        <p:spPr bwMode="auto">
          <a:xfrm>
            <a:off x="2776539" y="4064213"/>
            <a:ext cx="20638" cy="14288"/>
          </a:xfrm>
          <a:custGeom>
            <a:avLst/>
            <a:gdLst>
              <a:gd name="T0" fmla="*/ 8 w 11"/>
              <a:gd name="T1" fmla="*/ 4 h 7"/>
              <a:gd name="T2" fmla="*/ 12 w 11"/>
              <a:gd name="T3" fmla="*/ 0 h 7"/>
              <a:gd name="T4" fmla="*/ 12 w 11"/>
              <a:gd name="T5" fmla="*/ 4 h 7"/>
              <a:gd name="T6" fmla="*/ 9 w 11"/>
              <a:gd name="T7" fmla="*/ 8 h 7"/>
              <a:gd name="T8" fmla="*/ 2 w 11"/>
              <a:gd name="T9" fmla="*/ 8 h 7"/>
              <a:gd name="T10" fmla="*/ 0 w 11"/>
              <a:gd name="T11" fmla="*/ 6 h 7"/>
              <a:gd name="T12" fmla="*/ 4 w 11"/>
              <a:gd name="T13" fmla="*/ 3 h 7"/>
              <a:gd name="T14" fmla="*/ 8 w 11"/>
              <a:gd name="T15" fmla="*/ 4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7" y="3"/>
                </a:moveTo>
                <a:cubicBezTo>
                  <a:pt x="8" y="2"/>
                  <a:pt x="9" y="0"/>
                  <a:pt x="10" y="0"/>
                </a:cubicBezTo>
                <a:cubicBezTo>
                  <a:pt x="11" y="0"/>
                  <a:pt x="10" y="2"/>
                  <a:pt x="10" y="3"/>
                </a:cubicBezTo>
                <a:cubicBezTo>
                  <a:pt x="9" y="4"/>
                  <a:pt x="9" y="6"/>
                  <a:pt x="8" y="6"/>
                </a:cubicBezTo>
                <a:cubicBezTo>
                  <a:pt x="6" y="7"/>
                  <a:pt x="4" y="7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1" y="3"/>
                  <a:pt x="2" y="2"/>
                  <a:pt x="3" y="2"/>
                </a:cubicBezTo>
                <a:cubicBezTo>
                  <a:pt x="5" y="2"/>
                  <a:pt x="6" y="3"/>
                  <a:pt x="7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09" name="Freeform 3513"/>
          <p:cNvSpPr>
            <a:spLocks noChangeAspect="1"/>
          </p:cNvSpPr>
          <p:nvPr/>
        </p:nvSpPr>
        <p:spPr bwMode="auto">
          <a:xfrm>
            <a:off x="2754314" y="4102315"/>
            <a:ext cx="73025" cy="49213"/>
          </a:xfrm>
          <a:custGeom>
            <a:avLst/>
            <a:gdLst>
              <a:gd name="T0" fmla="*/ 44 w 39"/>
              <a:gd name="T1" fmla="*/ 31 h 26"/>
              <a:gd name="T2" fmla="*/ 45 w 39"/>
              <a:gd name="T3" fmla="*/ 29 h 26"/>
              <a:gd name="T4" fmla="*/ 39 w 39"/>
              <a:gd name="T5" fmla="*/ 23 h 26"/>
              <a:gd name="T6" fmla="*/ 44 w 39"/>
              <a:gd name="T7" fmla="*/ 18 h 26"/>
              <a:gd name="T8" fmla="*/ 42 w 39"/>
              <a:gd name="T9" fmla="*/ 14 h 26"/>
              <a:gd name="T10" fmla="*/ 45 w 39"/>
              <a:gd name="T11" fmla="*/ 11 h 26"/>
              <a:gd name="T12" fmla="*/ 44 w 39"/>
              <a:gd name="T13" fmla="*/ 2 h 26"/>
              <a:gd name="T14" fmla="*/ 37 w 39"/>
              <a:gd name="T15" fmla="*/ 4 h 26"/>
              <a:gd name="T16" fmla="*/ 32 w 39"/>
              <a:gd name="T17" fmla="*/ 1 h 26"/>
              <a:gd name="T18" fmla="*/ 21 w 39"/>
              <a:gd name="T19" fmla="*/ 1 h 26"/>
              <a:gd name="T20" fmla="*/ 18 w 39"/>
              <a:gd name="T21" fmla="*/ 6 h 26"/>
              <a:gd name="T22" fmla="*/ 19 w 39"/>
              <a:gd name="T23" fmla="*/ 8 h 26"/>
              <a:gd name="T24" fmla="*/ 26 w 39"/>
              <a:gd name="T25" fmla="*/ 8 h 26"/>
              <a:gd name="T26" fmla="*/ 27 w 39"/>
              <a:gd name="T27" fmla="*/ 17 h 26"/>
              <a:gd name="T28" fmla="*/ 34 w 39"/>
              <a:gd name="T29" fmla="*/ 23 h 26"/>
              <a:gd name="T30" fmla="*/ 28 w 39"/>
              <a:gd name="T31" fmla="*/ 23 h 26"/>
              <a:gd name="T32" fmla="*/ 11 w 39"/>
              <a:gd name="T33" fmla="*/ 21 h 26"/>
              <a:gd name="T34" fmla="*/ 5 w 39"/>
              <a:gd name="T35" fmla="*/ 20 h 26"/>
              <a:gd name="T36" fmla="*/ 0 w 39"/>
              <a:gd name="T37" fmla="*/ 24 h 26"/>
              <a:gd name="T38" fmla="*/ 5 w 39"/>
              <a:gd name="T39" fmla="*/ 27 h 26"/>
              <a:gd name="T40" fmla="*/ 12 w 39"/>
              <a:gd name="T41" fmla="*/ 30 h 26"/>
              <a:gd name="T42" fmla="*/ 22 w 39"/>
              <a:gd name="T43" fmla="*/ 27 h 26"/>
              <a:gd name="T44" fmla="*/ 29 w 39"/>
              <a:gd name="T45" fmla="*/ 29 h 26"/>
              <a:gd name="T46" fmla="*/ 37 w 39"/>
              <a:gd name="T47" fmla="*/ 27 h 26"/>
              <a:gd name="T48" fmla="*/ 44 w 39"/>
              <a:gd name="T49" fmla="*/ 31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"/>
              <a:gd name="T76" fmla="*/ 0 h 26"/>
              <a:gd name="T77" fmla="*/ 39 w 39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" h="26">
                <a:moveTo>
                  <a:pt x="37" y="26"/>
                </a:moveTo>
                <a:cubicBezTo>
                  <a:pt x="37" y="26"/>
                  <a:pt x="38" y="25"/>
                  <a:pt x="38" y="24"/>
                </a:cubicBezTo>
                <a:cubicBezTo>
                  <a:pt x="37" y="22"/>
                  <a:pt x="34" y="21"/>
                  <a:pt x="33" y="19"/>
                </a:cubicBezTo>
                <a:cubicBezTo>
                  <a:pt x="33" y="18"/>
                  <a:pt x="36" y="17"/>
                  <a:pt x="37" y="15"/>
                </a:cubicBezTo>
                <a:cubicBezTo>
                  <a:pt x="37" y="14"/>
                  <a:pt x="36" y="13"/>
                  <a:pt x="36" y="12"/>
                </a:cubicBezTo>
                <a:cubicBezTo>
                  <a:pt x="37" y="11"/>
                  <a:pt x="38" y="11"/>
                  <a:pt x="38" y="9"/>
                </a:cubicBezTo>
                <a:cubicBezTo>
                  <a:pt x="39" y="7"/>
                  <a:pt x="38" y="5"/>
                  <a:pt x="37" y="2"/>
                </a:cubicBezTo>
                <a:cubicBezTo>
                  <a:pt x="35" y="3"/>
                  <a:pt x="33" y="4"/>
                  <a:pt x="31" y="3"/>
                </a:cubicBezTo>
                <a:cubicBezTo>
                  <a:pt x="30" y="3"/>
                  <a:pt x="29" y="1"/>
                  <a:pt x="27" y="1"/>
                </a:cubicBezTo>
                <a:cubicBezTo>
                  <a:pt x="24" y="0"/>
                  <a:pt x="21" y="0"/>
                  <a:pt x="18" y="1"/>
                </a:cubicBezTo>
                <a:cubicBezTo>
                  <a:pt x="17" y="2"/>
                  <a:pt x="15" y="4"/>
                  <a:pt x="15" y="5"/>
                </a:cubicBezTo>
                <a:cubicBezTo>
                  <a:pt x="14" y="6"/>
                  <a:pt x="16" y="7"/>
                  <a:pt x="16" y="7"/>
                </a:cubicBezTo>
                <a:cubicBezTo>
                  <a:pt x="18" y="7"/>
                  <a:pt x="20" y="6"/>
                  <a:pt x="22" y="7"/>
                </a:cubicBezTo>
                <a:cubicBezTo>
                  <a:pt x="23" y="9"/>
                  <a:pt x="22" y="12"/>
                  <a:pt x="23" y="14"/>
                </a:cubicBezTo>
                <a:cubicBezTo>
                  <a:pt x="25" y="16"/>
                  <a:pt x="29" y="16"/>
                  <a:pt x="29" y="19"/>
                </a:cubicBezTo>
                <a:cubicBezTo>
                  <a:pt x="29" y="20"/>
                  <a:pt x="25" y="19"/>
                  <a:pt x="24" y="19"/>
                </a:cubicBezTo>
                <a:cubicBezTo>
                  <a:pt x="19" y="19"/>
                  <a:pt x="14" y="19"/>
                  <a:pt x="9" y="18"/>
                </a:cubicBezTo>
                <a:cubicBezTo>
                  <a:pt x="7" y="18"/>
                  <a:pt x="6" y="16"/>
                  <a:pt x="4" y="17"/>
                </a:cubicBezTo>
                <a:cubicBezTo>
                  <a:pt x="2" y="17"/>
                  <a:pt x="0" y="19"/>
                  <a:pt x="0" y="20"/>
                </a:cubicBezTo>
                <a:cubicBezTo>
                  <a:pt x="0" y="22"/>
                  <a:pt x="3" y="23"/>
                  <a:pt x="4" y="23"/>
                </a:cubicBezTo>
                <a:cubicBezTo>
                  <a:pt x="6" y="24"/>
                  <a:pt x="8" y="25"/>
                  <a:pt x="10" y="25"/>
                </a:cubicBezTo>
                <a:cubicBezTo>
                  <a:pt x="13" y="25"/>
                  <a:pt x="16" y="24"/>
                  <a:pt x="19" y="23"/>
                </a:cubicBezTo>
                <a:cubicBezTo>
                  <a:pt x="21" y="23"/>
                  <a:pt x="23" y="24"/>
                  <a:pt x="25" y="24"/>
                </a:cubicBezTo>
                <a:cubicBezTo>
                  <a:pt x="27" y="24"/>
                  <a:pt x="29" y="22"/>
                  <a:pt x="31" y="23"/>
                </a:cubicBezTo>
                <a:cubicBezTo>
                  <a:pt x="33" y="24"/>
                  <a:pt x="34" y="25"/>
                  <a:pt x="37" y="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0" name="Freeform 3514"/>
          <p:cNvSpPr>
            <a:spLocks noChangeAspect="1"/>
          </p:cNvSpPr>
          <p:nvPr/>
        </p:nvSpPr>
        <p:spPr bwMode="auto">
          <a:xfrm>
            <a:off x="2659064" y="4140415"/>
            <a:ext cx="53975" cy="23813"/>
          </a:xfrm>
          <a:custGeom>
            <a:avLst/>
            <a:gdLst>
              <a:gd name="T0" fmla="*/ 22 w 29"/>
              <a:gd name="T1" fmla="*/ 1 h 12"/>
              <a:gd name="T2" fmla="*/ 33 w 29"/>
              <a:gd name="T3" fmla="*/ 9 h 12"/>
              <a:gd name="T4" fmla="*/ 33 w 29"/>
              <a:gd name="T5" fmla="*/ 13 h 12"/>
              <a:gd name="T6" fmla="*/ 23 w 29"/>
              <a:gd name="T7" fmla="*/ 11 h 12"/>
              <a:gd name="T8" fmla="*/ 19 w 29"/>
              <a:gd name="T9" fmla="*/ 15 h 12"/>
              <a:gd name="T10" fmla="*/ 7 w 29"/>
              <a:gd name="T11" fmla="*/ 9 h 12"/>
              <a:gd name="T12" fmla="*/ 0 w 29"/>
              <a:gd name="T13" fmla="*/ 5 h 12"/>
              <a:gd name="T14" fmla="*/ 5 w 29"/>
              <a:gd name="T15" fmla="*/ 0 h 12"/>
              <a:gd name="T16" fmla="*/ 18 w 29"/>
              <a:gd name="T17" fmla="*/ 1 h 12"/>
              <a:gd name="T18" fmla="*/ 22 w 29"/>
              <a:gd name="T19" fmla="*/ 1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2"/>
              <a:gd name="T32" fmla="*/ 29 w 2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2">
                <a:moveTo>
                  <a:pt x="19" y="1"/>
                </a:moveTo>
                <a:cubicBezTo>
                  <a:pt x="22" y="2"/>
                  <a:pt x="25" y="4"/>
                  <a:pt x="28" y="7"/>
                </a:cubicBezTo>
                <a:cubicBezTo>
                  <a:pt x="29" y="7"/>
                  <a:pt x="29" y="10"/>
                  <a:pt x="28" y="10"/>
                </a:cubicBezTo>
                <a:cubicBezTo>
                  <a:pt x="25" y="11"/>
                  <a:pt x="22" y="8"/>
                  <a:pt x="20" y="9"/>
                </a:cubicBezTo>
                <a:cubicBezTo>
                  <a:pt x="18" y="9"/>
                  <a:pt x="18" y="12"/>
                  <a:pt x="16" y="12"/>
                </a:cubicBezTo>
                <a:cubicBezTo>
                  <a:pt x="12" y="11"/>
                  <a:pt x="9" y="8"/>
                  <a:pt x="6" y="7"/>
                </a:cubicBezTo>
                <a:cubicBezTo>
                  <a:pt x="4" y="6"/>
                  <a:pt x="1" y="6"/>
                  <a:pt x="0" y="4"/>
                </a:cubicBezTo>
                <a:cubicBezTo>
                  <a:pt x="0" y="2"/>
                  <a:pt x="3" y="1"/>
                  <a:pt x="4" y="0"/>
                </a:cubicBezTo>
                <a:cubicBezTo>
                  <a:pt x="8" y="0"/>
                  <a:pt x="12" y="1"/>
                  <a:pt x="15" y="1"/>
                </a:cubicBezTo>
                <a:cubicBezTo>
                  <a:pt x="17" y="1"/>
                  <a:pt x="18" y="0"/>
                  <a:pt x="1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1" name="Freeform 3515"/>
          <p:cNvSpPr>
            <a:spLocks noChangeAspect="1"/>
          </p:cNvSpPr>
          <p:nvPr/>
        </p:nvSpPr>
        <p:spPr bwMode="auto">
          <a:xfrm>
            <a:off x="2513013" y="4008653"/>
            <a:ext cx="255588" cy="100013"/>
          </a:xfrm>
          <a:custGeom>
            <a:avLst/>
            <a:gdLst>
              <a:gd name="T0" fmla="*/ 155 w 134"/>
              <a:gd name="T1" fmla="*/ 52 h 52"/>
              <a:gd name="T2" fmla="*/ 160 w 134"/>
              <a:gd name="T3" fmla="*/ 55 h 52"/>
              <a:gd name="T4" fmla="*/ 150 w 134"/>
              <a:gd name="T5" fmla="*/ 58 h 52"/>
              <a:gd name="T6" fmla="*/ 138 w 134"/>
              <a:gd name="T7" fmla="*/ 62 h 52"/>
              <a:gd name="T8" fmla="*/ 120 w 134"/>
              <a:gd name="T9" fmla="*/ 61 h 52"/>
              <a:gd name="T10" fmla="*/ 115 w 134"/>
              <a:gd name="T11" fmla="*/ 63 h 52"/>
              <a:gd name="T12" fmla="*/ 105 w 134"/>
              <a:gd name="T13" fmla="*/ 62 h 52"/>
              <a:gd name="T14" fmla="*/ 106 w 134"/>
              <a:gd name="T15" fmla="*/ 59 h 52"/>
              <a:gd name="T16" fmla="*/ 114 w 134"/>
              <a:gd name="T17" fmla="*/ 52 h 52"/>
              <a:gd name="T18" fmla="*/ 112 w 134"/>
              <a:gd name="T19" fmla="*/ 48 h 52"/>
              <a:gd name="T20" fmla="*/ 101 w 134"/>
              <a:gd name="T21" fmla="*/ 47 h 52"/>
              <a:gd name="T22" fmla="*/ 94 w 134"/>
              <a:gd name="T23" fmla="*/ 41 h 52"/>
              <a:gd name="T24" fmla="*/ 93 w 134"/>
              <a:gd name="T25" fmla="*/ 30 h 52"/>
              <a:gd name="T26" fmla="*/ 83 w 134"/>
              <a:gd name="T27" fmla="*/ 30 h 52"/>
              <a:gd name="T28" fmla="*/ 71 w 134"/>
              <a:gd name="T29" fmla="*/ 27 h 52"/>
              <a:gd name="T30" fmla="*/ 66 w 134"/>
              <a:gd name="T31" fmla="*/ 21 h 52"/>
              <a:gd name="T32" fmla="*/ 58 w 134"/>
              <a:gd name="T33" fmla="*/ 22 h 52"/>
              <a:gd name="T34" fmla="*/ 50 w 134"/>
              <a:gd name="T35" fmla="*/ 19 h 52"/>
              <a:gd name="T36" fmla="*/ 41 w 134"/>
              <a:gd name="T37" fmla="*/ 18 h 52"/>
              <a:gd name="T38" fmla="*/ 43 w 134"/>
              <a:gd name="T39" fmla="*/ 16 h 52"/>
              <a:gd name="T40" fmla="*/ 47 w 134"/>
              <a:gd name="T41" fmla="*/ 13 h 52"/>
              <a:gd name="T42" fmla="*/ 36 w 134"/>
              <a:gd name="T43" fmla="*/ 10 h 52"/>
              <a:gd name="T44" fmla="*/ 24 w 134"/>
              <a:gd name="T45" fmla="*/ 15 h 52"/>
              <a:gd name="T46" fmla="*/ 14 w 134"/>
              <a:gd name="T47" fmla="*/ 21 h 52"/>
              <a:gd name="T48" fmla="*/ 7 w 134"/>
              <a:gd name="T49" fmla="*/ 27 h 52"/>
              <a:gd name="T50" fmla="*/ 0 w 134"/>
              <a:gd name="T51" fmla="*/ 24 h 52"/>
              <a:gd name="T52" fmla="*/ 6 w 134"/>
              <a:gd name="T53" fmla="*/ 21 h 52"/>
              <a:gd name="T54" fmla="*/ 10 w 134"/>
              <a:gd name="T55" fmla="*/ 12 h 52"/>
              <a:gd name="T56" fmla="*/ 24 w 134"/>
              <a:gd name="T57" fmla="*/ 5 h 52"/>
              <a:gd name="T58" fmla="*/ 41 w 134"/>
              <a:gd name="T59" fmla="*/ 0 h 52"/>
              <a:gd name="T60" fmla="*/ 55 w 134"/>
              <a:gd name="T61" fmla="*/ 2 h 52"/>
              <a:gd name="T62" fmla="*/ 65 w 134"/>
              <a:gd name="T63" fmla="*/ 4 h 52"/>
              <a:gd name="T64" fmla="*/ 68 w 134"/>
              <a:gd name="T65" fmla="*/ 6 h 52"/>
              <a:gd name="T66" fmla="*/ 76 w 134"/>
              <a:gd name="T67" fmla="*/ 7 h 52"/>
              <a:gd name="T68" fmla="*/ 82 w 134"/>
              <a:gd name="T69" fmla="*/ 16 h 52"/>
              <a:gd name="T70" fmla="*/ 96 w 134"/>
              <a:gd name="T71" fmla="*/ 17 h 52"/>
              <a:gd name="T72" fmla="*/ 102 w 134"/>
              <a:gd name="T73" fmla="*/ 25 h 52"/>
              <a:gd name="T74" fmla="*/ 105 w 134"/>
              <a:gd name="T75" fmla="*/ 24 h 52"/>
              <a:gd name="T76" fmla="*/ 99 w 134"/>
              <a:gd name="T77" fmla="*/ 17 h 52"/>
              <a:gd name="T78" fmla="*/ 101 w 134"/>
              <a:gd name="T79" fmla="*/ 16 h 52"/>
              <a:gd name="T80" fmla="*/ 109 w 134"/>
              <a:gd name="T81" fmla="*/ 24 h 52"/>
              <a:gd name="T82" fmla="*/ 109 w 134"/>
              <a:gd name="T83" fmla="*/ 28 h 52"/>
              <a:gd name="T84" fmla="*/ 117 w 134"/>
              <a:gd name="T85" fmla="*/ 29 h 52"/>
              <a:gd name="T86" fmla="*/ 127 w 134"/>
              <a:gd name="T87" fmla="*/ 35 h 52"/>
              <a:gd name="T88" fmla="*/ 131 w 134"/>
              <a:gd name="T89" fmla="*/ 40 h 52"/>
              <a:gd name="T90" fmla="*/ 139 w 134"/>
              <a:gd name="T91" fmla="*/ 41 h 52"/>
              <a:gd name="T92" fmla="*/ 135 w 134"/>
              <a:gd name="T93" fmla="*/ 47 h 52"/>
              <a:gd name="T94" fmla="*/ 145 w 134"/>
              <a:gd name="T95" fmla="*/ 46 h 52"/>
              <a:gd name="T96" fmla="*/ 154 w 134"/>
              <a:gd name="T97" fmla="*/ 48 h 52"/>
              <a:gd name="T98" fmla="*/ 155 w 134"/>
              <a:gd name="T99" fmla="*/ 52 h 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4"/>
              <a:gd name="T151" fmla="*/ 0 h 52"/>
              <a:gd name="T152" fmla="*/ 134 w 134"/>
              <a:gd name="T153" fmla="*/ 52 h 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4" h="52">
                <a:moveTo>
                  <a:pt x="129" y="43"/>
                </a:moveTo>
                <a:cubicBezTo>
                  <a:pt x="130" y="44"/>
                  <a:pt x="134" y="44"/>
                  <a:pt x="133" y="45"/>
                </a:cubicBezTo>
                <a:cubicBezTo>
                  <a:pt x="131" y="47"/>
                  <a:pt x="127" y="47"/>
                  <a:pt x="125" y="48"/>
                </a:cubicBezTo>
                <a:cubicBezTo>
                  <a:pt x="122" y="49"/>
                  <a:pt x="119" y="51"/>
                  <a:pt x="115" y="51"/>
                </a:cubicBezTo>
                <a:cubicBezTo>
                  <a:pt x="110" y="51"/>
                  <a:pt x="105" y="50"/>
                  <a:pt x="100" y="50"/>
                </a:cubicBezTo>
                <a:cubicBezTo>
                  <a:pt x="99" y="50"/>
                  <a:pt x="97" y="52"/>
                  <a:pt x="96" y="52"/>
                </a:cubicBezTo>
                <a:cubicBezTo>
                  <a:pt x="93" y="52"/>
                  <a:pt x="90" y="52"/>
                  <a:pt x="87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90" y="47"/>
                  <a:pt x="94" y="46"/>
                  <a:pt x="95" y="43"/>
                </a:cubicBezTo>
                <a:cubicBezTo>
                  <a:pt x="95" y="42"/>
                  <a:pt x="94" y="41"/>
                  <a:pt x="93" y="40"/>
                </a:cubicBezTo>
                <a:cubicBezTo>
                  <a:pt x="90" y="39"/>
                  <a:pt x="87" y="40"/>
                  <a:pt x="84" y="39"/>
                </a:cubicBezTo>
                <a:cubicBezTo>
                  <a:pt x="82" y="38"/>
                  <a:pt x="79" y="36"/>
                  <a:pt x="78" y="34"/>
                </a:cubicBezTo>
                <a:cubicBezTo>
                  <a:pt x="77" y="31"/>
                  <a:pt x="79" y="28"/>
                  <a:pt x="77" y="25"/>
                </a:cubicBezTo>
                <a:cubicBezTo>
                  <a:pt x="76" y="23"/>
                  <a:pt x="72" y="25"/>
                  <a:pt x="69" y="25"/>
                </a:cubicBezTo>
                <a:cubicBezTo>
                  <a:pt x="66" y="24"/>
                  <a:pt x="62" y="24"/>
                  <a:pt x="59" y="22"/>
                </a:cubicBezTo>
                <a:cubicBezTo>
                  <a:pt x="57" y="21"/>
                  <a:pt x="57" y="18"/>
                  <a:pt x="55" y="17"/>
                </a:cubicBezTo>
                <a:cubicBezTo>
                  <a:pt x="53" y="17"/>
                  <a:pt x="50" y="18"/>
                  <a:pt x="48" y="18"/>
                </a:cubicBezTo>
                <a:cubicBezTo>
                  <a:pt x="46" y="18"/>
                  <a:pt x="44" y="16"/>
                  <a:pt x="42" y="16"/>
                </a:cubicBezTo>
                <a:cubicBezTo>
                  <a:pt x="40" y="15"/>
                  <a:pt x="36" y="16"/>
                  <a:pt x="34" y="15"/>
                </a:cubicBezTo>
                <a:cubicBezTo>
                  <a:pt x="33" y="15"/>
                  <a:pt x="35" y="14"/>
                  <a:pt x="36" y="13"/>
                </a:cubicBezTo>
                <a:cubicBezTo>
                  <a:pt x="37" y="12"/>
                  <a:pt x="40" y="12"/>
                  <a:pt x="39" y="11"/>
                </a:cubicBezTo>
                <a:cubicBezTo>
                  <a:pt x="37" y="9"/>
                  <a:pt x="33" y="8"/>
                  <a:pt x="30" y="8"/>
                </a:cubicBezTo>
                <a:cubicBezTo>
                  <a:pt x="27" y="9"/>
                  <a:pt x="24" y="11"/>
                  <a:pt x="20" y="12"/>
                </a:cubicBezTo>
                <a:cubicBezTo>
                  <a:pt x="17" y="14"/>
                  <a:pt x="14" y="15"/>
                  <a:pt x="12" y="17"/>
                </a:cubicBezTo>
                <a:cubicBezTo>
                  <a:pt x="9" y="18"/>
                  <a:pt x="8" y="22"/>
                  <a:pt x="6" y="22"/>
                </a:cubicBezTo>
                <a:cubicBezTo>
                  <a:pt x="4" y="23"/>
                  <a:pt x="1" y="22"/>
                  <a:pt x="0" y="20"/>
                </a:cubicBezTo>
                <a:cubicBezTo>
                  <a:pt x="0" y="19"/>
                  <a:pt x="4" y="19"/>
                  <a:pt x="5" y="17"/>
                </a:cubicBezTo>
                <a:cubicBezTo>
                  <a:pt x="6" y="15"/>
                  <a:pt x="6" y="11"/>
                  <a:pt x="8" y="10"/>
                </a:cubicBezTo>
                <a:cubicBezTo>
                  <a:pt x="12" y="7"/>
                  <a:pt x="16" y="6"/>
                  <a:pt x="20" y="4"/>
                </a:cubicBezTo>
                <a:cubicBezTo>
                  <a:pt x="24" y="3"/>
                  <a:pt x="29" y="1"/>
                  <a:pt x="34" y="0"/>
                </a:cubicBezTo>
                <a:cubicBezTo>
                  <a:pt x="38" y="0"/>
                  <a:pt x="42" y="1"/>
                  <a:pt x="46" y="2"/>
                </a:cubicBezTo>
                <a:cubicBezTo>
                  <a:pt x="48" y="2"/>
                  <a:pt x="51" y="2"/>
                  <a:pt x="54" y="3"/>
                </a:cubicBezTo>
                <a:cubicBezTo>
                  <a:pt x="55" y="3"/>
                  <a:pt x="56" y="4"/>
                  <a:pt x="57" y="5"/>
                </a:cubicBezTo>
                <a:cubicBezTo>
                  <a:pt x="59" y="5"/>
                  <a:pt x="61" y="4"/>
                  <a:pt x="63" y="6"/>
                </a:cubicBezTo>
                <a:cubicBezTo>
                  <a:pt x="66" y="7"/>
                  <a:pt x="65" y="12"/>
                  <a:pt x="68" y="13"/>
                </a:cubicBezTo>
                <a:cubicBezTo>
                  <a:pt x="72" y="15"/>
                  <a:pt x="76" y="13"/>
                  <a:pt x="80" y="14"/>
                </a:cubicBezTo>
                <a:cubicBezTo>
                  <a:pt x="82" y="15"/>
                  <a:pt x="83" y="19"/>
                  <a:pt x="85" y="21"/>
                </a:cubicBezTo>
                <a:cubicBezTo>
                  <a:pt x="86" y="21"/>
                  <a:pt x="88" y="20"/>
                  <a:pt x="87" y="20"/>
                </a:cubicBezTo>
                <a:cubicBezTo>
                  <a:pt x="86" y="17"/>
                  <a:pt x="83" y="16"/>
                  <a:pt x="82" y="14"/>
                </a:cubicBezTo>
                <a:cubicBezTo>
                  <a:pt x="82" y="13"/>
                  <a:pt x="83" y="12"/>
                  <a:pt x="84" y="13"/>
                </a:cubicBezTo>
                <a:cubicBezTo>
                  <a:pt x="86" y="15"/>
                  <a:pt x="89" y="17"/>
                  <a:pt x="91" y="20"/>
                </a:cubicBezTo>
                <a:cubicBezTo>
                  <a:pt x="92" y="21"/>
                  <a:pt x="90" y="22"/>
                  <a:pt x="91" y="23"/>
                </a:cubicBezTo>
                <a:cubicBezTo>
                  <a:pt x="92" y="24"/>
                  <a:pt x="95" y="23"/>
                  <a:pt x="97" y="24"/>
                </a:cubicBezTo>
                <a:cubicBezTo>
                  <a:pt x="100" y="25"/>
                  <a:pt x="103" y="27"/>
                  <a:pt x="106" y="29"/>
                </a:cubicBezTo>
                <a:cubicBezTo>
                  <a:pt x="107" y="30"/>
                  <a:pt x="108" y="32"/>
                  <a:pt x="109" y="33"/>
                </a:cubicBezTo>
                <a:cubicBezTo>
                  <a:pt x="111" y="34"/>
                  <a:pt x="115" y="32"/>
                  <a:pt x="116" y="34"/>
                </a:cubicBezTo>
                <a:cubicBezTo>
                  <a:pt x="117" y="36"/>
                  <a:pt x="110" y="38"/>
                  <a:pt x="112" y="39"/>
                </a:cubicBezTo>
                <a:cubicBezTo>
                  <a:pt x="115" y="41"/>
                  <a:pt x="118" y="38"/>
                  <a:pt x="121" y="38"/>
                </a:cubicBezTo>
                <a:cubicBezTo>
                  <a:pt x="124" y="38"/>
                  <a:pt x="126" y="39"/>
                  <a:pt x="128" y="40"/>
                </a:cubicBezTo>
                <a:cubicBezTo>
                  <a:pt x="128" y="41"/>
                  <a:pt x="128" y="43"/>
                  <a:pt x="129" y="43"/>
                </a:cubicBezTo>
                <a:close/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2" name="Freeform 3516"/>
          <p:cNvSpPr>
            <a:spLocks noChangeAspect="1"/>
          </p:cNvSpPr>
          <p:nvPr/>
        </p:nvSpPr>
        <p:spPr bwMode="auto">
          <a:xfrm>
            <a:off x="2551114" y="4049926"/>
            <a:ext cx="17463" cy="14288"/>
          </a:xfrm>
          <a:custGeom>
            <a:avLst/>
            <a:gdLst>
              <a:gd name="T0" fmla="*/ 6 w 9"/>
              <a:gd name="T1" fmla="*/ 0 h 8"/>
              <a:gd name="T2" fmla="*/ 10 w 9"/>
              <a:gd name="T3" fmla="*/ 7 h 8"/>
              <a:gd name="T4" fmla="*/ 1 w 9"/>
              <a:gd name="T5" fmla="*/ 8 h 8"/>
              <a:gd name="T6" fmla="*/ 2 w 9"/>
              <a:gd name="T7" fmla="*/ 5 h 8"/>
              <a:gd name="T8" fmla="*/ 1 w 9"/>
              <a:gd name="T9" fmla="*/ 1 h 8"/>
              <a:gd name="T10" fmla="*/ 6 w 9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8"/>
              <a:gd name="T20" fmla="*/ 9 w 9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8">
                <a:moveTo>
                  <a:pt x="5" y="0"/>
                </a:moveTo>
                <a:cubicBezTo>
                  <a:pt x="6" y="2"/>
                  <a:pt x="9" y="4"/>
                  <a:pt x="8" y="6"/>
                </a:cubicBezTo>
                <a:cubicBezTo>
                  <a:pt x="7" y="8"/>
                  <a:pt x="3" y="8"/>
                  <a:pt x="1" y="7"/>
                </a:cubicBezTo>
                <a:cubicBezTo>
                  <a:pt x="0" y="7"/>
                  <a:pt x="2" y="5"/>
                  <a:pt x="2" y="4"/>
                </a:cubicBezTo>
                <a:cubicBezTo>
                  <a:pt x="2" y="3"/>
                  <a:pt x="1" y="2"/>
                  <a:pt x="1" y="1"/>
                </a:cubicBezTo>
                <a:cubicBezTo>
                  <a:pt x="2" y="0"/>
                  <a:pt x="4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3" name="Freeform 3517"/>
          <p:cNvSpPr>
            <a:spLocks noChangeAspect="1"/>
          </p:cNvSpPr>
          <p:nvPr/>
        </p:nvSpPr>
        <p:spPr bwMode="auto">
          <a:xfrm>
            <a:off x="2673350" y="3956265"/>
            <a:ext cx="14288" cy="22225"/>
          </a:xfrm>
          <a:custGeom>
            <a:avLst/>
            <a:gdLst>
              <a:gd name="T0" fmla="*/ 6 w 7"/>
              <a:gd name="T1" fmla="*/ 1 h 12"/>
              <a:gd name="T2" fmla="*/ 4 w 7"/>
              <a:gd name="T3" fmla="*/ 1 h 12"/>
              <a:gd name="T4" fmla="*/ 0 w 7"/>
              <a:gd name="T5" fmla="*/ 9 h 12"/>
              <a:gd name="T6" fmla="*/ 4 w 7"/>
              <a:gd name="T7" fmla="*/ 13 h 12"/>
              <a:gd name="T8" fmla="*/ 9 w 7"/>
              <a:gd name="T9" fmla="*/ 11 h 12"/>
              <a:gd name="T10" fmla="*/ 6 w 7"/>
              <a:gd name="T11" fmla="*/ 1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1" y="3"/>
                  <a:pt x="0" y="5"/>
                  <a:pt x="0" y="8"/>
                </a:cubicBezTo>
                <a:cubicBezTo>
                  <a:pt x="0" y="9"/>
                  <a:pt x="1" y="11"/>
                  <a:pt x="3" y="11"/>
                </a:cubicBezTo>
                <a:cubicBezTo>
                  <a:pt x="5" y="12"/>
                  <a:pt x="6" y="10"/>
                  <a:pt x="7" y="9"/>
                </a:cubicBezTo>
                <a:cubicBezTo>
                  <a:pt x="7" y="6"/>
                  <a:pt x="7" y="3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4" name="Freeform 3518"/>
          <p:cNvSpPr>
            <a:spLocks noChangeAspect="1"/>
          </p:cNvSpPr>
          <p:nvPr/>
        </p:nvSpPr>
        <p:spPr bwMode="auto">
          <a:xfrm>
            <a:off x="2659063" y="3908638"/>
            <a:ext cx="31750" cy="7938"/>
          </a:xfrm>
          <a:custGeom>
            <a:avLst/>
            <a:gdLst>
              <a:gd name="T0" fmla="*/ 18 w 17"/>
              <a:gd name="T1" fmla="*/ 0 h 4"/>
              <a:gd name="T2" fmla="*/ 19 w 17"/>
              <a:gd name="T3" fmla="*/ 3 h 4"/>
              <a:gd name="T4" fmla="*/ 13 w 17"/>
              <a:gd name="T5" fmla="*/ 3 h 4"/>
              <a:gd name="T6" fmla="*/ 5 w 17"/>
              <a:gd name="T7" fmla="*/ 5 h 4"/>
              <a:gd name="T8" fmla="*/ 1 w 17"/>
              <a:gd name="T9" fmla="*/ 1 h 4"/>
              <a:gd name="T10" fmla="*/ 7 w 17"/>
              <a:gd name="T11" fmla="*/ 1 h 4"/>
              <a:gd name="T12" fmla="*/ 14 w 17"/>
              <a:gd name="T13" fmla="*/ 0 h 4"/>
              <a:gd name="T14" fmla="*/ 18 w 17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4"/>
              <a:gd name="T26" fmla="*/ 17 w 17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4">
                <a:moveTo>
                  <a:pt x="15" y="0"/>
                </a:moveTo>
                <a:cubicBezTo>
                  <a:pt x="16" y="1"/>
                  <a:pt x="17" y="2"/>
                  <a:pt x="16" y="2"/>
                </a:cubicBezTo>
                <a:cubicBezTo>
                  <a:pt x="15" y="3"/>
                  <a:pt x="13" y="2"/>
                  <a:pt x="11" y="2"/>
                </a:cubicBezTo>
                <a:cubicBezTo>
                  <a:pt x="9" y="2"/>
                  <a:pt x="7" y="4"/>
                  <a:pt x="4" y="4"/>
                </a:cubicBezTo>
                <a:cubicBezTo>
                  <a:pt x="3" y="4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ubicBezTo>
                  <a:pt x="8" y="1"/>
                  <a:pt x="10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5" name="Freeform 3519"/>
          <p:cNvSpPr>
            <a:spLocks noChangeAspect="1"/>
          </p:cNvSpPr>
          <p:nvPr/>
        </p:nvSpPr>
        <p:spPr bwMode="auto">
          <a:xfrm>
            <a:off x="2693988" y="3902289"/>
            <a:ext cx="14288" cy="36513"/>
          </a:xfrm>
          <a:custGeom>
            <a:avLst/>
            <a:gdLst>
              <a:gd name="T0" fmla="*/ 1 w 7"/>
              <a:gd name="T1" fmla="*/ 1 h 19"/>
              <a:gd name="T2" fmla="*/ 3 w 7"/>
              <a:gd name="T3" fmla="*/ 6 h 19"/>
              <a:gd name="T4" fmla="*/ 6 w 7"/>
              <a:gd name="T5" fmla="*/ 7 h 19"/>
              <a:gd name="T6" fmla="*/ 4 w 7"/>
              <a:gd name="T7" fmla="*/ 16 h 19"/>
              <a:gd name="T8" fmla="*/ 1 w 7"/>
              <a:gd name="T9" fmla="*/ 19 h 19"/>
              <a:gd name="T10" fmla="*/ 4 w 7"/>
              <a:gd name="T11" fmla="*/ 22 h 19"/>
              <a:gd name="T12" fmla="*/ 5 w 7"/>
              <a:gd name="T13" fmla="*/ 18 h 19"/>
              <a:gd name="T14" fmla="*/ 9 w 7"/>
              <a:gd name="T15" fmla="*/ 8 h 19"/>
              <a:gd name="T16" fmla="*/ 9 w 7"/>
              <a:gd name="T17" fmla="*/ 6 h 19"/>
              <a:gd name="T18" fmla="*/ 5 w 7"/>
              <a:gd name="T19" fmla="*/ 4 h 19"/>
              <a:gd name="T20" fmla="*/ 1 w 7"/>
              <a:gd name="T21" fmla="*/ 1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19"/>
              <a:gd name="T35" fmla="*/ 7 w 7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19">
                <a:moveTo>
                  <a:pt x="1" y="1"/>
                </a:moveTo>
                <a:cubicBezTo>
                  <a:pt x="0" y="2"/>
                  <a:pt x="1" y="4"/>
                  <a:pt x="2" y="5"/>
                </a:cubicBezTo>
                <a:cubicBezTo>
                  <a:pt x="3" y="6"/>
                  <a:pt x="5" y="5"/>
                  <a:pt x="5" y="6"/>
                </a:cubicBezTo>
                <a:cubicBezTo>
                  <a:pt x="6" y="9"/>
                  <a:pt x="4" y="11"/>
                  <a:pt x="3" y="13"/>
                </a:cubicBezTo>
                <a:cubicBezTo>
                  <a:pt x="3" y="14"/>
                  <a:pt x="1" y="15"/>
                  <a:pt x="1" y="16"/>
                </a:cubicBezTo>
                <a:cubicBezTo>
                  <a:pt x="1" y="17"/>
                  <a:pt x="2" y="19"/>
                  <a:pt x="3" y="18"/>
                </a:cubicBezTo>
                <a:cubicBezTo>
                  <a:pt x="4" y="18"/>
                  <a:pt x="4" y="16"/>
                  <a:pt x="4" y="15"/>
                </a:cubicBezTo>
                <a:cubicBezTo>
                  <a:pt x="5" y="12"/>
                  <a:pt x="6" y="10"/>
                  <a:pt x="7" y="7"/>
                </a:cubicBezTo>
                <a:cubicBezTo>
                  <a:pt x="7" y="6"/>
                  <a:pt x="7" y="6"/>
                  <a:pt x="7" y="5"/>
                </a:cubicBezTo>
                <a:cubicBezTo>
                  <a:pt x="6" y="4"/>
                  <a:pt x="5" y="4"/>
                  <a:pt x="4" y="3"/>
                </a:cubicBezTo>
                <a:cubicBezTo>
                  <a:pt x="3" y="2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6" name="Freeform 3520"/>
          <p:cNvSpPr>
            <a:spLocks noChangeAspect="1"/>
          </p:cNvSpPr>
          <p:nvPr/>
        </p:nvSpPr>
        <p:spPr bwMode="auto">
          <a:xfrm>
            <a:off x="2711450" y="3948328"/>
            <a:ext cx="14288" cy="22225"/>
          </a:xfrm>
          <a:custGeom>
            <a:avLst/>
            <a:gdLst>
              <a:gd name="T0" fmla="*/ 0 w 7"/>
              <a:gd name="T1" fmla="*/ 1 h 12"/>
              <a:gd name="T2" fmla="*/ 6 w 7"/>
              <a:gd name="T3" fmla="*/ 6 h 12"/>
              <a:gd name="T4" fmla="*/ 8 w 7"/>
              <a:gd name="T5" fmla="*/ 13 h 12"/>
              <a:gd name="T6" fmla="*/ 9 w 7"/>
              <a:gd name="T7" fmla="*/ 12 h 12"/>
              <a:gd name="T8" fmla="*/ 8 w 7"/>
              <a:gd name="T9" fmla="*/ 5 h 12"/>
              <a:gd name="T10" fmla="*/ 4 w 7"/>
              <a:gd name="T11" fmla="*/ 0 h 12"/>
              <a:gd name="T12" fmla="*/ 0 w 7"/>
              <a:gd name="T13" fmla="*/ 1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"/>
                </a:moveTo>
                <a:cubicBezTo>
                  <a:pt x="1" y="3"/>
                  <a:pt x="4" y="3"/>
                  <a:pt x="5" y="5"/>
                </a:cubicBezTo>
                <a:cubicBezTo>
                  <a:pt x="6" y="7"/>
                  <a:pt x="5" y="9"/>
                  <a:pt x="6" y="11"/>
                </a:cubicBezTo>
                <a:cubicBezTo>
                  <a:pt x="6" y="12"/>
                  <a:pt x="7" y="11"/>
                  <a:pt x="7" y="10"/>
                </a:cubicBezTo>
                <a:cubicBezTo>
                  <a:pt x="7" y="8"/>
                  <a:pt x="7" y="6"/>
                  <a:pt x="6" y="4"/>
                </a:cubicBezTo>
                <a:cubicBezTo>
                  <a:pt x="6" y="2"/>
                  <a:pt x="4" y="1"/>
                  <a:pt x="3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7" name="Freeform 3521"/>
          <p:cNvSpPr>
            <a:spLocks noChangeAspect="1"/>
          </p:cNvSpPr>
          <p:nvPr/>
        </p:nvSpPr>
        <p:spPr bwMode="auto">
          <a:xfrm>
            <a:off x="2754313" y="3375240"/>
            <a:ext cx="12700" cy="9525"/>
          </a:xfrm>
          <a:custGeom>
            <a:avLst/>
            <a:gdLst>
              <a:gd name="T0" fmla="*/ 7 w 7"/>
              <a:gd name="T1" fmla="*/ 1 h 5"/>
              <a:gd name="T2" fmla="*/ 7 w 7"/>
              <a:gd name="T3" fmla="*/ 4 h 5"/>
              <a:gd name="T4" fmla="*/ 3 w 7"/>
              <a:gd name="T5" fmla="*/ 5 h 5"/>
              <a:gd name="T6" fmla="*/ 0 w 7"/>
              <a:gd name="T7" fmla="*/ 2 h 5"/>
              <a:gd name="T8" fmla="*/ 2 w 7"/>
              <a:gd name="T9" fmla="*/ 0 h 5"/>
              <a:gd name="T10" fmla="*/ 7 w 7"/>
              <a:gd name="T11" fmla="*/ 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6" y="1"/>
                </a:moveTo>
                <a:cubicBezTo>
                  <a:pt x="7" y="1"/>
                  <a:pt x="7" y="3"/>
                  <a:pt x="6" y="3"/>
                </a:cubicBezTo>
                <a:cubicBezTo>
                  <a:pt x="5" y="4"/>
                  <a:pt x="4" y="5"/>
                  <a:pt x="3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8" name="Freeform 3522"/>
          <p:cNvSpPr>
            <a:spLocks noChangeAspect="1"/>
          </p:cNvSpPr>
          <p:nvPr/>
        </p:nvSpPr>
        <p:spPr bwMode="auto">
          <a:xfrm>
            <a:off x="2627314" y="3314913"/>
            <a:ext cx="36513" cy="12700"/>
          </a:xfrm>
          <a:custGeom>
            <a:avLst/>
            <a:gdLst>
              <a:gd name="T0" fmla="*/ 23 w 19"/>
              <a:gd name="T1" fmla="*/ 4 h 6"/>
              <a:gd name="T2" fmla="*/ 18 w 19"/>
              <a:gd name="T3" fmla="*/ 8 h 6"/>
              <a:gd name="T4" fmla="*/ 13 w 19"/>
              <a:gd name="T5" fmla="*/ 7 h 6"/>
              <a:gd name="T6" fmla="*/ 5 w 19"/>
              <a:gd name="T7" fmla="*/ 4 h 6"/>
              <a:gd name="T8" fmla="*/ 0 w 19"/>
              <a:gd name="T9" fmla="*/ 1 h 6"/>
              <a:gd name="T10" fmla="*/ 5 w 19"/>
              <a:gd name="T11" fmla="*/ 1 h 6"/>
              <a:gd name="T12" fmla="*/ 8 w 19"/>
              <a:gd name="T13" fmla="*/ 3 h 6"/>
              <a:gd name="T14" fmla="*/ 11 w 19"/>
              <a:gd name="T15" fmla="*/ 1 h 6"/>
              <a:gd name="T16" fmla="*/ 18 w 19"/>
              <a:gd name="T17" fmla="*/ 3 h 6"/>
              <a:gd name="T18" fmla="*/ 23 w 19"/>
              <a:gd name="T19" fmla="*/ 4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6"/>
              <a:gd name="T32" fmla="*/ 19 w 1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6">
                <a:moveTo>
                  <a:pt x="19" y="3"/>
                </a:moveTo>
                <a:cubicBezTo>
                  <a:pt x="19" y="5"/>
                  <a:pt x="17" y="6"/>
                  <a:pt x="15" y="6"/>
                </a:cubicBezTo>
                <a:cubicBezTo>
                  <a:pt x="14" y="6"/>
                  <a:pt x="12" y="5"/>
                  <a:pt x="11" y="5"/>
                </a:cubicBezTo>
                <a:cubicBezTo>
                  <a:pt x="8" y="4"/>
                  <a:pt x="6" y="4"/>
                  <a:pt x="4" y="3"/>
                </a:cubicBezTo>
                <a:cubicBezTo>
                  <a:pt x="3" y="3"/>
                  <a:pt x="0" y="2"/>
                  <a:pt x="0" y="1"/>
                </a:cubicBezTo>
                <a:cubicBezTo>
                  <a:pt x="0" y="0"/>
                  <a:pt x="3" y="1"/>
                  <a:pt x="4" y="1"/>
                </a:cubicBezTo>
                <a:cubicBezTo>
                  <a:pt x="5" y="1"/>
                  <a:pt x="6" y="2"/>
                  <a:pt x="7" y="2"/>
                </a:cubicBezTo>
                <a:cubicBezTo>
                  <a:pt x="8" y="2"/>
                  <a:pt x="9" y="2"/>
                  <a:pt x="9" y="1"/>
                </a:cubicBezTo>
                <a:cubicBezTo>
                  <a:pt x="11" y="1"/>
                  <a:pt x="13" y="1"/>
                  <a:pt x="15" y="2"/>
                </a:cubicBezTo>
                <a:cubicBezTo>
                  <a:pt x="16" y="2"/>
                  <a:pt x="19" y="2"/>
                  <a:pt x="19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19" name="Freeform 3523"/>
          <p:cNvSpPr>
            <a:spLocks noChangeAspect="1"/>
          </p:cNvSpPr>
          <p:nvPr/>
        </p:nvSpPr>
        <p:spPr bwMode="auto">
          <a:xfrm>
            <a:off x="2614613" y="3311738"/>
            <a:ext cx="7938" cy="6350"/>
          </a:xfrm>
          <a:custGeom>
            <a:avLst/>
            <a:gdLst>
              <a:gd name="T0" fmla="*/ 3 w 4"/>
              <a:gd name="T1" fmla="*/ 0 h 3"/>
              <a:gd name="T2" fmla="*/ 0 w 4"/>
              <a:gd name="T3" fmla="*/ 1 h 3"/>
              <a:gd name="T4" fmla="*/ 3 w 4"/>
              <a:gd name="T5" fmla="*/ 4 h 3"/>
              <a:gd name="T6" fmla="*/ 5 w 4"/>
              <a:gd name="T7" fmla="*/ 1 h 3"/>
              <a:gd name="T8" fmla="*/ 3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0" name="Freeform 3524"/>
          <p:cNvSpPr>
            <a:spLocks noChangeAspect="1"/>
          </p:cNvSpPr>
          <p:nvPr/>
        </p:nvSpPr>
        <p:spPr bwMode="auto">
          <a:xfrm>
            <a:off x="2501901" y="3243478"/>
            <a:ext cx="15875" cy="11113"/>
          </a:xfrm>
          <a:custGeom>
            <a:avLst/>
            <a:gdLst>
              <a:gd name="T0" fmla="*/ 1 w 8"/>
              <a:gd name="T1" fmla="*/ 5 h 6"/>
              <a:gd name="T2" fmla="*/ 3 w 8"/>
              <a:gd name="T3" fmla="*/ 7 h 6"/>
              <a:gd name="T4" fmla="*/ 10 w 8"/>
              <a:gd name="T5" fmla="*/ 2 h 6"/>
              <a:gd name="T6" fmla="*/ 9 w 8"/>
              <a:gd name="T7" fmla="*/ 1 h 6"/>
              <a:gd name="T8" fmla="*/ 1 w 8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4"/>
                </a:moveTo>
                <a:cubicBezTo>
                  <a:pt x="0" y="5"/>
                  <a:pt x="1" y="6"/>
                  <a:pt x="2" y="6"/>
                </a:cubicBezTo>
                <a:cubicBezTo>
                  <a:pt x="4" y="5"/>
                  <a:pt x="6" y="3"/>
                  <a:pt x="8" y="2"/>
                </a:cubicBezTo>
                <a:cubicBezTo>
                  <a:pt x="8" y="1"/>
                  <a:pt x="7" y="0"/>
                  <a:pt x="7" y="1"/>
                </a:cubicBezTo>
                <a:cubicBezTo>
                  <a:pt x="5" y="1"/>
                  <a:pt x="3" y="3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1" name="Freeform 3525"/>
          <p:cNvSpPr>
            <a:spLocks noChangeAspect="1"/>
          </p:cNvSpPr>
          <p:nvPr/>
        </p:nvSpPr>
        <p:spPr bwMode="auto">
          <a:xfrm>
            <a:off x="2530475" y="3222840"/>
            <a:ext cx="6350" cy="4763"/>
          </a:xfrm>
          <a:custGeom>
            <a:avLst/>
            <a:gdLst>
              <a:gd name="T0" fmla="*/ 1 w 3"/>
              <a:gd name="T1" fmla="*/ 0 h 3"/>
              <a:gd name="T2" fmla="*/ 1 w 3"/>
              <a:gd name="T3" fmla="*/ 3 h 3"/>
              <a:gd name="T4" fmla="*/ 4 w 3"/>
              <a:gd name="T5" fmla="*/ 3 h 3"/>
              <a:gd name="T6" fmla="*/ 4 w 3"/>
              <a:gd name="T7" fmla="*/ 1 h 3"/>
              <a:gd name="T8" fmla="*/ 1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1" y="1"/>
                  <a:pt x="0" y="2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2" name="Freeform 3526"/>
          <p:cNvSpPr>
            <a:spLocks noChangeAspect="1"/>
          </p:cNvSpPr>
          <p:nvPr/>
        </p:nvSpPr>
        <p:spPr bwMode="auto">
          <a:xfrm>
            <a:off x="2574926" y="3254588"/>
            <a:ext cx="7938" cy="6350"/>
          </a:xfrm>
          <a:custGeom>
            <a:avLst/>
            <a:gdLst>
              <a:gd name="T0" fmla="*/ 1 w 4"/>
              <a:gd name="T1" fmla="*/ 1 h 3"/>
              <a:gd name="T2" fmla="*/ 1 w 4"/>
              <a:gd name="T3" fmla="*/ 4 h 3"/>
              <a:gd name="T4" fmla="*/ 4 w 4"/>
              <a:gd name="T5" fmla="*/ 3 h 3"/>
              <a:gd name="T6" fmla="*/ 5 w 4"/>
              <a:gd name="T7" fmla="*/ 1 h 3"/>
              <a:gd name="T8" fmla="*/ 1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2" y="3"/>
                  <a:pt x="3" y="3"/>
                  <a:pt x="3" y="2"/>
                </a:cubicBezTo>
                <a:cubicBezTo>
                  <a:pt x="4" y="2"/>
                  <a:pt x="4" y="1"/>
                  <a:pt x="4" y="1"/>
                </a:cubicBezTo>
                <a:cubicBezTo>
                  <a:pt x="3" y="0"/>
                  <a:pt x="2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3" name="Freeform 3527"/>
          <p:cNvSpPr>
            <a:spLocks noChangeAspect="1"/>
          </p:cNvSpPr>
          <p:nvPr/>
        </p:nvSpPr>
        <p:spPr bwMode="auto">
          <a:xfrm>
            <a:off x="3128963" y="3281578"/>
            <a:ext cx="41275" cy="49213"/>
          </a:xfrm>
          <a:custGeom>
            <a:avLst/>
            <a:gdLst>
              <a:gd name="T0" fmla="*/ 13 w 22"/>
              <a:gd name="T1" fmla="*/ 0 h 26"/>
              <a:gd name="T2" fmla="*/ 17 w 22"/>
              <a:gd name="T3" fmla="*/ 7 h 26"/>
              <a:gd name="T4" fmla="*/ 11 w 22"/>
              <a:gd name="T5" fmla="*/ 18 h 26"/>
              <a:gd name="T6" fmla="*/ 7 w 22"/>
              <a:gd name="T7" fmla="*/ 25 h 26"/>
              <a:gd name="T8" fmla="*/ 13 w 22"/>
              <a:gd name="T9" fmla="*/ 25 h 26"/>
              <a:gd name="T10" fmla="*/ 17 w 22"/>
              <a:gd name="T11" fmla="*/ 17 h 26"/>
              <a:gd name="T12" fmla="*/ 24 w 22"/>
              <a:gd name="T13" fmla="*/ 17 h 26"/>
              <a:gd name="T14" fmla="*/ 20 w 22"/>
              <a:gd name="T15" fmla="*/ 25 h 26"/>
              <a:gd name="T16" fmla="*/ 12 w 22"/>
              <a:gd name="T17" fmla="*/ 31 h 26"/>
              <a:gd name="T18" fmla="*/ 5 w 22"/>
              <a:gd name="T19" fmla="*/ 29 h 26"/>
              <a:gd name="T20" fmla="*/ 1 w 22"/>
              <a:gd name="T21" fmla="*/ 23 h 26"/>
              <a:gd name="T22" fmla="*/ 1 w 22"/>
              <a:gd name="T23" fmla="*/ 14 h 26"/>
              <a:gd name="T24" fmla="*/ 9 w 22"/>
              <a:gd name="T25" fmla="*/ 2 h 26"/>
              <a:gd name="T26" fmla="*/ 13 w 2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6"/>
              <a:gd name="T44" fmla="*/ 22 w 22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6">
                <a:moveTo>
                  <a:pt x="11" y="0"/>
                </a:moveTo>
                <a:cubicBezTo>
                  <a:pt x="13" y="1"/>
                  <a:pt x="15" y="4"/>
                  <a:pt x="14" y="6"/>
                </a:cubicBezTo>
                <a:cubicBezTo>
                  <a:pt x="14" y="10"/>
                  <a:pt x="11" y="12"/>
                  <a:pt x="9" y="15"/>
                </a:cubicBezTo>
                <a:cubicBezTo>
                  <a:pt x="8" y="17"/>
                  <a:pt x="6" y="19"/>
                  <a:pt x="6" y="21"/>
                </a:cubicBezTo>
                <a:cubicBezTo>
                  <a:pt x="7" y="22"/>
                  <a:pt x="10" y="22"/>
                  <a:pt x="11" y="21"/>
                </a:cubicBezTo>
                <a:cubicBezTo>
                  <a:pt x="12" y="20"/>
                  <a:pt x="12" y="16"/>
                  <a:pt x="14" y="14"/>
                </a:cubicBezTo>
                <a:cubicBezTo>
                  <a:pt x="15" y="13"/>
                  <a:pt x="19" y="12"/>
                  <a:pt x="20" y="14"/>
                </a:cubicBezTo>
                <a:cubicBezTo>
                  <a:pt x="22" y="16"/>
                  <a:pt x="19" y="19"/>
                  <a:pt x="17" y="21"/>
                </a:cubicBezTo>
                <a:cubicBezTo>
                  <a:pt x="15" y="23"/>
                  <a:pt x="13" y="25"/>
                  <a:pt x="10" y="26"/>
                </a:cubicBezTo>
                <a:cubicBezTo>
                  <a:pt x="8" y="26"/>
                  <a:pt x="6" y="25"/>
                  <a:pt x="4" y="24"/>
                </a:cubicBezTo>
                <a:cubicBezTo>
                  <a:pt x="3" y="23"/>
                  <a:pt x="1" y="21"/>
                  <a:pt x="1" y="19"/>
                </a:cubicBezTo>
                <a:cubicBezTo>
                  <a:pt x="0" y="17"/>
                  <a:pt x="0" y="14"/>
                  <a:pt x="1" y="12"/>
                </a:cubicBezTo>
                <a:cubicBezTo>
                  <a:pt x="3" y="8"/>
                  <a:pt x="5" y="5"/>
                  <a:pt x="8" y="2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4" name="Freeform 3528"/>
          <p:cNvSpPr>
            <a:spLocks noChangeAspect="1"/>
          </p:cNvSpPr>
          <p:nvPr/>
        </p:nvSpPr>
        <p:spPr bwMode="auto">
          <a:xfrm>
            <a:off x="3065463" y="3276813"/>
            <a:ext cx="53975" cy="38100"/>
          </a:xfrm>
          <a:custGeom>
            <a:avLst/>
            <a:gdLst>
              <a:gd name="T0" fmla="*/ 32 w 28"/>
              <a:gd name="T1" fmla="*/ 13 h 20"/>
              <a:gd name="T2" fmla="*/ 27 w 28"/>
              <a:gd name="T3" fmla="*/ 17 h 20"/>
              <a:gd name="T4" fmla="*/ 27 w 28"/>
              <a:gd name="T5" fmla="*/ 23 h 20"/>
              <a:gd name="T6" fmla="*/ 19 w 28"/>
              <a:gd name="T7" fmla="*/ 22 h 20"/>
              <a:gd name="T8" fmla="*/ 19 w 28"/>
              <a:gd name="T9" fmla="*/ 17 h 20"/>
              <a:gd name="T10" fmla="*/ 13 w 28"/>
              <a:gd name="T11" fmla="*/ 19 h 20"/>
              <a:gd name="T12" fmla="*/ 6 w 28"/>
              <a:gd name="T13" fmla="*/ 14 h 20"/>
              <a:gd name="T14" fmla="*/ 1 w 28"/>
              <a:gd name="T15" fmla="*/ 12 h 20"/>
              <a:gd name="T16" fmla="*/ 1 w 28"/>
              <a:gd name="T17" fmla="*/ 5 h 20"/>
              <a:gd name="T18" fmla="*/ 5 w 28"/>
              <a:gd name="T19" fmla="*/ 1 h 20"/>
              <a:gd name="T20" fmla="*/ 5 w 28"/>
              <a:gd name="T21" fmla="*/ 8 h 20"/>
              <a:gd name="T22" fmla="*/ 9 w 28"/>
              <a:gd name="T23" fmla="*/ 12 h 20"/>
              <a:gd name="T24" fmla="*/ 16 w 28"/>
              <a:gd name="T25" fmla="*/ 14 h 20"/>
              <a:gd name="T26" fmla="*/ 23 w 28"/>
              <a:gd name="T27" fmla="*/ 13 h 20"/>
              <a:gd name="T28" fmla="*/ 32 w 28"/>
              <a:gd name="T29" fmla="*/ 13 h 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20"/>
              <a:gd name="T47" fmla="*/ 28 w 28"/>
              <a:gd name="T48" fmla="*/ 20 h 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20">
                <a:moveTo>
                  <a:pt x="26" y="11"/>
                </a:moveTo>
                <a:cubicBezTo>
                  <a:pt x="28" y="13"/>
                  <a:pt x="23" y="13"/>
                  <a:pt x="22" y="14"/>
                </a:cubicBezTo>
                <a:cubicBezTo>
                  <a:pt x="21" y="16"/>
                  <a:pt x="23" y="18"/>
                  <a:pt x="22" y="19"/>
                </a:cubicBezTo>
                <a:cubicBezTo>
                  <a:pt x="20" y="20"/>
                  <a:pt x="18" y="19"/>
                  <a:pt x="16" y="18"/>
                </a:cubicBezTo>
                <a:cubicBezTo>
                  <a:pt x="16" y="17"/>
                  <a:pt x="17" y="15"/>
                  <a:pt x="16" y="14"/>
                </a:cubicBezTo>
                <a:cubicBezTo>
                  <a:pt x="14" y="14"/>
                  <a:pt x="13" y="16"/>
                  <a:pt x="11" y="16"/>
                </a:cubicBezTo>
                <a:cubicBezTo>
                  <a:pt x="8" y="16"/>
                  <a:pt x="7" y="13"/>
                  <a:pt x="5" y="12"/>
                </a:cubicBezTo>
                <a:cubicBezTo>
                  <a:pt x="3" y="11"/>
                  <a:pt x="2" y="11"/>
                  <a:pt x="1" y="10"/>
                </a:cubicBezTo>
                <a:cubicBezTo>
                  <a:pt x="0" y="8"/>
                  <a:pt x="1" y="6"/>
                  <a:pt x="1" y="4"/>
                </a:cubicBezTo>
                <a:cubicBezTo>
                  <a:pt x="2" y="3"/>
                  <a:pt x="3" y="0"/>
                  <a:pt x="4" y="1"/>
                </a:cubicBezTo>
                <a:cubicBezTo>
                  <a:pt x="5" y="2"/>
                  <a:pt x="3" y="5"/>
                  <a:pt x="4" y="7"/>
                </a:cubicBezTo>
                <a:cubicBezTo>
                  <a:pt x="4" y="8"/>
                  <a:pt x="5" y="9"/>
                  <a:pt x="7" y="10"/>
                </a:cubicBezTo>
                <a:cubicBezTo>
                  <a:pt x="9" y="11"/>
                  <a:pt x="11" y="11"/>
                  <a:pt x="13" y="12"/>
                </a:cubicBezTo>
                <a:cubicBezTo>
                  <a:pt x="15" y="12"/>
                  <a:pt x="17" y="11"/>
                  <a:pt x="19" y="11"/>
                </a:cubicBezTo>
                <a:cubicBezTo>
                  <a:pt x="22" y="11"/>
                  <a:pt x="25" y="9"/>
                  <a:pt x="26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5" name="Freeform 3529"/>
          <p:cNvSpPr>
            <a:spLocks noChangeAspect="1"/>
          </p:cNvSpPr>
          <p:nvPr/>
        </p:nvSpPr>
        <p:spPr bwMode="auto">
          <a:xfrm>
            <a:off x="3073400" y="3184740"/>
            <a:ext cx="63500" cy="28575"/>
          </a:xfrm>
          <a:custGeom>
            <a:avLst/>
            <a:gdLst>
              <a:gd name="T0" fmla="*/ 1 w 33"/>
              <a:gd name="T1" fmla="*/ 2 h 15"/>
              <a:gd name="T2" fmla="*/ 2 w 33"/>
              <a:gd name="T3" fmla="*/ 0 h 15"/>
              <a:gd name="T4" fmla="*/ 23 w 33"/>
              <a:gd name="T5" fmla="*/ 4 h 15"/>
              <a:gd name="T6" fmla="*/ 36 w 33"/>
              <a:gd name="T7" fmla="*/ 11 h 15"/>
              <a:gd name="T8" fmla="*/ 39 w 33"/>
              <a:gd name="T9" fmla="*/ 16 h 15"/>
              <a:gd name="T10" fmla="*/ 23 w 33"/>
              <a:gd name="T11" fmla="*/ 14 h 15"/>
              <a:gd name="T12" fmla="*/ 11 w 33"/>
              <a:gd name="T13" fmla="*/ 7 h 15"/>
              <a:gd name="T14" fmla="*/ 1 w 33"/>
              <a:gd name="T15" fmla="*/ 2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15"/>
              <a:gd name="T26" fmla="*/ 33 w 33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15">
                <a:moveTo>
                  <a:pt x="1" y="2"/>
                </a:moveTo>
                <a:cubicBezTo>
                  <a:pt x="0" y="1"/>
                  <a:pt x="1" y="0"/>
                  <a:pt x="2" y="0"/>
                </a:cubicBezTo>
                <a:cubicBezTo>
                  <a:pt x="7" y="0"/>
                  <a:pt x="13" y="2"/>
                  <a:pt x="19" y="3"/>
                </a:cubicBezTo>
                <a:cubicBezTo>
                  <a:pt x="23" y="5"/>
                  <a:pt x="27" y="7"/>
                  <a:pt x="30" y="9"/>
                </a:cubicBezTo>
                <a:cubicBezTo>
                  <a:pt x="32" y="10"/>
                  <a:pt x="33" y="13"/>
                  <a:pt x="32" y="13"/>
                </a:cubicBezTo>
                <a:cubicBezTo>
                  <a:pt x="28" y="15"/>
                  <a:pt x="23" y="13"/>
                  <a:pt x="19" y="12"/>
                </a:cubicBezTo>
                <a:cubicBezTo>
                  <a:pt x="16" y="11"/>
                  <a:pt x="13" y="8"/>
                  <a:pt x="9" y="6"/>
                </a:cubicBezTo>
                <a:cubicBezTo>
                  <a:pt x="7" y="4"/>
                  <a:pt x="3" y="3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6" name="Freeform 3530"/>
          <p:cNvSpPr>
            <a:spLocks noChangeAspect="1"/>
          </p:cNvSpPr>
          <p:nvPr/>
        </p:nvSpPr>
        <p:spPr bwMode="auto">
          <a:xfrm>
            <a:off x="3121026" y="3254590"/>
            <a:ext cx="11113" cy="17463"/>
          </a:xfrm>
          <a:custGeom>
            <a:avLst/>
            <a:gdLst>
              <a:gd name="T0" fmla="*/ 6 w 6"/>
              <a:gd name="T1" fmla="*/ 1 h 9"/>
              <a:gd name="T2" fmla="*/ 0 w 6"/>
              <a:gd name="T3" fmla="*/ 11 h 9"/>
              <a:gd name="T4" fmla="*/ 4 w 6"/>
              <a:gd name="T5" fmla="*/ 10 h 9"/>
              <a:gd name="T6" fmla="*/ 7 w 6"/>
              <a:gd name="T7" fmla="*/ 1 h 9"/>
              <a:gd name="T8" fmla="*/ 6 w 6"/>
              <a:gd name="T9" fmla="*/ 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5" y="1"/>
                </a:moveTo>
                <a:cubicBezTo>
                  <a:pt x="3" y="3"/>
                  <a:pt x="1" y="6"/>
                  <a:pt x="0" y="9"/>
                </a:cubicBezTo>
                <a:cubicBezTo>
                  <a:pt x="0" y="9"/>
                  <a:pt x="2" y="9"/>
                  <a:pt x="3" y="8"/>
                </a:cubicBezTo>
                <a:cubicBezTo>
                  <a:pt x="4" y="6"/>
                  <a:pt x="5" y="4"/>
                  <a:pt x="6" y="1"/>
                </a:cubicBezTo>
                <a:cubicBezTo>
                  <a:pt x="6" y="1"/>
                  <a:pt x="5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7" name="Freeform 3531"/>
          <p:cNvSpPr>
            <a:spLocks noChangeAspect="1"/>
          </p:cNvSpPr>
          <p:nvPr/>
        </p:nvSpPr>
        <p:spPr bwMode="auto">
          <a:xfrm>
            <a:off x="3182939" y="3129176"/>
            <a:ext cx="157163" cy="166688"/>
          </a:xfrm>
          <a:custGeom>
            <a:avLst/>
            <a:gdLst>
              <a:gd name="T0" fmla="*/ 63 w 83"/>
              <a:gd name="T1" fmla="*/ 2 h 88"/>
              <a:gd name="T2" fmla="*/ 56 w 83"/>
              <a:gd name="T3" fmla="*/ 7 h 88"/>
              <a:gd name="T4" fmla="*/ 55 w 83"/>
              <a:gd name="T5" fmla="*/ 16 h 88"/>
              <a:gd name="T6" fmla="*/ 44 w 83"/>
              <a:gd name="T7" fmla="*/ 30 h 88"/>
              <a:gd name="T8" fmla="*/ 43 w 83"/>
              <a:gd name="T9" fmla="*/ 38 h 88"/>
              <a:gd name="T10" fmla="*/ 50 w 83"/>
              <a:gd name="T11" fmla="*/ 29 h 88"/>
              <a:gd name="T12" fmla="*/ 56 w 83"/>
              <a:gd name="T13" fmla="*/ 35 h 88"/>
              <a:gd name="T14" fmla="*/ 50 w 83"/>
              <a:gd name="T15" fmla="*/ 39 h 88"/>
              <a:gd name="T16" fmla="*/ 63 w 83"/>
              <a:gd name="T17" fmla="*/ 47 h 88"/>
              <a:gd name="T18" fmla="*/ 69 w 83"/>
              <a:gd name="T19" fmla="*/ 47 h 88"/>
              <a:gd name="T20" fmla="*/ 74 w 83"/>
              <a:gd name="T21" fmla="*/ 45 h 88"/>
              <a:gd name="T22" fmla="*/ 79 w 83"/>
              <a:gd name="T23" fmla="*/ 44 h 88"/>
              <a:gd name="T24" fmla="*/ 86 w 83"/>
              <a:gd name="T25" fmla="*/ 45 h 88"/>
              <a:gd name="T26" fmla="*/ 78 w 83"/>
              <a:gd name="T27" fmla="*/ 56 h 88"/>
              <a:gd name="T28" fmla="*/ 79 w 83"/>
              <a:gd name="T29" fmla="*/ 66 h 88"/>
              <a:gd name="T30" fmla="*/ 88 w 83"/>
              <a:gd name="T31" fmla="*/ 62 h 88"/>
              <a:gd name="T32" fmla="*/ 88 w 83"/>
              <a:gd name="T33" fmla="*/ 67 h 88"/>
              <a:gd name="T34" fmla="*/ 79 w 83"/>
              <a:gd name="T35" fmla="*/ 72 h 88"/>
              <a:gd name="T36" fmla="*/ 81 w 83"/>
              <a:gd name="T37" fmla="*/ 75 h 88"/>
              <a:gd name="T38" fmla="*/ 79 w 83"/>
              <a:gd name="T39" fmla="*/ 81 h 88"/>
              <a:gd name="T40" fmla="*/ 82 w 83"/>
              <a:gd name="T41" fmla="*/ 80 h 88"/>
              <a:gd name="T42" fmla="*/ 91 w 83"/>
              <a:gd name="T43" fmla="*/ 73 h 88"/>
              <a:gd name="T44" fmla="*/ 92 w 83"/>
              <a:gd name="T45" fmla="*/ 76 h 88"/>
              <a:gd name="T46" fmla="*/ 88 w 83"/>
              <a:gd name="T47" fmla="*/ 87 h 88"/>
              <a:gd name="T48" fmla="*/ 95 w 83"/>
              <a:gd name="T49" fmla="*/ 80 h 88"/>
              <a:gd name="T50" fmla="*/ 93 w 83"/>
              <a:gd name="T51" fmla="*/ 91 h 88"/>
              <a:gd name="T52" fmla="*/ 88 w 83"/>
              <a:gd name="T53" fmla="*/ 103 h 88"/>
              <a:gd name="T54" fmla="*/ 80 w 83"/>
              <a:gd name="T55" fmla="*/ 103 h 88"/>
              <a:gd name="T56" fmla="*/ 80 w 83"/>
              <a:gd name="T57" fmla="*/ 94 h 88"/>
              <a:gd name="T58" fmla="*/ 72 w 83"/>
              <a:gd name="T59" fmla="*/ 101 h 88"/>
              <a:gd name="T60" fmla="*/ 76 w 83"/>
              <a:gd name="T61" fmla="*/ 88 h 88"/>
              <a:gd name="T62" fmla="*/ 75 w 83"/>
              <a:gd name="T63" fmla="*/ 79 h 88"/>
              <a:gd name="T64" fmla="*/ 70 w 83"/>
              <a:gd name="T65" fmla="*/ 78 h 88"/>
              <a:gd name="T66" fmla="*/ 68 w 83"/>
              <a:gd name="T67" fmla="*/ 88 h 88"/>
              <a:gd name="T68" fmla="*/ 60 w 83"/>
              <a:gd name="T69" fmla="*/ 91 h 88"/>
              <a:gd name="T70" fmla="*/ 54 w 83"/>
              <a:gd name="T71" fmla="*/ 98 h 88"/>
              <a:gd name="T72" fmla="*/ 45 w 83"/>
              <a:gd name="T73" fmla="*/ 98 h 88"/>
              <a:gd name="T74" fmla="*/ 57 w 83"/>
              <a:gd name="T75" fmla="*/ 88 h 88"/>
              <a:gd name="T76" fmla="*/ 61 w 83"/>
              <a:gd name="T77" fmla="*/ 80 h 88"/>
              <a:gd name="T78" fmla="*/ 52 w 83"/>
              <a:gd name="T79" fmla="*/ 85 h 88"/>
              <a:gd name="T80" fmla="*/ 44 w 83"/>
              <a:gd name="T81" fmla="*/ 79 h 88"/>
              <a:gd name="T82" fmla="*/ 27 w 83"/>
              <a:gd name="T83" fmla="*/ 82 h 88"/>
              <a:gd name="T84" fmla="*/ 13 w 83"/>
              <a:gd name="T85" fmla="*/ 80 h 88"/>
              <a:gd name="T86" fmla="*/ 4 w 83"/>
              <a:gd name="T87" fmla="*/ 82 h 88"/>
              <a:gd name="T88" fmla="*/ 0 w 83"/>
              <a:gd name="T89" fmla="*/ 75 h 88"/>
              <a:gd name="T90" fmla="*/ 11 w 83"/>
              <a:gd name="T91" fmla="*/ 66 h 88"/>
              <a:gd name="T92" fmla="*/ 18 w 83"/>
              <a:gd name="T93" fmla="*/ 61 h 88"/>
              <a:gd name="T94" fmla="*/ 5 w 83"/>
              <a:gd name="T95" fmla="*/ 61 h 88"/>
              <a:gd name="T96" fmla="*/ 13 w 83"/>
              <a:gd name="T97" fmla="*/ 54 h 88"/>
              <a:gd name="T98" fmla="*/ 23 w 83"/>
              <a:gd name="T99" fmla="*/ 53 h 88"/>
              <a:gd name="T100" fmla="*/ 21 w 83"/>
              <a:gd name="T101" fmla="*/ 47 h 88"/>
              <a:gd name="T102" fmla="*/ 21 w 83"/>
              <a:gd name="T103" fmla="*/ 42 h 88"/>
              <a:gd name="T104" fmla="*/ 31 w 83"/>
              <a:gd name="T105" fmla="*/ 31 h 88"/>
              <a:gd name="T106" fmla="*/ 36 w 83"/>
              <a:gd name="T107" fmla="*/ 20 h 88"/>
              <a:gd name="T108" fmla="*/ 43 w 83"/>
              <a:gd name="T109" fmla="*/ 8 h 88"/>
              <a:gd name="T110" fmla="*/ 52 w 83"/>
              <a:gd name="T111" fmla="*/ 1 h 88"/>
              <a:gd name="T112" fmla="*/ 58 w 83"/>
              <a:gd name="T113" fmla="*/ 1 h 88"/>
              <a:gd name="T114" fmla="*/ 63 w 83"/>
              <a:gd name="T115" fmla="*/ 2 h 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"/>
              <a:gd name="T175" fmla="*/ 0 h 88"/>
              <a:gd name="T176" fmla="*/ 83 w 83"/>
              <a:gd name="T177" fmla="*/ 88 h 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" h="88">
                <a:moveTo>
                  <a:pt x="53" y="2"/>
                </a:moveTo>
                <a:cubicBezTo>
                  <a:pt x="52" y="4"/>
                  <a:pt x="48" y="4"/>
                  <a:pt x="47" y="6"/>
                </a:cubicBezTo>
                <a:cubicBezTo>
                  <a:pt x="46" y="8"/>
                  <a:pt x="48" y="11"/>
                  <a:pt x="46" y="13"/>
                </a:cubicBezTo>
                <a:cubicBezTo>
                  <a:pt x="44" y="18"/>
                  <a:pt x="40" y="21"/>
                  <a:pt x="37" y="25"/>
                </a:cubicBezTo>
                <a:cubicBezTo>
                  <a:pt x="36" y="27"/>
                  <a:pt x="34" y="32"/>
                  <a:pt x="36" y="32"/>
                </a:cubicBezTo>
                <a:cubicBezTo>
                  <a:pt x="39" y="31"/>
                  <a:pt x="39" y="25"/>
                  <a:pt x="42" y="24"/>
                </a:cubicBezTo>
                <a:cubicBezTo>
                  <a:pt x="44" y="24"/>
                  <a:pt x="47" y="27"/>
                  <a:pt x="47" y="29"/>
                </a:cubicBezTo>
                <a:cubicBezTo>
                  <a:pt x="47" y="31"/>
                  <a:pt x="40" y="31"/>
                  <a:pt x="42" y="33"/>
                </a:cubicBezTo>
                <a:cubicBezTo>
                  <a:pt x="44" y="37"/>
                  <a:pt x="49" y="37"/>
                  <a:pt x="53" y="39"/>
                </a:cubicBezTo>
                <a:cubicBezTo>
                  <a:pt x="55" y="39"/>
                  <a:pt x="56" y="40"/>
                  <a:pt x="58" y="39"/>
                </a:cubicBezTo>
                <a:cubicBezTo>
                  <a:pt x="60" y="35"/>
                  <a:pt x="61" y="39"/>
                  <a:pt x="62" y="38"/>
                </a:cubicBezTo>
                <a:cubicBezTo>
                  <a:pt x="63" y="38"/>
                  <a:pt x="64" y="37"/>
                  <a:pt x="66" y="37"/>
                </a:cubicBezTo>
                <a:cubicBezTo>
                  <a:pt x="68" y="37"/>
                  <a:pt x="73" y="36"/>
                  <a:pt x="72" y="38"/>
                </a:cubicBezTo>
                <a:cubicBezTo>
                  <a:pt x="72" y="42"/>
                  <a:pt x="67" y="43"/>
                  <a:pt x="65" y="47"/>
                </a:cubicBezTo>
                <a:cubicBezTo>
                  <a:pt x="64" y="49"/>
                  <a:pt x="63" y="53"/>
                  <a:pt x="66" y="55"/>
                </a:cubicBezTo>
                <a:cubicBezTo>
                  <a:pt x="68" y="56"/>
                  <a:pt x="71" y="52"/>
                  <a:pt x="74" y="52"/>
                </a:cubicBezTo>
                <a:cubicBezTo>
                  <a:pt x="76" y="52"/>
                  <a:pt x="75" y="55"/>
                  <a:pt x="74" y="56"/>
                </a:cubicBezTo>
                <a:cubicBezTo>
                  <a:pt x="72" y="58"/>
                  <a:pt x="68" y="58"/>
                  <a:pt x="66" y="60"/>
                </a:cubicBezTo>
                <a:cubicBezTo>
                  <a:pt x="66" y="61"/>
                  <a:pt x="68" y="62"/>
                  <a:pt x="68" y="63"/>
                </a:cubicBezTo>
                <a:cubicBezTo>
                  <a:pt x="68" y="65"/>
                  <a:pt x="65" y="67"/>
                  <a:pt x="66" y="68"/>
                </a:cubicBezTo>
                <a:cubicBezTo>
                  <a:pt x="66" y="69"/>
                  <a:pt x="68" y="68"/>
                  <a:pt x="69" y="67"/>
                </a:cubicBezTo>
                <a:cubicBezTo>
                  <a:pt x="71" y="65"/>
                  <a:pt x="73" y="62"/>
                  <a:pt x="76" y="61"/>
                </a:cubicBezTo>
                <a:cubicBezTo>
                  <a:pt x="77" y="61"/>
                  <a:pt x="77" y="63"/>
                  <a:pt x="77" y="64"/>
                </a:cubicBezTo>
                <a:cubicBezTo>
                  <a:pt x="76" y="67"/>
                  <a:pt x="71" y="71"/>
                  <a:pt x="74" y="73"/>
                </a:cubicBezTo>
                <a:cubicBezTo>
                  <a:pt x="76" y="74"/>
                  <a:pt x="78" y="65"/>
                  <a:pt x="80" y="67"/>
                </a:cubicBezTo>
                <a:cubicBezTo>
                  <a:pt x="83" y="69"/>
                  <a:pt x="79" y="73"/>
                  <a:pt x="78" y="76"/>
                </a:cubicBezTo>
                <a:cubicBezTo>
                  <a:pt x="77" y="79"/>
                  <a:pt x="77" y="84"/>
                  <a:pt x="74" y="86"/>
                </a:cubicBezTo>
                <a:cubicBezTo>
                  <a:pt x="73" y="88"/>
                  <a:pt x="69" y="88"/>
                  <a:pt x="67" y="86"/>
                </a:cubicBezTo>
                <a:cubicBezTo>
                  <a:pt x="65" y="84"/>
                  <a:pt x="69" y="79"/>
                  <a:pt x="67" y="79"/>
                </a:cubicBezTo>
                <a:cubicBezTo>
                  <a:pt x="64" y="79"/>
                  <a:pt x="62" y="88"/>
                  <a:pt x="60" y="85"/>
                </a:cubicBezTo>
                <a:cubicBezTo>
                  <a:pt x="58" y="82"/>
                  <a:pt x="63" y="78"/>
                  <a:pt x="64" y="74"/>
                </a:cubicBezTo>
                <a:cubicBezTo>
                  <a:pt x="64" y="71"/>
                  <a:pt x="64" y="68"/>
                  <a:pt x="63" y="66"/>
                </a:cubicBezTo>
                <a:cubicBezTo>
                  <a:pt x="62" y="65"/>
                  <a:pt x="60" y="64"/>
                  <a:pt x="59" y="65"/>
                </a:cubicBezTo>
                <a:cubicBezTo>
                  <a:pt x="58" y="68"/>
                  <a:pt x="59" y="72"/>
                  <a:pt x="57" y="74"/>
                </a:cubicBezTo>
                <a:cubicBezTo>
                  <a:pt x="55" y="76"/>
                  <a:pt x="52" y="75"/>
                  <a:pt x="50" y="76"/>
                </a:cubicBezTo>
                <a:cubicBezTo>
                  <a:pt x="48" y="78"/>
                  <a:pt x="47" y="81"/>
                  <a:pt x="45" y="82"/>
                </a:cubicBezTo>
                <a:cubicBezTo>
                  <a:pt x="43" y="83"/>
                  <a:pt x="37" y="84"/>
                  <a:pt x="38" y="82"/>
                </a:cubicBezTo>
                <a:cubicBezTo>
                  <a:pt x="39" y="78"/>
                  <a:pt x="45" y="78"/>
                  <a:pt x="48" y="74"/>
                </a:cubicBezTo>
                <a:cubicBezTo>
                  <a:pt x="50" y="73"/>
                  <a:pt x="53" y="69"/>
                  <a:pt x="51" y="67"/>
                </a:cubicBezTo>
                <a:cubicBezTo>
                  <a:pt x="49" y="66"/>
                  <a:pt x="47" y="71"/>
                  <a:pt x="44" y="71"/>
                </a:cubicBezTo>
                <a:cubicBezTo>
                  <a:pt x="41" y="71"/>
                  <a:pt x="40" y="66"/>
                  <a:pt x="37" y="66"/>
                </a:cubicBezTo>
                <a:cubicBezTo>
                  <a:pt x="32" y="65"/>
                  <a:pt x="28" y="69"/>
                  <a:pt x="23" y="69"/>
                </a:cubicBezTo>
                <a:cubicBezTo>
                  <a:pt x="19" y="69"/>
                  <a:pt x="15" y="67"/>
                  <a:pt x="11" y="67"/>
                </a:cubicBezTo>
                <a:cubicBezTo>
                  <a:pt x="8" y="67"/>
                  <a:pt x="6" y="70"/>
                  <a:pt x="3" y="69"/>
                </a:cubicBezTo>
                <a:cubicBezTo>
                  <a:pt x="1" y="68"/>
                  <a:pt x="0" y="65"/>
                  <a:pt x="0" y="63"/>
                </a:cubicBezTo>
                <a:cubicBezTo>
                  <a:pt x="2" y="59"/>
                  <a:pt x="6" y="58"/>
                  <a:pt x="9" y="55"/>
                </a:cubicBezTo>
                <a:cubicBezTo>
                  <a:pt x="11" y="54"/>
                  <a:pt x="17" y="53"/>
                  <a:pt x="15" y="51"/>
                </a:cubicBezTo>
                <a:cubicBezTo>
                  <a:pt x="12" y="49"/>
                  <a:pt x="6" y="54"/>
                  <a:pt x="4" y="51"/>
                </a:cubicBezTo>
                <a:cubicBezTo>
                  <a:pt x="2" y="48"/>
                  <a:pt x="8" y="46"/>
                  <a:pt x="11" y="45"/>
                </a:cubicBezTo>
                <a:cubicBezTo>
                  <a:pt x="13" y="44"/>
                  <a:pt x="17" y="46"/>
                  <a:pt x="19" y="44"/>
                </a:cubicBezTo>
                <a:cubicBezTo>
                  <a:pt x="21" y="43"/>
                  <a:pt x="19" y="41"/>
                  <a:pt x="18" y="39"/>
                </a:cubicBezTo>
                <a:cubicBezTo>
                  <a:pt x="18" y="38"/>
                  <a:pt x="17" y="36"/>
                  <a:pt x="18" y="35"/>
                </a:cubicBezTo>
                <a:cubicBezTo>
                  <a:pt x="20" y="32"/>
                  <a:pt x="23" y="30"/>
                  <a:pt x="26" y="26"/>
                </a:cubicBezTo>
                <a:cubicBezTo>
                  <a:pt x="28" y="23"/>
                  <a:pt x="29" y="20"/>
                  <a:pt x="30" y="17"/>
                </a:cubicBezTo>
                <a:cubicBezTo>
                  <a:pt x="32" y="13"/>
                  <a:pt x="33" y="10"/>
                  <a:pt x="36" y="7"/>
                </a:cubicBezTo>
                <a:cubicBezTo>
                  <a:pt x="38" y="4"/>
                  <a:pt x="41" y="3"/>
                  <a:pt x="44" y="1"/>
                </a:cubicBezTo>
                <a:cubicBezTo>
                  <a:pt x="46" y="1"/>
                  <a:pt x="47" y="1"/>
                  <a:pt x="49" y="1"/>
                </a:cubicBezTo>
                <a:cubicBezTo>
                  <a:pt x="50" y="1"/>
                  <a:pt x="54" y="0"/>
                  <a:pt x="5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8" name="Freeform 3532"/>
          <p:cNvSpPr>
            <a:spLocks noChangeAspect="1"/>
          </p:cNvSpPr>
          <p:nvPr/>
        </p:nvSpPr>
        <p:spPr bwMode="auto">
          <a:xfrm>
            <a:off x="2824164" y="3467313"/>
            <a:ext cx="47625" cy="19050"/>
          </a:xfrm>
          <a:custGeom>
            <a:avLst/>
            <a:gdLst>
              <a:gd name="T0" fmla="*/ 1 w 25"/>
              <a:gd name="T1" fmla="*/ 8 h 10"/>
              <a:gd name="T2" fmla="*/ 1 w 25"/>
              <a:gd name="T3" fmla="*/ 11 h 10"/>
              <a:gd name="T4" fmla="*/ 7 w 25"/>
              <a:gd name="T5" fmla="*/ 11 h 10"/>
              <a:gd name="T6" fmla="*/ 22 w 25"/>
              <a:gd name="T7" fmla="*/ 6 h 10"/>
              <a:gd name="T8" fmla="*/ 29 w 25"/>
              <a:gd name="T9" fmla="*/ 4 h 10"/>
              <a:gd name="T10" fmla="*/ 26 w 25"/>
              <a:gd name="T11" fmla="*/ 4 h 10"/>
              <a:gd name="T12" fmla="*/ 20 w 25"/>
              <a:gd name="T13" fmla="*/ 4 h 10"/>
              <a:gd name="T14" fmla="*/ 24 w 25"/>
              <a:gd name="T15" fmla="*/ 1 h 10"/>
              <a:gd name="T16" fmla="*/ 20 w 25"/>
              <a:gd name="T17" fmla="*/ 1 h 10"/>
              <a:gd name="T18" fmla="*/ 11 w 25"/>
              <a:gd name="T19" fmla="*/ 4 h 10"/>
              <a:gd name="T20" fmla="*/ 6 w 25"/>
              <a:gd name="T21" fmla="*/ 5 h 10"/>
              <a:gd name="T22" fmla="*/ 1 w 25"/>
              <a:gd name="T23" fmla="*/ 8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10"/>
              <a:gd name="T38" fmla="*/ 25 w 25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10">
                <a:moveTo>
                  <a:pt x="1" y="7"/>
                </a:moveTo>
                <a:cubicBezTo>
                  <a:pt x="1" y="7"/>
                  <a:pt x="0" y="8"/>
                  <a:pt x="1" y="9"/>
                </a:cubicBezTo>
                <a:cubicBezTo>
                  <a:pt x="2" y="10"/>
                  <a:pt x="4" y="10"/>
                  <a:pt x="6" y="9"/>
                </a:cubicBezTo>
                <a:cubicBezTo>
                  <a:pt x="10" y="8"/>
                  <a:pt x="14" y="7"/>
                  <a:pt x="18" y="5"/>
                </a:cubicBezTo>
                <a:cubicBezTo>
                  <a:pt x="20" y="5"/>
                  <a:pt x="22" y="4"/>
                  <a:pt x="24" y="3"/>
                </a:cubicBezTo>
                <a:cubicBezTo>
                  <a:pt x="25" y="3"/>
                  <a:pt x="22" y="3"/>
                  <a:pt x="22" y="3"/>
                </a:cubicBezTo>
                <a:cubicBezTo>
                  <a:pt x="20" y="3"/>
                  <a:pt x="18" y="4"/>
                  <a:pt x="17" y="3"/>
                </a:cubicBezTo>
                <a:cubicBezTo>
                  <a:pt x="17" y="2"/>
                  <a:pt x="21" y="2"/>
                  <a:pt x="20" y="1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2"/>
                  <a:pt x="12" y="2"/>
                  <a:pt x="9" y="3"/>
                </a:cubicBezTo>
                <a:cubicBezTo>
                  <a:pt x="8" y="3"/>
                  <a:pt x="6" y="3"/>
                  <a:pt x="5" y="4"/>
                </a:cubicBezTo>
                <a:cubicBezTo>
                  <a:pt x="4" y="5"/>
                  <a:pt x="2" y="5"/>
                  <a:pt x="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29" name="Freeform 3533"/>
          <p:cNvSpPr>
            <a:spLocks noChangeAspect="1"/>
          </p:cNvSpPr>
          <p:nvPr/>
        </p:nvSpPr>
        <p:spPr bwMode="auto">
          <a:xfrm>
            <a:off x="2749550" y="2960903"/>
            <a:ext cx="28575" cy="28575"/>
          </a:xfrm>
          <a:custGeom>
            <a:avLst/>
            <a:gdLst>
              <a:gd name="T0" fmla="*/ 11 w 15"/>
              <a:gd name="T1" fmla="*/ 1 h 15"/>
              <a:gd name="T2" fmla="*/ 8 w 15"/>
              <a:gd name="T3" fmla="*/ 7 h 15"/>
              <a:gd name="T4" fmla="*/ 6 w 15"/>
              <a:gd name="T5" fmla="*/ 6 h 15"/>
              <a:gd name="T6" fmla="*/ 1 w 15"/>
              <a:gd name="T7" fmla="*/ 16 h 15"/>
              <a:gd name="T8" fmla="*/ 10 w 15"/>
              <a:gd name="T9" fmla="*/ 14 h 15"/>
              <a:gd name="T10" fmla="*/ 16 w 15"/>
              <a:gd name="T11" fmla="*/ 11 h 15"/>
              <a:gd name="T12" fmla="*/ 18 w 15"/>
              <a:gd name="T13" fmla="*/ 5 h 15"/>
              <a:gd name="T14" fmla="*/ 14 w 15"/>
              <a:gd name="T15" fmla="*/ 0 h 15"/>
              <a:gd name="T16" fmla="*/ 11 w 15"/>
              <a:gd name="T17" fmla="*/ 1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5"/>
              <a:gd name="T29" fmla="*/ 15 w 15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5">
                <a:moveTo>
                  <a:pt x="9" y="1"/>
                </a:moveTo>
                <a:cubicBezTo>
                  <a:pt x="8" y="2"/>
                  <a:pt x="8" y="5"/>
                  <a:pt x="7" y="6"/>
                </a:cubicBezTo>
                <a:cubicBezTo>
                  <a:pt x="7" y="6"/>
                  <a:pt x="5" y="4"/>
                  <a:pt x="5" y="5"/>
                </a:cubicBezTo>
                <a:cubicBezTo>
                  <a:pt x="3" y="7"/>
                  <a:pt x="0" y="10"/>
                  <a:pt x="1" y="13"/>
                </a:cubicBezTo>
                <a:cubicBezTo>
                  <a:pt x="2" y="15"/>
                  <a:pt x="6" y="12"/>
                  <a:pt x="8" y="12"/>
                </a:cubicBezTo>
                <a:cubicBezTo>
                  <a:pt x="10" y="11"/>
                  <a:pt x="12" y="10"/>
                  <a:pt x="13" y="9"/>
                </a:cubicBezTo>
                <a:cubicBezTo>
                  <a:pt x="14" y="7"/>
                  <a:pt x="15" y="5"/>
                  <a:pt x="15" y="4"/>
                </a:cubicBezTo>
                <a:cubicBezTo>
                  <a:pt x="15" y="2"/>
                  <a:pt x="13" y="1"/>
                  <a:pt x="12" y="0"/>
                </a:cubicBezTo>
                <a:cubicBezTo>
                  <a:pt x="11" y="0"/>
                  <a:pt x="10" y="0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0" name="Freeform 3534"/>
          <p:cNvSpPr>
            <a:spLocks noChangeAspect="1"/>
          </p:cNvSpPr>
          <p:nvPr/>
        </p:nvSpPr>
        <p:spPr bwMode="auto">
          <a:xfrm>
            <a:off x="2690814" y="3075203"/>
            <a:ext cx="28575" cy="17463"/>
          </a:xfrm>
          <a:custGeom>
            <a:avLst/>
            <a:gdLst>
              <a:gd name="T0" fmla="*/ 16 w 15"/>
              <a:gd name="T1" fmla="*/ 4 h 9"/>
              <a:gd name="T2" fmla="*/ 18 w 15"/>
              <a:gd name="T3" fmla="*/ 10 h 9"/>
              <a:gd name="T4" fmla="*/ 13 w 15"/>
              <a:gd name="T5" fmla="*/ 10 h 9"/>
              <a:gd name="T6" fmla="*/ 7 w 15"/>
              <a:gd name="T7" fmla="*/ 9 h 9"/>
              <a:gd name="T8" fmla="*/ 1 w 15"/>
              <a:gd name="T9" fmla="*/ 6 h 9"/>
              <a:gd name="T10" fmla="*/ 4 w 15"/>
              <a:gd name="T11" fmla="*/ 1 h 9"/>
              <a:gd name="T12" fmla="*/ 12 w 15"/>
              <a:gd name="T13" fmla="*/ 0 h 9"/>
              <a:gd name="T14" fmla="*/ 16 w 15"/>
              <a:gd name="T15" fmla="*/ 4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3" y="3"/>
                </a:moveTo>
                <a:cubicBezTo>
                  <a:pt x="14" y="4"/>
                  <a:pt x="15" y="6"/>
                  <a:pt x="15" y="8"/>
                </a:cubicBezTo>
                <a:cubicBezTo>
                  <a:pt x="14" y="9"/>
                  <a:pt x="12" y="9"/>
                  <a:pt x="11" y="8"/>
                </a:cubicBezTo>
                <a:cubicBezTo>
                  <a:pt x="9" y="8"/>
                  <a:pt x="7" y="7"/>
                  <a:pt x="6" y="7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8" y="0"/>
                  <a:pt x="10" y="0"/>
                </a:cubicBezTo>
                <a:cubicBezTo>
                  <a:pt x="12" y="0"/>
                  <a:pt x="13" y="2"/>
                  <a:pt x="13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1" name="Freeform 3535"/>
          <p:cNvSpPr>
            <a:spLocks noChangeAspect="1"/>
          </p:cNvSpPr>
          <p:nvPr/>
        </p:nvSpPr>
        <p:spPr bwMode="auto">
          <a:xfrm>
            <a:off x="3033714" y="2808503"/>
            <a:ext cx="15875" cy="17463"/>
          </a:xfrm>
          <a:custGeom>
            <a:avLst/>
            <a:gdLst>
              <a:gd name="T0" fmla="*/ 6 w 8"/>
              <a:gd name="T1" fmla="*/ 0 h 9"/>
              <a:gd name="T2" fmla="*/ 9 w 8"/>
              <a:gd name="T3" fmla="*/ 5 h 9"/>
              <a:gd name="T4" fmla="*/ 3 w 8"/>
              <a:gd name="T5" fmla="*/ 11 h 9"/>
              <a:gd name="T6" fmla="*/ 1 w 8"/>
              <a:gd name="T7" fmla="*/ 9 h 9"/>
              <a:gd name="T8" fmla="*/ 6 w 8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5" y="0"/>
                </a:moveTo>
                <a:cubicBezTo>
                  <a:pt x="6" y="0"/>
                  <a:pt x="8" y="2"/>
                  <a:pt x="7" y="4"/>
                </a:cubicBezTo>
                <a:cubicBezTo>
                  <a:pt x="7" y="6"/>
                  <a:pt x="4" y="8"/>
                  <a:pt x="2" y="9"/>
                </a:cubicBezTo>
                <a:cubicBezTo>
                  <a:pt x="1" y="9"/>
                  <a:pt x="0" y="8"/>
                  <a:pt x="1" y="7"/>
                </a:cubicBezTo>
                <a:cubicBezTo>
                  <a:pt x="1" y="5"/>
                  <a:pt x="2" y="1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2" name="Freeform 3536"/>
          <p:cNvSpPr>
            <a:spLocks noChangeAspect="1"/>
          </p:cNvSpPr>
          <p:nvPr/>
        </p:nvSpPr>
        <p:spPr bwMode="auto">
          <a:xfrm>
            <a:off x="3109914" y="2770403"/>
            <a:ext cx="11113" cy="17463"/>
          </a:xfrm>
          <a:custGeom>
            <a:avLst/>
            <a:gdLst>
              <a:gd name="T0" fmla="*/ 0 w 6"/>
              <a:gd name="T1" fmla="*/ 2 h 9"/>
              <a:gd name="T2" fmla="*/ 4 w 6"/>
              <a:gd name="T3" fmla="*/ 10 h 9"/>
              <a:gd name="T4" fmla="*/ 7 w 6"/>
              <a:gd name="T5" fmla="*/ 7 h 9"/>
              <a:gd name="T6" fmla="*/ 7 w 6"/>
              <a:gd name="T7" fmla="*/ 4 h 9"/>
              <a:gd name="T8" fmla="*/ 5 w 6"/>
              <a:gd name="T9" fmla="*/ 1 h 9"/>
              <a:gd name="T10" fmla="*/ 1 w 6"/>
              <a:gd name="T11" fmla="*/ 1 h 9"/>
              <a:gd name="T12" fmla="*/ 0 w 6"/>
              <a:gd name="T13" fmla="*/ 2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0" y="2"/>
                </a:moveTo>
                <a:cubicBezTo>
                  <a:pt x="0" y="4"/>
                  <a:pt x="1" y="7"/>
                  <a:pt x="3" y="8"/>
                </a:cubicBezTo>
                <a:cubicBezTo>
                  <a:pt x="4" y="9"/>
                  <a:pt x="5" y="7"/>
                  <a:pt x="6" y="6"/>
                </a:cubicBezTo>
                <a:cubicBezTo>
                  <a:pt x="6" y="5"/>
                  <a:pt x="6" y="4"/>
                  <a:pt x="6" y="3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3" name="Freeform 3537"/>
          <p:cNvSpPr>
            <a:spLocks noChangeAspect="1"/>
          </p:cNvSpPr>
          <p:nvPr/>
        </p:nvSpPr>
        <p:spPr bwMode="auto">
          <a:xfrm>
            <a:off x="2859088" y="2700553"/>
            <a:ext cx="14288" cy="11113"/>
          </a:xfrm>
          <a:custGeom>
            <a:avLst/>
            <a:gdLst>
              <a:gd name="T0" fmla="*/ 1 w 8"/>
              <a:gd name="T1" fmla="*/ 0 h 6"/>
              <a:gd name="T2" fmla="*/ 0 w 8"/>
              <a:gd name="T3" fmla="*/ 2 h 6"/>
              <a:gd name="T4" fmla="*/ 7 w 8"/>
              <a:gd name="T5" fmla="*/ 7 h 6"/>
              <a:gd name="T6" fmla="*/ 8 w 8"/>
              <a:gd name="T7" fmla="*/ 1 h 6"/>
              <a:gd name="T8" fmla="*/ 1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0"/>
                </a:moveTo>
                <a:cubicBezTo>
                  <a:pt x="0" y="0"/>
                  <a:pt x="0" y="1"/>
                  <a:pt x="0" y="2"/>
                </a:cubicBezTo>
                <a:cubicBezTo>
                  <a:pt x="2" y="4"/>
                  <a:pt x="3" y="6"/>
                  <a:pt x="6" y="6"/>
                </a:cubicBezTo>
                <a:cubicBezTo>
                  <a:pt x="7" y="6"/>
                  <a:pt x="8" y="2"/>
                  <a:pt x="7" y="1"/>
                </a:cubicBezTo>
                <a:cubicBezTo>
                  <a:pt x="6" y="0"/>
                  <a:pt x="3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4" name="Freeform 3538"/>
          <p:cNvSpPr>
            <a:spLocks noChangeAspect="1"/>
          </p:cNvSpPr>
          <p:nvPr/>
        </p:nvSpPr>
        <p:spPr bwMode="auto">
          <a:xfrm>
            <a:off x="2830513" y="2705315"/>
            <a:ext cx="20638" cy="17463"/>
          </a:xfrm>
          <a:custGeom>
            <a:avLst/>
            <a:gdLst>
              <a:gd name="T0" fmla="*/ 2 w 11"/>
              <a:gd name="T1" fmla="*/ 0 h 9"/>
              <a:gd name="T2" fmla="*/ 0 w 11"/>
              <a:gd name="T3" fmla="*/ 2 h 9"/>
              <a:gd name="T4" fmla="*/ 7 w 11"/>
              <a:gd name="T5" fmla="*/ 11 h 9"/>
              <a:gd name="T6" fmla="*/ 13 w 11"/>
              <a:gd name="T7" fmla="*/ 7 h 9"/>
              <a:gd name="T8" fmla="*/ 12 w 11"/>
              <a:gd name="T9" fmla="*/ 1 h 9"/>
              <a:gd name="T10" fmla="*/ 7 w 11"/>
              <a:gd name="T11" fmla="*/ 0 h 9"/>
              <a:gd name="T12" fmla="*/ 2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2" y="5"/>
                  <a:pt x="3" y="8"/>
                  <a:pt x="6" y="9"/>
                </a:cubicBezTo>
                <a:cubicBezTo>
                  <a:pt x="8" y="9"/>
                  <a:pt x="10" y="7"/>
                  <a:pt x="11" y="6"/>
                </a:cubicBezTo>
                <a:cubicBezTo>
                  <a:pt x="11" y="5"/>
                  <a:pt x="11" y="3"/>
                  <a:pt x="10" y="1"/>
                </a:cubicBezTo>
                <a:cubicBezTo>
                  <a:pt x="10" y="0"/>
                  <a:pt x="8" y="0"/>
                  <a:pt x="6" y="0"/>
                </a:cubicBezTo>
                <a:cubicBezTo>
                  <a:pt x="5" y="0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5" name="Freeform 3539"/>
          <p:cNvSpPr>
            <a:spLocks noChangeAspect="1"/>
          </p:cNvSpPr>
          <p:nvPr/>
        </p:nvSpPr>
        <p:spPr bwMode="auto">
          <a:xfrm>
            <a:off x="2782889" y="2743415"/>
            <a:ext cx="22225" cy="34925"/>
          </a:xfrm>
          <a:custGeom>
            <a:avLst/>
            <a:gdLst>
              <a:gd name="T0" fmla="*/ 11 w 12"/>
              <a:gd name="T1" fmla="*/ 1 h 18"/>
              <a:gd name="T2" fmla="*/ 13 w 12"/>
              <a:gd name="T3" fmla="*/ 4 h 18"/>
              <a:gd name="T4" fmla="*/ 13 w 12"/>
              <a:gd name="T5" fmla="*/ 10 h 18"/>
              <a:gd name="T6" fmla="*/ 6 w 12"/>
              <a:gd name="T7" fmla="*/ 21 h 18"/>
              <a:gd name="T8" fmla="*/ 1 w 12"/>
              <a:gd name="T9" fmla="*/ 17 h 18"/>
              <a:gd name="T10" fmla="*/ 1 w 12"/>
              <a:gd name="T11" fmla="*/ 9 h 18"/>
              <a:gd name="T12" fmla="*/ 7 w 12"/>
              <a:gd name="T13" fmla="*/ 1 h 18"/>
              <a:gd name="T14" fmla="*/ 11 w 12"/>
              <a:gd name="T15" fmla="*/ 1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9" y="1"/>
                </a:moveTo>
                <a:cubicBezTo>
                  <a:pt x="10" y="1"/>
                  <a:pt x="11" y="2"/>
                  <a:pt x="11" y="3"/>
                </a:cubicBezTo>
                <a:cubicBezTo>
                  <a:pt x="12" y="5"/>
                  <a:pt x="12" y="7"/>
                  <a:pt x="11" y="8"/>
                </a:cubicBezTo>
                <a:cubicBezTo>
                  <a:pt x="10" y="11"/>
                  <a:pt x="8" y="15"/>
                  <a:pt x="5" y="17"/>
                </a:cubicBezTo>
                <a:cubicBezTo>
                  <a:pt x="3" y="18"/>
                  <a:pt x="2" y="15"/>
                  <a:pt x="1" y="14"/>
                </a:cubicBezTo>
                <a:cubicBezTo>
                  <a:pt x="0" y="12"/>
                  <a:pt x="0" y="9"/>
                  <a:pt x="1" y="7"/>
                </a:cubicBezTo>
                <a:cubicBezTo>
                  <a:pt x="2" y="5"/>
                  <a:pt x="4" y="3"/>
                  <a:pt x="6" y="1"/>
                </a:cubicBezTo>
                <a:cubicBezTo>
                  <a:pt x="7" y="1"/>
                  <a:pt x="8" y="0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6" name="Freeform 3540"/>
          <p:cNvSpPr>
            <a:spLocks noChangeAspect="1"/>
          </p:cNvSpPr>
          <p:nvPr/>
        </p:nvSpPr>
        <p:spPr bwMode="auto">
          <a:xfrm>
            <a:off x="2706689" y="2727538"/>
            <a:ext cx="47625" cy="31750"/>
          </a:xfrm>
          <a:custGeom>
            <a:avLst/>
            <a:gdLst>
              <a:gd name="T0" fmla="*/ 26 w 25"/>
              <a:gd name="T1" fmla="*/ 0 h 17"/>
              <a:gd name="T2" fmla="*/ 30 w 25"/>
              <a:gd name="T3" fmla="*/ 1 h 17"/>
              <a:gd name="T4" fmla="*/ 29 w 25"/>
              <a:gd name="T5" fmla="*/ 5 h 17"/>
              <a:gd name="T6" fmla="*/ 19 w 25"/>
              <a:gd name="T7" fmla="*/ 12 h 17"/>
              <a:gd name="T8" fmla="*/ 13 w 25"/>
              <a:gd name="T9" fmla="*/ 19 h 17"/>
              <a:gd name="T10" fmla="*/ 7 w 25"/>
              <a:gd name="T11" fmla="*/ 16 h 17"/>
              <a:gd name="T12" fmla="*/ 2 w 25"/>
              <a:gd name="T13" fmla="*/ 20 h 17"/>
              <a:gd name="T14" fmla="*/ 1 w 25"/>
              <a:gd name="T15" fmla="*/ 18 h 17"/>
              <a:gd name="T16" fmla="*/ 1 w 25"/>
              <a:gd name="T17" fmla="*/ 13 h 17"/>
              <a:gd name="T18" fmla="*/ 10 w 25"/>
              <a:gd name="T19" fmla="*/ 4 h 17"/>
              <a:gd name="T20" fmla="*/ 11 w 25"/>
              <a:gd name="T21" fmla="*/ 0 h 17"/>
              <a:gd name="T22" fmla="*/ 16 w 25"/>
              <a:gd name="T23" fmla="*/ 4 h 17"/>
              <a:gd name="T24" fmla="*/ 20 w 25"/>
              <a:gd name="T25" fmla="*/ 1 h 17"/>
              <a:gd name="T26" fmla="*/ 23 w 25"/>
              <a:gd name="T27" fmla="*/ 1 h 17"/>
              <a:gd name="T28" fmla="*/ 26 w 25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17"/>
              <a:gd name="T47" fmla="*/ 25 w 25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17">
                <a:moveTo>
                  <a:pt x="22" y="0"/>
                </a:moveTo>
                <a:cubicBezTo>
                  <a:pt x="23" y="0"/>
                  <a:pt x="25" y="0"/>
                  <a:pt x="25" y="1"/>
                </a:cubicBezTo>
                <a:cubicBezTo>
                  <a:pt x="25" y="2"/>
                  <a:pt x="25" y="4"/>
                  <a:pt x="24" y="4"/>
                </a:cubicBezTo>
                <a:cubicBezTo>
                  <a:pt x="22" y="7"/>
                  <a:pt x="19" y="8"/>
                  <a:pt x="16" y="10"/>
                </a:cubicBezTo>
                <a:cubicBezTo>
                  <a:pt x="14" y="11"/>
                  <a:pt x="13" y="14"/>
                  <a:pt x="11" y="16"/>
                </a:cubicBezTo>
                <a:cubicBezTo>
                  <a:pt x="9" y="16"/>
                  <a:pt x="8" y="14"/>
                  <a:pt x="6" y="14"/>
                </a:cubicBezTo>
                <a:cubicBezTo>
                  <a:pt x="4" y="15"/>
                  <a:pt x="4" y="17"/>
                  <a:pt x="2" y="17"/>
                </a:cubicBezTo>
                <a:cubicBezTo>
                  <a:pt x="1" y="17"/>
                  <a:pt x="1" y="16"/>
                  <a:pt x="1" y="15"/>
                </a:cubicBezTo>
                <a:cubicBezTo>
                  <a:pt x="0" y="14"/>
                  <a:pt x="0" y="12"/>
                  <a:pt x="1" y="11"/>
                </a:cubicBezTo>
                <a:cubicBezTo>
                  <a:pt x="2" y="8"/>
                  <a:pt x="6" y="6"/>
                  <a:pt x="8" y="3"/>
                </a:cubicBezTo>
                <a:cubicBezTo>
                  <a:pt x="8" y="2"/>
                  <a:pt x="8" y="0"/>
                  <a:pt x="9" y="0"/>
                </a:cubicBezTo>
                <a:cubicBezTo>
                  <a:pt x="11" y="0"/>
                  <a:pt x="11" y="3"/>
                  <a:pt x="13" y="3"/>
                </a:cubicBezTo>
                <a:cubicBezTo>
                  <a:pt x="14" y="3"/>
                  <a:pt x="16" y="1"/>
                  <a:pt x="17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0"/>
                  <a:pt x="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7" name="Freeform 3541"/>
          <p:cNvSpPr>
            <a:spLocks noChangeAspect="1"/>
          </p:cNvSpPr>
          <p:nvPr/>
        </p:nvSpPr>
        <p:spPr bwMode="auto">
          <a:xfrm>
            <a:off x="2644776" y="2610065"/>
            <a:ext cx="153988" cy="112713"/>
          </a:xfrm>
          <a:custGeom>
            <a:avLst/>
            <a:gdLst>
              <a:gd name="T0" fmla="*/ 90 w 81"/>
              <a:gd name="T1" fmla="*/ 46 h 59"/>
              <a:gd name="T2" fmla="*/ 92 w 81"/>
              <a:gd name="T3" fmla="*/ 51 h 59"/>
              <a:gd name="T4" fmla="*/ 90 w 81"/>
              <a:gd name="T5" fmla="*/ 52 h 59"/>
              <a:gd name="T6" fmla="*/ 96 w 81"/>
              <a:gd name="T7" fmla="*/ 53 h 59"/>
              <a:gd name="T8" fmla="*/ 95 w 81"/>
              <a:gd name="T9" fmla="*/ 55 h 59"/>
              <a:gd name="T10" fmla="*/ 85 w 81"/>
              <a:gd name="T11" fmla="*/ 59 h 59"/>
              <a:gd name="T12" fmla="*/ 78 w 81"/>
              <a:gd name="T13" fmla="*/ 58 h 59"/>
              <a:gd name="T14" fmla="*/ 77 w 81"/>
              <a:gd name="T15" fmla="*/ 55 h 59"/>
              <a:gd name="T16" fmla="*/ 73 w 81"/>
              <a:gd name="T17" fmla="*/ 57 h 59"/>
              <a:gd name="T18" fmla="*/ 68 w 81"/>
              <a:gd name="T19" fmla="*/ 54 h 59"/>
              <a:gd name="T20" fmla="*/ 67 w 81"/>
              <a:gd name="T21" fmla="*/ 55 h 59"/>
              <a:gd name="T22" fmla="*/ 63 w 81"/>
              <a:gd name="T23" fmla="*/ 53 h 59"/>
              <a:gd name="T24" fmla="*/ 65 w 81"/>
              <a:gd name="T25" fmla="*/ 51 h 59"/>
              <a:gd name="T26" fmla="*/ 60 w 81"/>
              <a:gd name="T27" fmla="*/ 49 h 59"/>
              <a:gd name="T28" fmla="*/ 57 w 81"/>
              <a:gd name="T29" fmla="*/ 49 h 59"/>
              <a:gd name="T30" fmla="*/ 57 w 81"/>
              <a:gd name="T31" fmla="*/ 45 h 59"/>
              <a:gd name="T32" fmla="*/ 50 w 81"/>
              <a:gd name="T33" fmla="*/ 46 h 59"/>
              <a:gd name="T34" fmla="*/ 48 w 81"/>
              <a:gd name="T35" fmla="*/ 54 h 59"/>
              <a:gd name="T36" fmla="*/ 41 w 81"/>
              <a:gd name="T37" fmla="*/ 58 h 59"/>
              <a:gd name="T38" fmla="*/ 37 w 81"/>
              <a:gd name="T39" fmla="*/ 59 h 59"/>
              <a:gd name="T40" fmla="*/ 34 w 81"/>
              <a:gd name="T41" fmla="*/ 65 h 59"/>
              <a:gd name="T42" fmla="*/ 25 w 81"/>
              <a:gd name="T43" fmla="*/ 70 h 59"/>
              <a:gd name="T44" fmla="*/ 20 w 81"/>
              <a:gd name="T45" fmla="*/ 70 h 59"/>
              <a:gd name="T46" fmla="*/ 20 w 81"/>
              <a:gd name="T47" fmla="*/ 60 h 59"/>
              <a:gd name="T48" fmla="*/ 22 w 81"/>
              <a:gd name="T49" fmla="*/ 55 h 59"/>
              <a:gd name="T50" fmla="*/ 19 w 81"/>
              <a:gd name="T51" fmla="*/ 53 h 59"/>
              <a:gd name="T52" fmla="*/ 17 w 81"/>
              <a:gd name="T53" fmla="*/ 55 h 59"/>
              <a:gd name="T54" fmla="*/ 11 w 81"/>
              <a:gd name="T55" fmla="*/ 55 h 59"/>
              <a:gd name="T56" fmla="*/ 4 w 81"/>
              <a:gd name="T57" fmla="*/ 59 h 59"/>
              <a:gd name="T58" fmla="*/ 0 w 81"/>
              <a:gd name="T59" fmla="*/ 57 h 59"/>
              <a:gd name="T60" fmla="*/ 7 w 81"/>
              <a:gd name="T61" fmla="*/ 48 h 59"/>
              <a:gd name="T62" fmla="*/ 16 w 81"/>
              <a:gd name="T63" fmla="*/ 45 h 59"/>
              <a:gd name="T64" fmla="*/ 17 w 81"/>
              <a:gd name="T65" fmla="*/ 34 h 59"/>
              <a:gd name="T66" fmla="*/ 22 w 81"/>
              <a:gd name="T67" fmla="*/ 23 h 59"/>
              <a:gd name="T68" fmla="*/ 24 w 81"/>
              <a:gd name="T69" fmla="*/ 13 h 59"/>
              <a:gd name="T70" fmla="*/ 29 w 81"/>
              <a:gd name="T71" fmla="*/ 6 h 59"/>
              <a:gd name="T72" fmla="*/ 35 w 81"/>
              <a:gd name="T73" fmla="*/ 1 h 59"/>
              <a:gd name="T74" fmla="*/ 37 w 81"/>
              <a:gd name="T75" fmla="*/ 5 h 59"/>
              <a:gd name="T76" fmla="*/ 40 w 81"/>
              <a:gd name="T77" fmla="*/ 8 h 59"/>
              <a:gd name="T78" fmla="*/ 36 w 81"/>
              <a:gd name="T79" fmla="*/ 11 h 59"/>
              <a:gd name="T80" fmla="*/ 38 w 81"/>
              <a:gd name="T81" fmla="*/ 19 h 59"/>
              <a:gd name="T82" fmla="*/ 41 w 81"/>
              <a:gd name="T83" fmla="*/ 19 h 59"/>
              <a:gd name="T84" fmla="*/ 44 w 81"/>
              <a:gd name="T85" fmla="*/ 12 h 59"/>
              <a:gd name="T86" fmla="*/ 49 w 81"/>
              <a:gd name="T87" fmla="*/ 18 h 59"/>
              <a:gd name="T88" fmla="*/ 50 w 81"/>
              <a:gd name="T89" fmla="*/ 19 h 59"/>
              <a:gd name="T90" fmla="*/ 59 w 81"/>
              <a:gd name="T91" fmla="*/ 22 h 59"/>
              <a:gd name="T92" fmla="*/ 60 w 81"/>
              <a:gd name="T93" fmla="*/ 25 h 59"/>
              <a:gd name="T94" fmla="*/ 77 w 81"/>
              <a:gd name="T95" fmla="*/ 34 h 59"/>
              <a:gd name="T96" fmla="*/ 77 w 81"/>
              <a:gd name="T97" fmla="*/ 40 h 59"/>
              <a:gd name="T98" fmla="*/ 78 w 81"/>
              <a:gd name="T99" fmla="*/ 43 h 59"/>
              <a:gd name="T100" fmla="*/ 73 w 81"/>
              <a:gd name="T101" fmla="*/ 48 h 59"/>
              <a:gd name="T102" fmla="*/ 79 w 81"/>
              <a:gd name="T103" fmla="*/ 48 h 59"/>
              <a:gd name="T104" fmla="*/ 81 w 81"/>
              <a:gd name="T105" fmla="*/ 46 h 59"/>
              <a:gd name="T106" fmla="*/ 87 w 81"/>
              <a:gd name="T107" fmla="*/ 48 h 59"/>
              <a:gd name="T108" fmla="*/ 90 w 81"/>
              <a:gd name="T109" fmla="*/ 46 h 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"/>
              <a:gd name="T166" fmla="*/ 0 h 59"/>
              <a:gd name="T167" fmla="*/ 81 w 81"/>
              <a:gd name="T168" fmla="*/ 59 h 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" h="59">
                <a:moveTo>
                  <a:pt x="75" y="38"/>
                </a:moveTo>
                <a:cubicBezTo>
                  <a:pt x="77" y="38"/>
                  <a:pt x="77" y="40"/>
                  <a:pt x="77" y="42"/>
                </a:cubicBezTo>
                <a:cubicBezTo>
                  <a:pt x="77" y="43"/>
                  <a:pt x="74" y="43"/>
                  <a:pt x="75" y="43"/>
                </a:cubicBezTo>
                <a:cubicBezTo>
                  <a:pt x="76" y="44"/>
                  <a:pt x="79" y="43"/>
                  <a:pt x="80" y="44"/>
                </a:cubicBezTo>
                <a:cubicBezTo>
                  <a:pt x="81" y="44"/>
                  <a:pt x="80" y="45"/>
                  <a:pt x="79" y="46"/>
                </a:cubicBezTo>
                <a:cubicBezTo>
                  <a:pt x="77" y="47"/>
                  <a:pt x="74" y="49"/>
                  <a:pt x="71" y="49"/>
                </a:cubicBezTo>
                <a:cubicBezTo>
                  <a:pt x="69" y="50"/>
                  <a:pt x="67" y="49"/>
                  <a:pt x="65" y="48"/>
                </a:cubicBezTo>
                <a:cubicBezTo>
                  <a:pt x="64" y="48"/>
                  <a:pt x="64" y="47"/>
                  <a:pt x="64" y="46"/>
                </a:cubicBezTo>
                <a:cubicBezTo>
                  <a:pt x="63" y="46"/>
                  <a:pt x="62" y="47"/>
                  <a:pt x="61" y="47"/>
                </a:cubicBezTo>
                <a:cubicBezTo>
                  <a:pt x="60" y="46"/>
                  <a:pt x="59" y="45"/>
                  <a:pt x="57" y="45"/>
                </a:cubicBezTo>
                <a:cubicBezTo>
                  <a:pt x="56" y="45"/>
                  <a:pt x="57" y="47"/>
                  <a:pt x="56" y="46"/>
                </a:cubicBezTo>
                <a:cubicBezTo>
                  <a:pt x="55" y="46"/>
                  <a:pt x="54" y="45"/>
                  <a:pt x="53" y="44"/>
                </a:cubicBezTo>
                <a:cubicBezTo>
                  <a:pt x="53" y="43"/>
                  <a:pt x="55" y="42"/>
                  <a:pt x="54" y="42"/>
                </a:cubicBezTo>
                <a:cubicBezTo>
                  <a:pt x="53" y="41"/>
                  <a:pt x="51" y="41"/>
                  <a:pt x="50" y="41"/>
                </a:cubicBezTo>
                <a:cubicBezTo>
                  <a:pt x="49" y="41"/>
                  <a:pt x="48" y="42"/>
                  <a:pt x="48" y="41"/>
                </a:cubicBezTo>
                <a:cubicBezTo>
                  <a:pt x="48" y="40"/>
                  <a:pt x="50" y="38"/>
                  <a:pt x="48" y="37"/>
                </a:cubicBezTo>
                <a:cubicBezTo>
                  <a:pt x="46" y="36"/>
                  <a:pt x="44" y="36"/>
                  <a:pt x="42" y="38"/>
                </a:cubicBezTo>
                <a:cubicBezTo>
                  <a:pt x="40" y="40"/>
                  <a:pt x="41" y="43"/>
                  <a:pt x="40" y="45"/>
                </a:cubicBezTo>
                <a:cubicBezTo>
                  <a:pt x="38" y="47"/>
                  <a:pt x="36" y="47"/>
                  <a:pt x="34" y="48"/>
                </a:cubicBezTo>
                <a:cubicBezTo>
                  <a:pt x="33" y="48"/>
                  <a:pt x="32" y="48"/>
                  <a:pt x="31" y="49"/>
                </a:cubicBezTo>
                <a:cubicBezTo>
                  <a:pt x="29" y="50"/>
                  <a:pt x="29" y="53"/>
                  <a:pt x="28" y="54"/>
                </a:cubicBezTo>
                <a:cubicBezTo>
                  <a:pt x="26" y="56"/>
                  <a:pt x="23" y="57"/>
                  <a:pt x="21" y="58"/>
                </a:cubicBezTo>
                <a:cubicBezTo>
                  <a:pt x="20" y="59"/>
                  <a:pt x="18" y="59"/>
                  <a:pt x="17" y="58"/>
                </a:cubicBezTo>
                <a:cubicBezTo>
                  <a:pt x="16" y="55"/>
                  <a:pt x="17" y="53"/>
                  <a:pt x="17" y="50"/>
                </a:cubicBezTo>
                <a:cubicBezTo>
                  <a:pt x="17" y="49"/>
                  <a:pt x="18" y="47"/>
                  <a:pt x="18" y="46"/>
                </a:cubicBezTo>
                <a:cubicBezTo>
                  <a:pt x="18" y="45"/>
                  <a:pt x="17" y="44"/>
                  <a:pt x="16" y="44"/>
                </a:cubicBezTo>
                <a:cubicBezTo>
                  <a:pt x="15" y="44"/>
                  <a:pt x="15" y="46"/>
                  <a:pt x="14" y="46"/>
                </a:cubicBezTo>
                <a:cubicBezTo>
                  <a:pt x="12" y="47"/>
                  <a:pt x="11" y="46"/>
                  <a:pt x="9" y="46"/>
                </a:cubicBezTo>
                <a:cubicBezTo>
                  <a:pt x="7" y="47"/>
                  <a:pt x="5" y="49"/>
                  <a:pt x="3" y="49"/>
                </a:cubicBezTo>
                <a:cubicBezTo>
                  <a:pt x="2" y="49"/>
                  <a:pt x="0" y="48"/>
                  <a:pt x="0" y="47"/>
                </a:cubicBezTo>
                <a:cubicBezTo>
                  <a:pt x="1" y="44"/>
                  <a:pt x="3" y="42"/>
                  <a:pt x="6" y="40"/>
                </a:cubicBezTo>
                <a:cubicBezTo>
                  <a:pt x="8" y="39"/>
                  <a:pt x="12" y="40"/>
                  <a:pt x="13" y="37"/>
                </a:cubicBezTo>
                <a:cubicBezTo>
                  <a:pt x="15" y="35"/>
                  <a:pt x="14" y="31"/>
                  <a:pt x="14" y="28"/>
                </a:cubicBezTo>
                <a:cubicBezTo>
                  <a:pt x="15" y="25"/>
                  <a:pt x="17" y="22"/>
                  <a:pt x="18" y="19"/>
                </a:cubicBezTo>
                <a:cubicBezTo>
                  <a:pt x="18" y="16"/>
                  <a:pt x="19" y="14"/>
                  <a:pt x="20" y="11"/>
                </a:cubicBezTo>
                <a:cubicBezTo>
                  <a:pt x="21" y="9"/>
                  <a:pt x="22" y="7"/>
                  <a:pt x="24" y="5"/>
                </a:cubicBezTo>
                <a:cubicBezTo>
                  <a:pt x="25" y="4"/>
                  <a:pt x="26" y="1"/>
                  <a:pt x="29" y="1"/>
                </a:cubicBezTo>
                <a:cubicBezTo>
                  <a:pt x="30" y="0"/>
                  <a:pt x="30" y="3"/>
                  <a:pt x="31" y="4"/>
                </a:cubicBezTo>
                <a:cubicBezTo>
                  <a:pt x="32" y="5"/>
                  <a:pt x="33" y="6"/>
                  <a:pt x="33" y="7"/>
                </a:cubicBezTo>
                <a:cubicBezTo>
                  <a:pt x="32" y="8"/>
                  <a:pt x="30" y="8"/>
                  <a:pt x="30" y="9"/>
                </a:cubicBezTo>
                <a:cubicBezTo>
                  <a:pt x="30" y="11"/>
                  <a:pt x="31" y="14"/>
                  <a:pt x="32" y="16"/>
                </a:cubicBezTo>
                <a:cubicBezTo>
                  <a:pt x="32" y="16"/>
                  <a:pt x="34" y="17"/>
                  <a:pt x="34" y="16"/>
                </a:cubicBezTo>
                <a:cubicBezTo>
                  <a:pt x="35" y="14"/>
                  <a:pt x="35" y="11"/>
                  <a:pt x="37" y="10"/>
                </a:cubicBezTo>
                <a:cubicBezTo>
                  <a:pt x="39" y="10"/>
                  <a:pt x="40" y="13"/>
                  <a:pt x="41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4" y="17"/>
                  <a:pt x="47" y="17"/>
                  <a:pt x="49" y="18"/>
                </a:cubicBezTo>
                <a:cubicBezTo>
                  <a:pt x="50" y="18"/>
                  <a:pt x="49" y="20"/>
                  <a:pt x="50" y="21"/>
                </a:cubicBezTo>
                <a:cubicBezTo>
                  <a:pt x="54" y="24"/>
                  <a:pt x="60" y="24"/>
                  <a:pt x="64" y="28"/>
                </a:cubicBezTo>
                <a:cubicBezTo>
                  <a:pt x="65" y="29"/>
                  <a:pt x="63" y="31"/>
                  <a:pt x="64" y="33"/>
                </a:cubicBezTo>
                <a:cubicBezTo>
                  <a:pt x="64" y="34"/>
                  <a:pt x="66" y="35"/>
                  <a:pt x="65" y="36"/>
                </a:cubicBezTo>
                <a:cubicBezTo>
                  <a:pt x="65" y="38"/>
                  <a:pt x="61" y="38"/>
                  <a:pt x="61" y="40"/>
                </a:cubicBezTo>
                <a:cubicBezTo>
                  <a:pt x="61" y="42"/>
                  <a:pt x="64" y="40"/>
                  <a:pt x="66" y="40"/>
                </a:cubicBezTo>
                <a:cubicBezTo>
                  <a:pt x="67" y="40"/>
                  <a:pt x="67" y="38"/>
                  <a:pt x="68" y="38"/>
                </a:cubicBezTo>
                <a:cubicBezTo>
                  <a:pt x="70" y="38"/>
                  <a:pt x="71" y="40"/>
                  <a:pt x="73" y="40"/>
                </a:cubicBezTo>
                <a:cubicBezTo>
                  <a:pt x="74" y="40"/>
                  <a:pt x="74" y="38"/>
                  <a:pt x="75" y="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8" name="Freeform 3542"/>
          <p:cNvSpPr>
            <a:spLocks noChangeAspect="1"/>
          </p:cNvSpPr>
          <p:nvPr/>
        </p:nvSpPr>
        <p:spPr bwMode="auto">
          <a:xfrm>
            <a:off x="2722563" y="2605301"/>
            <a:ext cx="25400" cy="20638"/>
          </a:xfrm>
          <a:custGeom>
            <a:avLst/>
            <a:gdLst>
              <a:gd name="T0" fmla="*/ 1 w 13"/>
              <a:gd name="T1" fmla="*/ 1 h 11"/>
              <a:gd name="T2" fmla="*/ 1 w 13"/>
              <a:gd name="T3" fmla="*/ 4 h 11"/>
              <a:gd name="T4" fmla="*/ 4 w 13"/>
              <a:gd name="T5" fmla="*/ 4 h 11"/>
              <a:gd name="T6" fmla="*/ 4 w 13"/>
              <a:gd name="T7" fmla="*/ 8 h 11"/>
              <a:gd name="T8" fmla="*/ 7 w 13"/>
              <a:gd name="T9" fmla="*/ 9 h 11"/>
              <a:gd name="T10" fmla="*/ 7 w 13"/>
              <a:gd name="T11" fmla="*/ 12 h 11"/>
              <a:gd name="T12" fmla="*/ 15 w 13"/>
              <a:gd name="T13" fmla="*/ 11 h 11"/>
              <a:gd name="T14" fmla="*/ 12 w 13"/>
              <a:gd name="T15" fmla="*/ 8 h 11"/>
              <a:gd name="T16" fmla="*/ 10 w 13"/>
              <a:gd name="T17" fmla="*/ 6 h 11"/>
              <a:gd name="T18" fmla="*/ 6 w 13"/>
              <a:gd name="T19" fmla="*/ 1 h 11"/>
              <a:gd name="T20" fmla="*/ 1 w 13"/>
              <a:gd name="T21" fmla="*/ 1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11"/>
              <a:gd name="T35" fmla="*/ 13 w 13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11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3"/>
                  <a:pt x="3" y="2"/>
                  <a:pt x="3" y="3"/>
                </a:cubicBezTo>
                <a:cubicBezTo>
                  <a:pt x="4" y="4"/>
                  <a:pt x="2" y="6"/>
                  <a:pt x="3" y="7"/>
                </a:cubicBezTo>
                <a:cubicBezTo>
                  <a:pt x="4" y="8"/>
                  <a:pt x="5" y="7"/>
                  <a:pt x="6" y="8"/>
                </a:cubicBezTo>
                <a:cubicBezTo>
                  <a:pt x="6" y="8"/>
                  <a:pt x="5" y="10"/>
                  <a:pt x="6" y="10"/>
                </a:cubicBezTo>
                <a:cubicBezTo>
                  <a:pt x="8" y="10"/>
                  <a:pt x="10" y="11"/>
                  <a:pt x="12" y="9"/>
                </a:cubicBezTo>
                <a:cubicBezTo>
                  <a:pt x="13" y="9"/>
                  <a:pt x="11" y="8"/>
                  <a:pt x="10" y="7"/>
                </a:cubicBezTo>
                <a:cubicBezTo>
                  <a:pt x="9" y="6"/>
                  <a:pt x="9" y="6"/>
                  <a:pt x="8" y="5"/>
                </a:cubicBezTo>
                <a:cubicBezTo>
                  <a:pt x="7" y="4"/>
                  <a:pt x="6" y="2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39" name="Freeform 3543"/>
          <p:cNvSpPr>
            <a:spLocks noChangeAspect="1"/>
          </p:cNvSpPr>
          <p:nvPr/>
        </p:nvSpPr>
        <p:spPr bwMode="auto">
          <a:xfrm>
            <a:off x="2682875" y="2517988"/>
            <a:ext cx="14288" cy="25400"/>
          </a:xfrm>
          <a:custGeom>
            <a:avLst/>
            <a:gdLst>
              <a:gd name="T0" fmla="*/ 5 w 7"/>
              <a:gd name="T1" fmla="*/ 0 h 14"/>
              <a:gd name="T2" fmla="*/ 8 w 7"/>
              <a:gd name="T3" fmla="*/ 3 h 14"/>
              <a:gd name="T4" fmla="*/ 8 w 7"/>
              <a:gd name="T5" fmla="*/ 13 h 14"/>
              <a:gd name="T6" fmla="*/ 5 w 7"/>
              <a:gd name="T7" fmla="*/ 16 h 14"/>
              <a:gd name="T8" fmla="*/ 3 w 7"/>
              <a:gd name="T9" fmla="*/ 14 h 14"/>
              <a:gd name="T10" fmla="*/ 3 w 7"/>
              <a:gd name="T11" fmla="*/ 9 h 14"/>
              <a:gd name="T12" fmla="*/ 0 w 7"/>
              <a:gd name="T13" fmla="*/ 5 h 14"/>
              <a:gd name="T14" fmla="*/ 3 w 7"/>
              <a:gd name="T15" fmla="*/ 2 h 14"/>
              <a:gd name="T16" fmla="*/ 5 w 7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4"/>
              <a:gd name="T29" fmla="*/ 7 w 7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4">
                <a:moveTo>
                  <a:pt x="4" y="0"/>
                </a:moveTo>
                <a:cubicBezTo>
                  <a:pt x="5" y="0"/>
                  <a:pt x="6" y="2"/>
                  <a:pt x="6" y="3"/>
                </a:cubicBezTo>
                <a:cubicBezTo>
                  <a:pt x="7" y="6"/>
                  <a:pt x="7" y="8"/>
                  <a:pt x="6" y="11"/>
                </a:cubicBezTo>
                <a:cubicBezTo>
                  <a:pt x="6" y="12"/>
                  <a:pt x="5" y="14"/>
                  <a:pt x="4" y="14"/>
                </a:cubicBezTo>
                <a:cubicBezTo>
                  <a:pt x="3" y="14"/>
                  <a:pt x="2" y="13"/>
                  <a:pt x="2" y="12"/>
                </a:cubicBezTo>
                <a:cubicBezTo>
                  <a:pt x="1" y="10"/>
                  <a:pt x="2" y="9"/>
                  <a:pt x="2" y="8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1" y="3"/>
                  <a:pt x="2" y="2"/>
                </a:cubicBezTo>
                <a:cubicBezTo>
                  <a:pt x="3" y="2"/>
                  <a:pt x="3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0" name="Freeform 3544"/>
          <p:cNvSpPr>
            <a:spLocks noChangeAspect="1"/>
          </p:cNvSpPr>
          <p:nvPr/>
        </p:nvSpPr>
        <p:spPr bwMode="auto">
          <a:xfrm>
            <a:off x="2425701" y="2448140"/>
            <a:ext cx="93663" cy="66675"/>
          </a:xfrm>
          <a:custGeom>
            <a:avLst/>
            <a:gdLst>
              <a:gd name="T0" fmla="*/ 57 w 49"/>
              <a:gd name="T1" fmla="*/ 28 h 35"/>
              <a:gd name="T2" fmla="*/ 58 w 49"/>
              <a:gd name="T3" fmla="*/ 30 h 35"/>
              <a:gd name="T4" fmla="*/ 52 w 49"/>
              <a:gd name="T5" fmla="*/ 34 h 35"/>
              <a:gd name="T6" fmla="*/ 46 w 49"/>
              <a:gd name="T7" fmla="*/ 37 h 35"/>
              <a:gd name="T8" fmla="*/ 41 w 49"/>
              <a:gd name="T9" fmla="*/ 42 h 35"/>
              <a:gd name="T10" fmla="*/ 33 w 49"/>
              <a:gd name="T11" fmla="*/ 40 h 35"/>
              <a:gd name="T12" fmla="*/ 18 w 49"/>
              <a:gd name="T13" fmla="*/ 32 h 35"/>
              <a:gd name="T14" fmla="*/ 16 w 49"/>
              <a:gd name="T15" fmla="*/ 31 h 35"/>
              <a:gd name="T16" fmla="*/ 13 w 49"/>
              <a:gd name="T17" fmla="*/ 31 h 35"/>
              <a:gd name="T18" fmla="*/ 10 w 49"/>
              <a:gd name="T19" fmla="*/ 28 h 35"/>
              <a:gd name="T20" fmla="*/ 7 w 49"/>
              <a:gd name="T21" fmla="*/ 30 h 35"/>
              <a:gd name="T22" fmla="*/ 0 w 49"/>
              <a:gd name="T23" fmla="*/ 26 h 35"/>
              <a:gd name="T24" fmla="*/ 6 w 49"/>
              <a:gd name="T25" fmla="*/ 22 h 35"/>
              <a:gd name="T26" fmla="*/ 10 w 49"/>
              <a:gd name="T27" fmla="*/ 24 h 35"/>
              <a:gd name="T28" fmla="*/ 16 w 49"/>
              <a:gd name="T29" fmla="*/ 22 h 35"/>
              <a:gd name="T30" fmla="*/ 20 w 49"/>
              <a:gd name="T31" fmla="*/ 17 h 35"/>
              <a:gd name="T32" fmla="*/ 22 w 49"/>
              <a:gd name="T33" fmla="*/ 10 h 35"/>
              <a:gd name="T34" fmla="*/ 24 w 49"/>
              <a:gd name="T35" fmla="*/ 14 h 35"/>
              <a:gd name="T36" fmla="*/ 30 w 49"/>
              <a:gd name="T37" fmla="*/ 13 h 35"/>
              <a:gd name="T38" fmla="*/ 25 w 49"/>
              <a:gd name="T39" fmla="*/ 10 h 35"/>
              <a:gd name="T40" fmla="*/ 25 w 49"/>
              <a:gd name="T41" fmla="*/ 5 h 35"/>
              <a:gd name="T42" fmla="*/ 30 w 49"/>
              <a:gd name="T43" fmla="*/ 0 h 35"/>
              <a:gd name="T44" fmla="*/ 36 w 49"/>
              <a:gd name="T45" fmla="*/ 6 h 35"/>
              <a:gd name="T46" fmla="*/ 36 w 49"/>
              <a:gd name="T47" fmla="*/ 10 h 35"/>
              <a:gd name="T48" fmla="*/ 41 w 49"/>
              <a:gd name="T49" fmla="*/ 11 h 35"/>
              <a:gd name="T50" fmla="*/ 47 w 49"/>
              <a:gd name="T51" fmla="*/ 18 h 35"/>
              <a:gd name="T52" fmla="*/ 47 w 49"/>
              <a:gd name="T53" fmla="*/ 24 h 35"/>
              <a:gd name="T54" fmla="*/ 49 w 49"/>
              <a:gd name="T55" fmla="*/ 24 h 35"/>
              <a:gd name="T56" fmla="*/ 49 w 49"/>
              <a:gd name="T57" fmla="*/ 30 h 35"/>
              <a:gd name="T58" fmla="*/ 57 w 49"/>
              <a:gd name="T59" fmla="*/ 28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"/>
              <a:gd name="T91" fmla="*/ 0 h 35"/>
              <a:gd name="T92" fmla="*/ 49 w 49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" h="35">
                <a:moveTo>
                  <a:pt x="47" y="23"/>
                </a:moveTo>
                <a:cubicBezTo>
                  <a:pt x="47" y="23"/>
                  <a:pt x="49" y="25"/>
                  <a:pt x="48" y="25"/>
                </a:cubicBezTo>
                <a:cubicBezTo>
                  <a:pt x="47" y="27"/>
                  <a:pt x="44" y="27"/>
                  <a:pt x="43" y="28"/>
                </a:cubicBezTo>
                <a:cubicBezTo>
                  <a:pt x="41" y="29"/>
                  <a:pt x="40" y="30"/>
                  <a:pt x="38" y="31"/>
                </a:cubicBezTo>
                <a:cubicBezTo>
                  <a:pt x="37" y="32"/>
                  <a:pt x="36" y="34"/>
                  <a:pt x="34" y="35"/>
                </a:cubicBezTo>
                <a:cubicBezTo>
                  <a:pt x="32" y="35"/>
                  <a:pt x="29" y="34"/>
                  <a:pt x="27" y="33"/>
                </a:cubicBezTo>
                <a:cubicBezTo>
                  <a:pt x="23" y="32"/>
                  <a:pt x="19" y="29"/>
                  <a:pt x="15" y="27"/>
                </a:cubicBezTo>
                <a:cubicBezTo>
                  <a:pt x="14" y="27"/>
                  <a:pt x="14" y="26"/>
                  <a:pt x="13" y="26"/>
                </a:cubicBezTo>
                <a:cubicBezTo>
                  <a:pt x="13" y="25"/>
                  <a:pt x="12" y="26"/>
                  <a:pt x="11" y="26"/>
                </a:cubicBezTo>
                <a:cubicBezTo>
                  <a:pt x="10" y="25"/>
                  <a:pt x="9" y="23"/>
                  <a:pt x="8" y="23"/>
                </a:cubicBezTo>
                <a:cubicBezTo>
                  <a:pt x="7" y="23"/>
                  <a:pt x="7" y="25"/>
                  <a:pt x="6" y="25"/>
                </a:cubicBezTo>
                <a:cubicBezTo>
                  <a:pt x="4" y="25"/>
                  <a:pt x="1" y="24"/>
                  <a:pt x="0" y="22"/>
                </a:cubicBezTo>
                <a:cubicBezTo>
                  <a:pt x="0" y="20"/>
                  <a:pt x="3" y="18"/>
                  <a:pt x="5" y="18"/>
                </a:cubicBezTo>
                <a:cubicBezTo>
                  <a:pt x="6" y="18"/>
                  <a:pt x="7" y="20"/>
                  <a:pt x="8" y="20"/>
                </a:cubicBezTo>
                <a:cubicBezTo>
                  <a:pt x="9" y="20"/>
                  <a:pt x="11" y="19"/>
                  <a:pt x="13" y="18"/>
                </a:cubicBezTo>
                <a:cubicBezTo>
                  <a:pt x="14" y="17"/>
                  <a:pt x="16" y="16"/>
                  <a:pt x="17" y="14"/>
                </a:cubicBezTo>
                <a:cubicBezTo>
                  <a:pt x="18" y="12"/>
                  <a:pt x="16" y="9"/>
                  <a:pt x="18" y="8"/>
                </a:cubicBezTo>
                <a:cubicBezTo>
                  <a:pt x="19" y="7"/>
                  <a:pt x="19" y="11"/>
                  <a:pt x="20" y="12"/>
                </a:cubicBezTo>
                <a:cubicBezTo>
                  <a:pt x="22" y="12"/>
                  <a:pt x="24" y="13"/>
                  <a:pt x="25" y="11"/>
                </a:cubicBezTo>
                <a:cubicBezTo>
                  <a:pt x="25" y="10"/>
                  <a:pt x="22" y="10"/>
                  <a:pt x="21" y="8"/>
                </a:cubicBezTo>
                <a:cubicBezTo>
                  <a:pt x="21" y="7"/>
                  <a:pt x="21" y="5"/>
                  <a:pt x="21" y="4"/>
                </a:cubicBezTo>
                <a:cubicBezTo>
                  <a:pt x="22" y="2"/>
                  <a:pt x="24" y="0"/>
                  <a:pt x="25" y="0"/>
                </a:cubicBezTo>
                <a:cubicBezTo>
                  <a:pt x="28" y="1"/>
                  <a:pt x="29" y="3"/>
                  <a:pt x="30" y="5"/>
                </a:cubicBezTo>
                <a:cubicBezTo>
                  <a:pt x="31" y="6"/>
                  <a:pt x="30" y="7"/>
                  <a:pt x="30" y="8"/>
                </a:cubicBezTo>
                <a:cubicBezTo>
                  <a:pt x="31" y="9"/>
                  <a:pt x="33" y="8"/>
                  <a:pt x="34" y="9"/>
                </a:cubicBezTo>
                <a:cubicBezTo>
                  <a:pt x="36" y="11"/>
                  <a:pt x="38" y="13"/>
                  <a:pt x="39" y="15"/>
                </a:cubicBezTo>
                <a:cubicBezTo>
                  <a:pt x="39" y="17"/>
                  <a:pt x="38" y="19"/>
                  <a:pt x="39" y="20"/>
                </a:cubicBezTo>
                <a:cubicBezTo>
                  <a:pt x="39" y="21"/>
                  <a:pt x="41" y="19"/>
                  <a:pt x="41" y="20"/>
                </a:cubicBezTo>
                <a:cubicBezTo>
                  <a:pt x="42" y="21"/>
                  <a:pt x="40" y="24"/>
                  <a:pt x="41" y="25"/>
                </a:cubicBezTo>
                <a:cubicBezTo>
                  <a:pt x="43" y="26"/>
                  <a:pt x="45" y="23"/>
                  <a:pt x="47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1" name="Freeform 3545"/>
          <p:cNvSpPr>
            <a:spLocks noChangeAspect="1"/>
          </p:cNvSpPr>
          <p:nvPr/>
        </p:nvSpPr>
        <p:spPr bwMode="auto">
          <a:xfrm>
            <a:off x="2508250" y="2460839"/>
            <a:ext cx="12700" cy="15875"/>
          </a:xfrm>
          <a:custGeom>
            <a:avLst/>
            <a:gdLst>
              <a:gd name="T0" fmla="*/ 7 w 7"/>
              <a:gd name="T1" fmla="*/ 9 h 9"/>
              <a:gd name="T2" fmla="*/ 7 w 7"/>
              <a:gd name="T3" fmla="*/ 4 h 9"/>
              <a:gd name="T4" fmla="*/ 5 w 7"/>
              <a:gd name="T5" fmla="*/ 1 h 9"/>
              <a:gd name="T6" fmla="*/ 0 w 7"/>
              <a:gd name="T7" fmla="*/ 1 h 9"/>
              <a:gd name="T8" fmla="*/ 1 w 7"/>
              <a:gd name="T9" fmla="*/ 2 h 9"/>
              <a:gd name="T10" fmla="*/ 5 w 7"/>
              <a:gd name="T11" fmla="*/ 6 h 9"/>
              <a:gd name="T12" fmla="*/ 5 w 7"/>
              <a:gd name="T13" fmla="*/ 8 h 9"/>
              <a:gd name="T14" fmla="*/ 7 w 7"/>
              <a:gd name="T15" fmla="*/ 9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9"/>
              <a:gd name="T26" fmla="*/ 7 w 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9">
                <a:moveTo>
                  <a:pt x="6" y="8"/>
                </a:moveTo>
                <a:cubicBezTo>
                  <a:pt x="7" y="7"/>
                  <a:pt x="7" y="5"/>
                  <a:pt x="6" y="4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4" y="5"/>
                </a:cubicBezTo>
                <a:cubicBezTo>
                  <a:pt x="4" y="5"/>
                  <a:pt x="3" y="6"/>
                  <a:pt x="4" y="7"/>
                </a:cubicBezTo>
                <a:cubicBezTo>
                  <a:pt x="4" y="8"/>
                  <a:pt x="5" y="9"/>
                  <a:pt x="6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2" name="Freeform 3546"/>
          <p:cNvSpPr>
            <a:spLocks noChangeAspect="1"/>
          </p:cNvSpPr>
          <p:nvPr/>
        </p:nvSpPr>
        <p:spPr bwMode="auto">
          <a:xfrm>
            <a:off x="2403476" y="2486238"/>
            <a:ext cx="11113" cy="17463"/>
          </a:xfrm>
          <a:custGeom>
            <a:avLst/>
            <a:gdLst>
              <a:gd name="T0" fmla="*/ 5 w 6"/>
              <a:gd name="T1" fmla="*/ 1 h 9"/>
              <a:gd name="T2" fmla="*/ 7 w 6"/>
              <a:gd name="T3" fmla="*/ 6 h 9"/>
              <a:gd name="T4" fmla="*/ 2 w 6"/>
              <a:gd name="T5" fmla="*/ 10 h 9"/>
              <a:gd name="T6" fmla="*/ 2 w 6"/>
              <a:gd name="T7" fmla="*/ 2 h 9"/>
              <a:gd name="T8" fmla="*/ 5 w 6"/>
              <a:gd name="T9" fmla="*/ 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4"/>
                  <a:pt x="6" y="5"/>
                </a:cubicBezTo>
                <a:cubicBezTo>
                  <a:pt x="5" y="7"/>
                  <a:pt x="3" y="9"/>
                  <a:pt x="2" y="8"/>
                </a:cubicBezTo>
                <a:cubicBezTo>
                  <a:pt x="0" y="7"/>
                  <a:pt x="1" y="4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3" name="Freeform 3547"/>
          <p:cNvSpPr>
            <a:spLocks noChangeAspect="1"/>
          </p:cNvSpPr>
          <p:nvPr/>
        </p:nvSpPr>
        <p:spPr bwMode="auto">
          <a:xfrm>
            <a:off x="2366963" y="2498940"/>
            <a:ext cx="12700" cy="11113"/>
          </a:xfrm>
          <a:custGeom>
            <a:avLst/>
            <a:gdLst>
              <a:gd name="T0" fmla="*/ 7 w 7"/>
              <a:gd name="T1" fmla="*/ 1 h 6"/>
              <a:gd name="T2" fmla="*/ 6 w 7"/>
              <a:gd name="T3" fmla="*/ 6 h 6"/>
              <a:gd name="T4" fmla="*/ 0 w 7"/>
              <a:gd name="T5" fmla="*/ 5 h 6"/>
              <a:gd name="T6" fmla="*/ 2 w 7"/>
              <a:gd name="T7" fmla="*/ 2 h 6"/>
              <a:gd name="T8" fmla="*/ 7 w 7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6" y="4"/>
                  <a:pt x="5" y="5"/>
                </a:cubicBezTo>
                <a:cubicBezTo>
                  <a:pt x="4" y="6"/>
                  <a:pt x="2" y="5"/>
                  <a:pt x="0" y="4"/>
                </a:cubicBezTo>
                <a:cubicBezTo>
                  <a:pt x="0" y="4"/>
                  <a:pt x="1" y="2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4" name="Freeform 3548"/>
          <p:cNvSpPr>
            <a:spLocks noChangeAspect="1"/>
          </p:cNvSpPr>
          <p:nvPr/>
        </p:nvSpPr>
        <p:spPr bwMode="auto">
          <a:xfrm>
            <a:off x="2308225" y="2505288"/>
            <a:ext cx="12700" cy="12700"/>
          </a:xfrm>
          <a:custGeom>
            <a:avLst/>
            <a:gdLst>
              <a:gd name="T0" fmla="*/ 1 w 7"/>
              <a:gd name="T1" fmla="*/ 0 h 6"/>
              <a:gd name="T2" fmla="*/ 7 w 7"/>
              <a:gd name="T3" fmla="*/ 3 h 6"/>
              <a:gd name="T4" fmla="*/ 5 w 7"/>
              <a:gd name="T5" fmla="*/ 7 h 6"/>
              <a:gd name="T6" fmla="*/ 0 w 7"/>
              <a:gd name="T7" fmla="*/ 1 h 6"/>
              <a:gd name="T8" fmla="*/ 1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1" y="0"/>
                </a:moveTo>
                <a:cubicBezTo>
                  <a:pt x="3" y="0"/>
                  <a:pt x="5" y="1"/>
                  <a:pt x="6" y="2"/>
                </a:cubicBezTo>
                <a:cubicBezTo>
                  <a:pt x="7" y="3"/>
                  <a:pt x="5" y="6"/>
                  <a:pt x="4" y="5"/>
                </a:cubicBezTo>
                <a:cubicBezTo>
                  <a:pt x="2" y="5"/>
                  <a:pt x="1" y="3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5" name="Freeform 3549"/>
          <p:cNvSpPr>
            <a:spLocks noChangeAspect="1"/>
          </p:cNvSpPr>
          <p:nvPr/>
        </p:nvSpPr>
        <p:spPr bwMode="auto">
          <a:xfrm>
            <a:off x="2497139" y="2462428"/>
            <a:ext cx="9525" cy="9525"/>
          </a:xfrm>
          <a:custGeom>
            <a:avLst/>
            <a:gdLst>
              <a:gd name="T0" fmla="*/ 0 w 5"/>
              <a:gd name="T1" fmla="*/ 1 h 5"/>
              <a:gd name="T2" fmla="*/ 5 w 5"/>
              <a:gd name="T3" fmla="*/ 2 h 5"/>
              <a:gd name="T4" fmla="*/ 4 w 5"/>
              <a:gd name="T5" fmla="*/ 6 h 5"/>
              <a:gd name="T6" fmla="*/ 0 w 5"/>
              <a:gd name="T7" fmla="*/ 1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3"/>
                  <a:pt x="4" y="5"/>
                  <a:pt x="3" y="5"/>
                </a:cubicBezTo>
                <a:cubicBezTo>
                  <a:pt x="1" y="4"/>
                  <a:pt x="0" y="2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6" name="Freeform 3550"/>
          <p:cNvSpPr>
            <a:spLocks noChangeAspect="1"/>
          </p:cNvSpPr>
          <p:nvPr/>
        </p:nvSpPr>
        <p:spPr bwMode="auto">
          <a:xfrm>
            <a:off x="1657351" y="2476713"/>
            <a:ext cx="9525" cy="14288"/>
          </a:xfrm>
          <a:custGeom>
            <a:avLst/>
            <a:gdLst>
              <a:gd name="T0" fmla="*/ 2 w 5"/>
              <a:gd name="T1" fmla="*/ 1 h 7"/>
              <a:gd name="T2" fmla="*/ 5 w 5"/>
              <a:gd name="T3" fmla="*/ 8 h 7"/>
              <a:gd name="T4" fmla="*/ 1 w 5"/>
              <a:gd name="T5" fmla="*/ 6 h 7"/>
              <a:gd name="T6" fmla="*/ 2 w 5"/>
              <a:gd name="T7" fmla="*/ 1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4" y="6"/>
                </a:cubicBezTo>
                <a:cubicBezTo>
                  <a:pt x="4" y="7"/>
                  <a:pt x="1" y="6"/>
                  <a:pt x="1" y="5"/>
                </a:cubicBezTo>
                <a:cubicBezTo>
                  <a:pt x="0" y="3"/>
                  <a:pt x="1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7" name="Freeform 3551"/>
          <p:cNvSpPr>
            <a:spLocks noChangeAspect="1"/>
          </p:cNvSpPr>
          <p:nvPr/>
        </p:nvSpPr>
        <p:spPr bwMode="auto">
          <a:xfrm>
            <a:off x="1666875" y="2475128"/>
            <a:ext cx="12700" cy="17463"/>
          </a:xfrm>
          <a:custGeom>
            <a:avLst/>
            <a:gdLst>
              <a:gd name="T0" fmla="*/ 5 w 6"/>
              <a:gd name="T1" fmla="*/ 1 h 9"/>
              <a:gd name="T2" fmla="*/ 8 w 6"/>
              <a:gd name="T3" fmla="*/ 9 h 9"/>
              <a:gd name="T4" fmla="*/ 1 w 6"/>
              <a:gd name="T5" fmla="*/ 10 h 9"/>
              <a:gd name="T6" fmla="*/ 1 w 6"/>
              <a:gd name="T7" fmla="*/ 2 h 9"/>
              <a:gd name="T8" fmla="*/ 5 w 6"/>
              <a:gd name="T9" fmla="*/ 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5"/>
                  <a:pt x="6" y="7"/>
                </a:cubicBezTo>
                <a:cubicBezTo>
                  <a:pt x="5" y="8"/>
                  <a:pt x="2" y="9"/>
                  <a:pt x="1" y="8"/>
                </a:cubicBezTo>
                <a:cubicBezTo>
                  <a:pt x="0" y="6"/>
                  <a:pt x="0" y="4"/>
                  <a:pt x="1" y="2"/>
                </a:cubicBezTo>
                <a:cubicBezTo>
                  <a:pt x="1" y="1"/>
                  <a:pt x="3" y="0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8" name="Freeform 3552"/>
          <p:cNvSpPr>
            <a:spLocks noChangeAspect="1"/>
          </p:cNvSpPr>
          <p:nvPr/>
        </p:nvSpPr>
        <p:spPr bwMode="auto">
          <a:xfrm>
            <a:off x="1676401" y="2460838"/>
            <a:ext cx="33338" cy="25400"/>
          </a:xfrm>
          <a:custGeom>
            <a:avLst/>
            <a:gdLst>
              <a:gd name="T0" fmla="*/ 15 w 17"/>
              <a:gd name="T1" fmla="*/ 0 h 14"/>
              <a:gd name="T2" fmla="*/ 21 w 17"/>
              <a:gd name="T3" fmla="*/ 5 h 14"/>
              <a:gd name="T4" fmla="*/ 12 w 17"/>
              <a:gd name="T5" fmla="*/ 11 h 14"/>
              <a:gd name="T6" fmla="*/ 5 w 17"/>
              <a:gd name="T7" fmla="*/ 15 h 14"/>
              <a:gd name="T8" fmla="*/ 1 w 17"/>
              <a:gd name="T9" fmla="*/ 10 h 14"/>
              <a:gd name="T10" fmla="*/ 2 w 17"/>
              <a:gd name="T11" fmla="*/ 6 h 14"/>
              <a:gd name="T12" fmla="*/ 11 w 17"/>
              <a:gd name="T13" fmla="*/ 6 h 14"/>
              <a:gd name="T14" fmla="*/ 15 w 17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4"/>
              <a:gd name="T26" fmla="*/ 17 w 17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4">
                <a:moveTo>
                  <a:pt x="12" y="0"/>
                </a:moveTo>
                <a:cubicBezTo>
                  <a:pt x="14" y="0"/>
                  <a:pt x="17" y="2"/>
                  <a:pt x="17" y="4"/>
                </a:cubicBezTo>
                <a:cubicBezTo>
                  <a:pt x="16" y="7"/>
                  <a:pt x="13" y="8"/>
                  <a:pt x="10" y="10"/>
                </a:cubicBezTo>
                <a:cubicBezTo>
                  <a:pt x="8" y="11"/>
                  <a:pt x="6" y="14"/>
                  <a:pt x="4" y="13"/>
                </a:cubicBezTo>
                <a:cubicBezTo>
                  <a:pt x="2" y="13"/>
                  <a:pt x="1" y="11"/>
                  <a:pt x="1" y="9"/>
                </a:cubicBezTo>
                <a:cubicBezTo>
                  <a:pt x="0" y="8"/>
                  <a:pt x="1" y="6"/>
                  <a:pt x="2" y="5"/>
                </a:cubicBezTo>
                <a:cubicBezTo>
                  <a:pt x="4" y="4"/>
                  <a:pt x="7" y="6"/>
                  <a:pt x="9" y="5"/>
                </a:cubicBezTo>
                <a:cubicBezTo>
                  <a:pt x="10" y="4"/>
                  <a:pt x="10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49" name="Freeform 3553"/>
          <p:cNvSpPr>
            <a:spLocks noChangeAspect="1"/>
          </p:cNvSpPr>
          <p:nvPr/>
        </p:nvSpPr>
        <p:spPr bwMode="auto">
          <a:xfrm>
            <a:off x="2649538" y="2284626"/>
            <a:ext cx="573088" cy="484188"/>
          </a:xfrm>
          <a:custGeom>
            <a:avLst/>
            <a:gdLst>
              <a:gd name="T0" fmla="*/ 264 w 301"/>
              <a:gd name="T1" fmla="*/ 259 h 254"/>
              <a:gd name="T2" fmla="*/ 263 w 301"/>
              <a:gd name="T3" fmla="*/ 279 h 254"/>
              <a:gd name="T4" fmla="*/ 275 w 301"/>
              <a:gd name="T5" fmla="*/ 303 h 254"/>
              <a:gd name="T6" fmla="*/ 227 w 301"/>
              <a:gd name="T7" fmla="*/ 282 h 254"/>
              <a:gd name="T8" fmla="*/ 213 w 301"/>
              <a:gd name="T9" fmla="*/ 265 h 254"/>
              <a:gd name="T10" fmla="*/ 195 w 301"/>
              <a:gd name="T11" fmla="*/ 250 h 254"/>
              <a:gd name="T12" fmla="*/ 180 w 301"/>
              <a:gd name="T13" fmla="*/ 243 h 254"/>
              <a:gd name="T14" fmla="*/ 176 w 301"/>
              <a:gd name="T15" fmla="*/ 238 h 254"/>
              <a:gd name="T16" fmla="*/ 138 w 301"/>
              <a:gd name="T17" fmla="*/ 247 h 254"/>
              <a:gd name="T18" fmla="*/ 140 w 301"/>
              <a:gd name="T19" fmla="*/ 219 h 254"/>
              <a:gd name="T20" fmla="*/ 186 w 301"/>
              <a:gd name="T21" fmla="*/ 215 h 254"/>
              <a:gd name="T22" fmla="*/ 217 w 301"/>
              <a:gd name="T23" fmla="*/ 169 h 254"/>
              <a:gd name="T24" fmla="*/ 198 w 301"/>
              <a:gd name="T25" fmla="*/ 134 h 254"/>
              <a:gd name="T26" fmla="*/ 183 w 301"/>
              <a:gd name="T27" fmla="*/ 130 h 254"/>
              <a:gd name="T28" fmla="*/ 178 w 301"/>
              <a:gd name="T29" fmla="*/ 119 h 254"/>
              <a:gd name="T30" fmla="*/ 157 w 301"/>
              <a:gd name="T31" fmla="*/ 95 h 254"/>
              <a:gd name="T32" fmla="*/ 132 w 301"/>
              <a:gd name="T33" fmla="*/ 92 h 254"/>
              <a:gd name="T34" fmla="*/ 116 w 301"/>
              <a:gd name="T35" fmla="*/ 107 h 254"/>
              <a:gd name="T36" fmla="*/ 95 w 301"/>
              <a:gd name="T37" fmla="*/ 106 h 254"/>
              <a:gd name="T38" fmla="*/ 47 w 301"/>
              <a:gd name="T39" fmla="*/ 101 h 254"/>
              <a:gd name="T40" fmla="*/ 34 w 301"/>
              <a:gd name="T41" fmla="*/ 97 h 254"/>
              <a:gd name="T42" fmla="*/ 19 w 301"/>
              <a:gd name="T43" fmla="*/ 73 h 254"/>
              <a:gd name="T44" fmla="*/ 2 w 301"/>
              <a:gd name="T45" fmla="*/ 62 h 254"/>
              <a:gd name="T46" fmla="*/ 61 w 301"/>
              <a:gd name="T47" fmla="*/ 1 h 254"/>
              <a:gd name="T48" fmla="*/ 54 w 301"/>
              <a:gd name="T49" fmla="*/ 30 h 254"/>
              <a:gd name="T50" fmla="*/ 50 w 301"/>
              <a:gd name="T51" fmla="*/ 71 h 254"/>
              <a:gd name="T52" fmla="*/ 70 w 301"/>
              <a:gd name="T53" fmla="*/ 68 h 254"/>
              <a:gd name="T54" fmla="*/ 79 w 301"/>
              <a:gd name="T55" fmla="*/ 48 h 254"/>
              <a:gd name="T56" fmla="*/ 74 w 301"/>
              <a:gd name="T57" fmla="*/ 25 h 254"/>
              <a:gd name="T58" fmla="*/ 79 w 301"/>
              <a:gd name="T59" fmla="*/ 12 h 254"/>
              <a:gd name="T60" fmla="*/ 131 w 301"/>
              <a:gd name="T61" fmla="*/ 8 h 254"/>
              <a:gd name="T62" fmla="*/ 124 w 301"/>
              <a:gd name="T63" fmla="*/ 48 h 254"/>
              <a:gd name="T64" fmla="*/ 150 w 301"/>
              <a:gd name="T65" fmla="*/ 42 h 254"/>
              <a:gd name="T66" fmla="*/ 155 w 301"/>
              <a:gd name="T67" fmla="*/ 41 h 254"/>
              <a:gd name="T68" fmla="*/ 191 w 301"/>
              <a:gd name="T69" fmla="*/ 35 h 254"/>
              <a:gd name="T70" fmla="*/ 201 w 301"/>
              <a:gd name="T71" fmla="*/ 48 h 254"/>
              <a:gd name="T72" fmla="*/ 211 w 301"/>
              <a:gd name="T73" fmla="*/ 59 h 254"/>
              <a:gd name="T74" fmla="*/ 221 w 301"/>
              <a:gd name="T75" fmla="*/ 74 h 254"/>
              <a:gd name="T76" fmla="*/ 252 w 301"/>
              <a:gd name="T77" fmla="*/ 70 h 254"/>
              <a:gd name="T78" fmla="*/ 245 w 301"/>
              <a:gd name="T79" fmla="*/ 83 h 254"/>
              <a:gd name="T80" fmla="*/ 239 w 301"/>
              <a:gd name="T81" fmla="*/ 96 h 254"/>
              <a:gd name="T82" fmla="*/ 264 w 301"/>
              <a:gd name="T83" fmla="*/ 84 h 254"/>
              <a:gd name="T84" fmla="*/ 266 w 301"/>
              <a:gd name="T85" fmla="*/ 96 h 254"/>
              <a:gd name="T86" fmla="*/ 264 w 301"/>
              <a:gd name="T87" fmla="*/ 109 h 254"/>
              <a:gd name="T88" fmla="*/ 271 w 301"/>
              <a:gd name="T89" fmla="*/ 113 h 254"/>
              <a:gd name="T90" fmla="*/ 279 w 301"/>
              <a:gd name="T91" fmla="*/ 120 h 254"/>
              <a:gd name="T92" fmla="*/ 283 w 301"/>
              <a:gd name="T93" fmla="*/ 133 h 254"/>
              <a:gd name="T94" fmla="*/ 293 w 301"/>
              <a:gd name="T95" fmla="*/ 145 h 254"/>
              <a:gd name="T96" fmla="*/ 303 w 301"/>
              <a:gd name="T97" fmla="*/ 162 h 254"/>
              <a:gd name="T98" fmla="*/ 325 w 301"/>
              <a:gd name="T99" fmla="*/ 168 h 254"/>
              <a:gd name="T100" fmla="*/ 331 w 301"/>
              <a:gd name="T101" fmla="*/ 184 h 254"/>
              <a:gd name="T102" fmla="*/ 356 w 301"/>
              <a:gd name="T103" fmla="*/ 181 h 254"/>
              <a:gd name="T104" fmla="*/ 348 w 301"/>
              <a:gd name="T105" fmla="*/ 201 h 254"/>
              <a:gd name="T106" fmla="*/ 329 w 301"/>
              <a:gd name="T107" fmla="*/ 208 h 254"/>
              <a:gd name="T108" fmla="*/ 308 w 301"/>
              <a:gd name="T109" fmla="*/ 216 h 254"/>
              <a:gd name="T110" fmla="*/ 300 w 301"/>
              <a:gd name="T111" fmla="*/ 198 h 254"/>
              <a:gd name="T112" fmla="*/ 273 w 301"/>
              <a:gd name="T113" fmla="*/ 193 h 254"/>
              <a:gd name="T114" fmla="*/ 277 w 301"/>
              <a:gd name="T115" fmla="*/ 213 h 254"/>
              <a:gd name="T116" fmla="*/ 301 w 301"/>
              <a:gd name="T117" fmla="*/ 243 h 254"/>
              <a:gd name="T118" fmla="*/ 296 w 301"/>
              <a:gd name="T119" fmla="*/ 279 h 2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1"/>
              <a:gd name="T181" fmla="*/ 0 h 254"/>
              <a:gd name="T182" fmla="*/ 301 w 301"/>
              <a:gd name="T183" fmla="*/ 254 h 2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1" h="254">
                <a:moveTo>
                  <a:pt x="248" y="236"/>
                </a:moveTo>
                <a:cubicBezTo>
                  <a:pt x="245" y="237"/>
                  <a:pt x="243" y="234"/>
                  <a:pt x="241" y="233"/>
                </a:cubicBezTo>
                <a:cubicBezTo>
                  <a:pt x="239" y="232"/>
                  <a:pt x="238" y="230"/>
                  <a:pt x="236" y="229"/>
                </a:cubicBezTo>
                <a:cubicBezTo>
                  <a:pt x="235" y="229"/>
                  <a:pt x="234" y="231"/>
                  <a:pt x="233" y="230"/>
                </a:cubicBezTo>
                <a:cubicBezTo>
                  <a:pt x="231" y="230"/>
                  <a:pt x="231" y="227"/>
                  <a:pt x="230" y="227"/>
                </a:cubicBezTo>
                <a:cubicBezTo>
                  <a:pt x="228" y="225"/>
                  <a:pt x="225" y="226"/>
                  <a:pt x="224" y="224"/>
                </a:cubicBezTo>
                <a:cubicBezTo>
                  <a:pt x="222" y="222"/>
                  <a:pt x="223" y="217"/>
                  <a:pt x="220" y="216"/>
                </a:cubicBezTo>
                <a:cubicBezTo>
                  <a:pt x="217" y="215"/>
                  <a:pt x="221" y="222"/>
                  <a:pt x="218" y="222"/>
                </a:cubicBezTo>
                <a:cubicBezTo>
                  <a:pt x="215" y="222"/>
                  <a:pt x="215" y="217"/>
                  <a:pt x="213" y="216"/>
                </a:cubicBezTo>
                <a:cubicBezTo>
                  <a:pt x="212" y="215"/>
                  <a:pt x="211" y="216"/>
                  <a:pt x="209" y="216"/>
                </a:cubicBezTo>
                <a:cubicBezTo>
                  <a:pt x="208" y="216"/>
                  <a:pt x="206" y="214"/>
                  <a:pt x="206" y="216"/>
                </a:cubicBezTo>
                <a:cubicBezTo>
                  <a:pt x="207" y="219"/>
                  <a:pt x="210" y="222"/>
                  <a:pt x="213" y="225"/>
                </a:cubicBezTo>
                <a:cubicBezTo>
                  <a:pt x="214" y="226"/>
                  <a:pt x="217" y="227"/>
                  <a:pt x="219" y="228"/>
                </a:cubicBezTo>
                <a:cubicBezTo>
                  <a:pt x="220" y="229"/>
                  <a:pt x="218" y="231"/>
                  <a:pt x="219" y="232"/>
                </a:cubicBezTo>
                <a:cubicBezTo>
                  <a:pt x="221" y="234"/>
                  <a:pt x="225" y="234"/>
                  <a:pt x="227" y="236"/>
                </a:cubicBezTo>
                <a:cubicBezTo>
                  <a:pt x="229" y="238"/>
                  <a:pt x="229" y="241"/>
                  <a:pt x="231" y="242"/>
                </a:cubicBezTo>
                <a:cubicBezTo>
                  <a:pt x="232" y="243"/>
                  <a:pt x="234" y="242"/>
                  <a:pt x="235" y="243"/>
                </a:cubicBezTo>
                <a:cubicBezTo>
                  <a:pt x="236" y="244"/>
                  <a:pt x="237" y="246"/>
                  <a:pt x="236" y="247"/>
                </a:cubicBezTo>
                <a:cubicBezTo>
                  <a:pt x="235" y="248"/>
                  <a:pt x="232" y="246"/>
                  <a:pt x="232" y="247"/>
                </a:cubicBezTo>
                <a:cubicBezTo>
                  <a:pt x="232" y="249"/>
                  <a:pt x="236" y="251"/>
                  <a:pt x="235" y="252"/>
                </a:cubicBezTo>
                <a:cubicBezTo>
                  <a:pt x="234" y="254"/>
                  <a:pt x="231" y="253"/>
                  <a:pt x="229" y="252"/>
                </a:cubicBezTo>
                <a:cubicBezTo>
                  <a:pt x="227" y="252"/>
                  <a:pt x="225" y="250"/>
                  <a:pt x="223" y="249"/>
                </a:cubicBezTo>
                <a:cubicBezTo>
                  <a:pt x="221" y="248"/>
                  <a:pt x="218" y="246"/>
                  <a:pt x="215" y="245"/>
                </a:cubicBezTo>
                <a:cubicBezTo>
                  <a:pt x="213" y="244"/>
                  <a:pt x="210" y="245"/>
                  <a:pt x="207" y="245"/>
                </a:cubicBezTo>
                <a:cubicBezTo>
                  <a:pt x="205" y="244"/>
                  <a:pt x="202" y="244"/>
                  <a:pt x="200" y="243"/>
                </a:cubicBezTo>
                <a:cubicBezTo>
                  <a:pt x="198" y="242"/>
                  <a:pt x="197" y="239"/>
                  <a:pt x="195" y="237"/>
                </a:cubicBezTo>
                <a:cubicBezTo>
                  <a:pt x="194" y="236"/>
                  <a:pt x="194" y="233"/>
                  <a:pt x="193" y="233"/>
                </a:cubicBezTo>
                <a:cubicBezTo>
                  <a:pt x="191" y="233"/>
                  <a:pt x="190" y="235"/>
                  <a:pt x="189" y="235"/>
                </a:cubicBezTo>
                <a:cubicBezTo>
                  <a:pt x="187" y="235"/>
                  <a:pt x="186" y="234"/>
                  <a:pt x="184" y="233"/>
                </a:cubicBezTo>
                <a:cubicBezTo>
                  <a:pt x="183" y="232"/>
                  <a:pt x="181" y="232"/>
                  <a:pt x="180" y="231"/>
                </a:cubicBezTo>
                <a:cubicBezTo>
                  <a:pt x="179" y="230"/>
                  <a:pt x="181" y="229"/>
                  <a:pt x="180" y="228"/>
                </a:cubicBezTo>
                <a:cubicBezTo>
                  <a:pt x="179" y="228"/>
                  <a:pt x="178" y="229"/>
                  <a:pt x="177" y="229"/>
                </a:cubicBezTo>
                <a:cubicBezTo>
                  <a:pt x="175" y="228"/>
                  <a:pt x="174" y="226"/>
                  <a:pt x="173" y="225"/>
                </a:cubicBezTo>
                <a:cubicBezTo>
                  <a:pt x="172" y="224"/>
                  <a:pt x="168" y="223"/>
                  <a:pt x="170" y="222"/>
                </a:cubicBezTo>
                <a:cubicBezTo>
                  <a:pt x="172" y="220"/>
                  <a:pt x="175" y="222"/>
                  <a:pt x="178" y="221"/>
                </a:cubicBezTo>
                <a:cubicBezTo>
                  <a:pt x="179" y="221"/>
                  <a:pt x="179" y="219"/>
                  <a:pt x="178" y="218"/>
                </a:cubicBezTo>
                <a:cubicBezTo>
                  <a:pt x="177" y="217"/>
                  <a:pt x="175" y="217"/>
                  <a:pt x="174" y="217"/>
                </a:cubicBezTo>
                <a:cubicBezTo>
                  <a:pt x="172" y="216"/>
                  <a:pt x="172" y="214"/>
                  <a:pt x="171" y="214"/>
                </a:cubicBezTo>
                <a:cubicBezTo>
                  <a:pt x="170" y="213"/>
                  <a:pt x="170" y="216"/>
                  <a:pt x="169" y="216"/>
                </a:cubicBezTo>
                <a:cubicBezTo>
                  <a:pt x="168" y="215"/>
                  <a:pt x="168" y="213"/>
                  <a:pt x="167" y="212"/>
                </a:cubicBezTo>
                <a:cubicBezTo>
                  <a:pt x="166" y="211"/>
                  <a:pt x="164" y="213"/>
                  <a:pt x="163" y="212"/>
                </a:cubicBezTo>
                <a:cubicBezTo>
                  <a:pt x="162" y="211"/>
                  <a:pt x="163" y="209"/>
                  <a:pt x="163" y="208"/>
                </a:cubicBezTo>
                <a:cubicBezTo>
                  <a:pt x="162" y="206"/>
                  <a:pt x="159" y="206"/>
                  <a:pt x="158" y="205"/>
                </a:cubicBezTo>
                <a:cubicBezTo>
                  <a:pt x="158" y="203"/>
                  <a:pt x="159" y="200"/>
                  <a:pt x="159" y="198"/>
                </a:cubicBezTo>
                <a:cubicBezTo>
                  <a:pt x="159" y="198"/>
                  <a:pt x="157" y="198"/>
                  <a:pt x="157" y="198"/>
                </a:cubicBezTo>
                <a:cubicBezTo>
                  <a:pt x="155" y="200"/>
                  <a:pt x="155" y="202"/>
                  <a:pt x="154" y="204"/>
                </a:cubicBezTo>
                <a:cubicBezTo>
                  <a:pt x="153" y="205"/>
                  <a:pt x="154" y="203"/>
                  <a:pt x="154" y="202"/>
                </a:cubicBezTo>
                <a:cubicBezTo>
                  <a:pt x="154" y="201"/>
                  <a:pt x="156" y="198"/>
                  <a:pt x="155" y="197"/>
                </a:cubicBezTo>
                <a:cubicBezTo>
                  <a:pt x="153" y="197"/>
                  <a:pt x="152" y="201"/>
                  <a:pt x="150" y="202"/>
                </a:cubicBezTo>
                <a:cubicBezTo>
                  <a:pt x="149" y="202"/>
                  <a:pt x="150" y="200"/>
                  <a:pt x="150" y="199"/>
                </a:cubicBezTo>
                <a:cubicBezTo>
                  <a:pt x="150" y="197"/>
                  <a:pt x="151" y="195"/>
                  <a:pt x="150" y="194"/>
                </a:cubicBezTo>
                <a:cubicBezTo>
                  <a:pt x="149" y="194"/>
                  <a:pt x="149" y="197"/>
                  <a:pt x="148" y="197"/>
                </a:cubicBezTo>
                <a:cubicBezTo>
                  <a:pt x="147" y="196"/>
                  <a:pt x="148" y="194"/>
                  <a:pt x="147" y="193"/>
                </a:cubicBezTo>
                <a:cubicBezTo>
                  <a:pt x="145" y="192"/>
                  <a:pt x="144" y="191"/>
                  <a:pt x="142" y="191"/>
                </a:cubicBezTo>
                <a:cubicBezTo>
                  <a:pt x="141" y="192"/>
                  <a:pt x="141" y="195"/>
                  <a:pt x="142" y="196"/>
                </a:cubicBezTo>
                <a:cubicBezTo>
                  <a:pt x="143" y="197"/>
                  <a:pt x="147" y="196"/>
                  <a:pt x="147" y="198"/>
                </a:cubicBezTo>
                <a:cubicBezTo>
                  <a:pt x="147" y="200"/>
                  <a:pt x="145" y="202"/>
                  <a:pt x="143" y="202"/>
                </a:cubicBezTo>
                <a:cubicBezTo>
                  <a:pt x="141" y="202"/>
                  <a:pt x="140" y="200"/>
                  <a:pt x="138" y="200"/>
                </a:cubicBezTo>
                <a:cubicBezTo>
                  <a:pt x="136" y="199"/>
                  <a:pt x="134" y="197"/>
                  <a:pt x="132" y="198"/>
                </a:cubicBezTo>
                <a:cubicBezTo>
                  <a:pt x="131" y="199"/>
                  <a:pt x="133" y="201"/>
                  <a:pt x="132" y="202"/>
                </a:cubicBezTo>
                <a:cubicBezTo>
                  <a:pt x="130" y="203"/>
                  <a:pt x="127" y="202"/>
                  <a:pt x="125" y="203"/>
                </a:cubicBezTo>
                <a:cubicBezTo>
                  <a:pt x="124" y="203"/>
                  <a:pt x="125" y="205"/>
                  <a:pt x="124" y="206"/>
                </a:cubicBezTo>
                <a:cubicBezTo>
                  <a:pt x="122" y="207"/>
                  <a:pt x="118" y="206"/>
                  <a:pt x="115" y="206"/>
                </a:cubicBezTo>
                <a:cubicBezTo>
                  <a:pt x="113" y="205"/>
                  <a:pt x="112" y="203"/>
                  <a:pt x="110" y="202"/>
                </a:cubicBezTo>
                <a:cubicBezTo>
                  <a:pt x="109" y="202"/>
                  <a:pt x="107" y="203"/>
                  <a:pt x="106" y="202"/>
                </a:cubicBezTo>
                <a:cubicBezTo>
                  <a:pt x="105" y="200"/>
                  <a:pt x="104" y="197"/>
                  <a:pt x="104" y="194"/>
                </a:cubicBezTo>
                <a:cubicBezTo>
                  <a:pt x="104" y="192"/>
                  <a:pt x="105" y="190"/>
                  <a:pt x="107" y="189"/>
                </a:cubicBezTo>
                <a:cubicBezTo>
                  <a:pt x="110" y="187"/>
                  <a:pt x="113" y="189"/>
                  <a:pt x="115" y="188"/>
                </a:cubicBezTo>
                <a:cubicBezTo>
                  <a:pt x="116" y="187"/>
                  <a:pt x="115" y="186"/>
                  <a:pt x="116" y="184"/>
                </a:cubicBezTo>
                <a:cubicBezTo>
                  <a:pt x="116" y="184"/>
                  <a:pt x="116" y="182"/>
                  <a:pt x="117" y="182"/>
                </a:cubicBezTo>
                <a:cubicBezTo>
                  <a:pt x="120" y="182"/>
                  <a:pt x="122" y="182"/>
                  <a:pt x="125" y="182"/>
                </a:cubicBezTo>
                <a:cubicBezTo>
                  <a:pt x="127" y="182"/>
                  <a:pt x="128" y="183"/>
                  <a:pt x="129" y="183"/>
                </a:cubicBezTo>
                <a:cubicBezTo>
                  <a:pt x="131" y="183"/>
                  <a:pt x="133" y="182"/>
                  <a:pt x="135" y="183"/>
                </a:cubicBezTo>
                <a:cubicBezTo>
                  <a:pt x="137" y="183"/>
                  <a:pt x="139" y="184"/>
                  <a:pt x="141" y="184"/>
                </a:cubicBezTo>
                <a:cubicBezTo>
                  <a:pt x="142" y="184"/>
                  <a:pt x="144" y="183"/>
                  <a:pt x="145" y="183"/>
                </a:cubicBezTo>
                <a:cubicBezTo>
                  <a:pt x="146" y="183"/>
                  <a:pt x="148" y="184"/>
                  <a:pt x="149" y="183"/>
                </a:cubicBezTo>
                <a:cubicBezTo>
                  <a:pt x="151" y="182"/>
                  <a:pt x="152" y="180"/>
                  <a:pt x="155" y="179"/>
                </a:cubicBezTo>
                <a:cubicBezTo>
                  <a:pt x="156" y="179"/>
                  <a:pt x="159" y="181"/>
                  <a:pt x="160" y="180"/>
                </a:cubicBezTo>
                <a:cubicBezTo>
                  <a:pt x="161" y="178"/>
                  <a:pt x="160" y="175"/>
                  <a:pt x="158" y="173"/>
                </a:cubicBezTo>
                <a:cubicBezTo>
                  <a:pt x="157" y="172"/>
                  <a:pt x="153" y="171"/>
                  <a:pt x="153" y="169"/>
                </a:cubicBezTo>
                <a:cubicBezTo>
                  <a:pt x="153" y="167"/>
                  <a:pt x="156" y="164"/>
                  <a:pt x="158" y="162"/>
                </a:cubicBezTo>
                <a:cubicBezTo>
                  <a:pt x="162" y="159"/>
                  <a:pt x="167" y="157"/>
                  <a:pt x="170" y="154"/>
                </a:cubicBezTo>
                <a:cubicBezTo>
                  <a:pt x="172" y="152"/>
                  <a:pt x="173" y="149"/>
                  <a:pt x="175" y="147"/>
                </a:cubicBezTo>
                <a:cubicBezTo>
                  <a:pt x="176" y="145"/>
                  <a:pt x="181" y="144"/>
                  <a:pt x="181" y="141"/>
                </a:cubicBezTo>
                <a:cubicBezTo>
                  <a:pt x="182" y="138"/>
                  <a:pt x="178" y="136"/>
                  <a:pt x="177" y="133"/>
                </a:cubicBezTo>
                <a:cubicBezTo>
                  <a:pt x="176" y="131"/>
                  <a:pt x="176" y="129"/>
                  <a:pt x="177" y="127"/>
                </a:cubicBezTo>
                <a:cubicBezTo>
                  <a:pt x="177" y="126"/>
                  <a:pt x="178" y="125"/>
                  <a:pt x="178" y="124"/>
                </a:cubicBezTo>
                <a:cubicBezTo>
                  <a:pt x="176" y="123"/>
                  <a:pt x="174" y="123"/>
                  <a:pt x="172" y="122"/>
                </a:cubicBezTo>
                <a:cubicBezTo>
                  <a:pt x="171" y="122"/>
                  <a:pt x="169" y="121"/>
                  <a:pt x="168" y="120"/>
                </a:cubicBezTo>
                <a:cubicBezTo>
                  <a:pt x="167" y="119"/>
                  <a:pt x="168" y="117"/>
                  <a:pt x="168" y="116"/>
                </a:cubicBezTo>
                <a:cubicBezTo>
                  <a:pt x="167" y="114"/>
                  <a:pt x="167" y="112"/>
                  <a:pt x="165" y="112"/>
                </a:cubicBezTo>
                <a:cubicBezTo>
                  <a:pt x="164" y="112"/>
                  <a:pt x="166" y="115"/>
                  <a:pt x="165" y="117"/>
                </a:cubicBezTo>
                <a:cubicBezTo>
                  <a:pt x="164" y="118"/>
                  <a:pt x="162" y="118"/>
                  <a:pt x="161" y="117"/>
                </a:cubicBezTo>
                <a:cubicBezTo>
                  <a:pt x="159" y="116"/>
                  <a:pt x="160" y="113"/>
                  <a:pt x="159" y="111"/>
                </a:cubicBezTo>
                <a:cubicBezTo>
                  <a:pt x="159" y="111"/>
                  <a:pt x="157" y="112"/>
                  <a:pt x="157" y="112"/>
                </a:cubicBezTo>
                <a:cubicBezTo>
                  <a:pt x="156" y="110"/>
                  <a:pt x="156" y="109"/>
                  <a:pt x="157" y="107"/>
                </a:cubicBezTo>
                <a:cubicBezTo>
                  <a:pt x="157" y="106"/>
                  <a:pt x="160" y="104"/>
                  <a:pt x="158" y="104"/>
                </a:cubicBezTo>
                <a:cubicBezTo>
                  <a:pt x="156" y="105"/>
                  <a:pt x="155" y="107"/>
                  <a:pt x="153" y="108"/>
                </a:cubicBezTo>
                <a:cubicBezTo>
                  <a:pt x="153" y="108"/>
                  <a:pt x="152" y="105"/>
                  <a:pt x="152" y="106"/>
                </a:cubicBezTo>
                <a:cubicBezTo>
                  <a:pt x="151" y="107"/>
                  <a:pt x="153" y="110"/>
                  <a:pt x="151" y="111"/>
                </a:cubicBezTo>
                <a:cubicBezTo>
                  <a:pt x="147" y="114"/>
                  <a:pt x="142" y="116"/>
                  <a:pt x="137" y="116"/>
                </a:cubicBezTo>
                <a:cubicBezTo>
                  <a:pt x="135" y="116"/>
                  <a:pt x="136" y="112"/>
                  <a:pt x="137" y="111"/>
                </a:cubicBezTo>
                <a:cubicBezTo>
                  <a:pt x="138" y="109"/>
                  <a:pt x="140" y="107"/>
                  <a:pt x="142" y="106"/>
                </a:cubicBezTo>
                <a:cubicBezTo>
                  <a:pt x="144" y="104"/>
                  <a:pt x="148" y="105"/>
                  <a:pt x="150" y="103"/>
                </a:cubicBezTo>
                <a:cubicBezTo>
                  <a:pt x="152" y="102"/>
                  <a:pt x="149" y="100"/>
                  <a:pt x="148" y="99"/>
                </a:cubicBezTo>
                <a:cubicBezTo>
                  <a:pt x="147" y="98"/>
                  <a:pt x="144" y="99"/>
                  <a:pt x="143" y="97"/>
                </a:cubicBezTo>
                <a:cubicBezTo>
                  <a:pt x="142" y="96"/>
                  <a:pt x="145" y="92"/>
                  <a:pt x="143" y="92"/>
                </a:cubicBezTo>
                <a:cubicBezTo>
                  <a:pt x="141" y="90"/>
                  <a:pt x="137" y="95"/>
                  <a:pt x="135" y="94"/>
                </a:cubicBezTo>
                <a:cubicBezTo>
                  <a:pt x="133" y="92"/>
                  <a:pt x="138" y="89"/>
                  <a:pt x="137" y="87"/>
                </a:cubicBezTo>
                <a:cubicBezTo>
                  <a:pt x="137" y="85"/>
                  <a:pt x="134" y="88"/>
                  <a:pt x="132" y="89"/>
                </a:cubicBezTo>
                <a:cubicBezTo>
                  <a:pt x="131" y="90"/>
                  <a:pt x="130" y="94"/>
                  <a:pt x="130" y="92"/>
                </a:cubicBezTo>
                <a:cubicBezTo>
                  <a:pt x="129" y="88"/>
                  <a:pt x="132" y="83"/>
                  <a:pt x="131" y="79"/>
                </a:cubicBezTo>
                <a:cubicBezTo>
                  <a:pt x="130" y="77"/>
                  <a:pt x="128" y="82"/>
                  <a:pt x="126" y="82"/>
                </a:cubicBezTo>
                <a:cubicBezTo>
                  <a:pt x="124" y="82"/>
                  <a:pt x="124" y="79"/>
                  <a:pt x="122" y="78"/>
                </a:cubicBezTo>
                <a:cubicBezTo>
                  <a:pt x="121" y="77"/>
                  <a:pt x="119" y="77"/>
                  <a:pt x="118" y="76"/>
                </a:cubicBezTo>
                <a:cubicBezTo>
                  <a:pt x="118" y="74"/>
                  <a:pt x="122" y="69"/>
                  <a:pt x="119" y="70"/>
                </a:cubicBezTo>
                <a:cubicBezTo>
                  <a:pt x="117" y="70"/>
                  <a:pt x="117" y="75"/>
                  <a:pt x="115" y="76"/>
                </a:cubicBezTo>
                <a:cubicBezTo>
                  <a:pt x="113" y="77"/>
                  <a:pt x="114" y="72"/>
                  <a:pt x="112" y="72"/>
                </a:cubicBezTo>
                <a:cubicBezTo>
                  <a:pt x="110" y="72"/>
                  <a:pt x="109" y="76"/>
                  <a:pt x="110" y="77"/>
                </a:cubicBezTo>
                <a:cubicBezTo>
                  <a:pt x="112" y="80"/>
                  <a:pt x="117" y="78"/>
                  <a:pt x="119" y="81"/>
                </a:cubicBezTo>
                <a:cubicBezTo>
                  <a:pt x="121" y="83"/>
                  <a:pt x="120" y="87"/>
                  <a:pt x="118" y="88"/>
                </a:cubicBezTo>
                <a:cubicBezTo>
                  <a:pt x="115" y="90"/>
                  <a:pt x="110" y="90"/>
                  <a:pt x="106" y="89"/>
                </a:cubicBezTo>
                <a:cubicBezTo>
                  <a:pt x="105" y="89"/>
                  <a:pt x="105" y="85"/>
                  <a:pt x="103" y="85"/>
                </a:cubicBezTo>
                <a:cubicBezTo>
                  <a:pt x="98" y="83"/>
                  <a:pt x="93" y="83"/>
                  <a:pt x="87" y="83"/>
                </a:cubicBezTo>
                <a:cubicBezTo>
                  <a:pt x="86" y="83"/>
                  <a:pt x="89" y="85"/>
                  <a:pt x="90" y="85"/>
                </a:cubicBezTo>
                <a:cubicBezTo>
                  <a:pt x="92" y="87"/>
                  <a:pt x="95" y="87"/>
                  <a:pt x="97" y="89"/>
                </a:cubicBezTo>
                <a:cubicBezTo>
                  <a:pt x="98" y="90"/>
                  <a:pt x="95" y="91"/>
                  <a:pt x="93" y="91"/>
                </a:cubicBezTo>
                <a:cubicBezTo>
                  <a:pt x="90" y="90"/>
                  <a:pt x="88" y="87"/>
                  <a:pt x="85" y="86"/>
                </a:cubicBezTo>
                <a:cubicBezTo>
                  <a:pt x="83" y="84"/>
                  <a:pt x="81" y="81"/>
                  <a:pt x="79" y="80"/>
                </a:cubicBezTo>
                <a:cubicBezTo>
                  <a:pt x="77" y="79"/>
                  <a:pt x="75" y="79"/>
                  <a:pt x="73" y="79"/>
                </a:cubicBezTo>
                <a:cubicBezTo>
                  <a:pt x="72" y="79"/>
                  <a:pt x="75" y="80"/>
                  <a:pt x="76" y="81"/>
                </a:cubicBezTo>
                <a:cubicBezTo>
                  <a:pt x="78" y="83"/>
                  <a:pt x="82" y="84"/>
                  <a:pt x="83" y="87"/>
                </a:cubicBezTo>
                <a:cubicBezTo>
                  <a:pt x="83" y="88"/>
                  <a:pt x="80" y="88"/>
                  <a:pt x="79" y="88"/>
                </a:cubicBezTo>
                <a:cubicBezTo>
                  <a:pt x="74" y="88"/>
                  <a:pt x="70" y="86"/>
                  <a:pt x="66" y="86"/>
                </a:cubicBezTo>
                <a:cubicBezTo>
                  <a:pt x="62" y="86"/>
                  <a:pt x="58" y="87"/>
                  <a:pt x="55" y="86"/>
                </a:cubicBezTo>
                <a:cubicBezTo>
                  <a:pt x="53" y="85"/>
                  <a:pt x="56" y="81"/>
                  <a:pt x="54" y="80"/>
                </a:cubicBezTo>
                <a:cubicBezTo>
                  <a:pt x="52" y="80"/>
                  <a:pt x="53" y="84"/>
                  <a:pt x="52" y="85"/>
                </a:cubicBezTo>
                <a:cubicBezTo>
                  <a:pt x="49" y="86"/>
                  <a:pt x="46" y="83"/>
                  <a:pt x="43" y="84"/>
                </a:cubicBezTo>
                <a:cubicBezTo>
                  <a:pt x="42" y="84"/>
                  <a:pt x="46" y="86"/>
                  <a:pt x="45" y="86"/>
                </a:cubicBezTo>
                <a:cubicBezTo>
                  <a:pt x="43" y="87"/>
                  <a:pt x="41" y="85"/>
                  <a:pt x="39" y="84"/>
                </a:cubicBezTo>
                <a:cubicBezTo>
                  <a:pt x="38" y="83"/>
                  <a:pt x="36" y="82"/>
                  <a:pt x="35" y="80"/>
                </a:cubicBezTo>
                <a:cubicBezTo>
                  <a:pt x="34" y="79"/>
                  <a:pt x="36" y="76"/>
                  <a:pt x="35" y="76"/>
                </a:cubicBezTo>
                <a:cubicBezTo>
                  <a:pt x="33" y="76"/>
                  <a:pt x="35" y="79"/>
                  <a:pt x="33" y="80"/>
                </a:cubicBezTo>
                <a:cubicBezTo>
                  <a:pt x="33" y="81"/>
                  <a:pt x="31" y="80"/>
                  <a:pt x="31" y="80"/>
                </a:cubicBezTo>
                <a:cubicBezTo>
                  <a:pt x="30" y="79"/>
                  <a:pt x="31" y="77"/>
                  <a:pt x="30" y="76"/>
                </a:cubicBezTo>
                <a:cubicBezTo>
                  <a:pt x="30" y="76"/>
                  <a:pt x="29" y="76"/>
                  <a:pt x="28" y="76"/>
                </a:cubicBezTo>
                <a:cubicBezTo>
                  <a:pt x="28" y="78"/>
                  <a:pt x="30" y="80"/>
                  <a:pt x="28" y="81"/>
                </a:cubicBezTo>
                <a:cubicBezTo>
                  <a:pt x="26" y="81"/>
                  <a:pt x="23" y="79"/>
                  <a:pt x="20" y="78"/>
                </a:cubicBezTo>
                <a:cubicBezTo>
                  <a:pt x="19" y="78"/>
                  <a:pt x="18" y="80"/>
                  <a:pt x="17" y="80"/>
                </a:cubicBezTo>
                <a:cubicBezTo>
                  <a:pt x="16" y="79"/>
                  <a:pt x="17" y="77"/>
                  <a:pt x="16" y="76"/>
                </a:cubicBezTo>
                <a:cubicBezTo>
                  <a:pt x="14" y="74"/>
                  <a:pt x="11" y="73"/>
                  <a:pt x="10" y="71"/>
                </a:cubicBezTo>
                <a:cubicBezTo>
                  <a:pt x="8" y="69"/>
                  <a:pt x="8" y="66"/>
                  <a:pt x="7" y="63"/>
                </a:cubicBezTo>
                <a:cubicBezTo>
                  <a:pt x="7" y="63"/>
                  <a:pt x="6" y="61"/>
                  <a:pt x="7" y="61"/>
                </a:cubicBezTo>
                <a:cubicBezTo>
                  <a:pt x="10" y="61"/>
                  <a:pt x="13" y="61"/>
                  <a:pt x="16" y="61"/>
                </a:cubicBezTo>
                <a:cubicBezTo>
                  <a:pt x="19" y="62"/>
                  <a:pt x="20" y="64"/>
                  <a:pt x="23" y="65"/>
                </a:cubicBezTo>
                <a:cubicBezTo>
                  <a:pt x="25" y="65"/>
                  <a:pt x="30" y="67"/>
                  <a:pt x="31" y="64"/>
                </a:cubicBezTo>
                <a:cubicBezTo>
                  <a:pt x="31" y="61"/>
                  <a:pt x="26" y="61"/>
                  <a:pt x="24" y="59"/>
                </a:cubicBezTo>
                <a:cubicBezTo>
                  <a:pt x="23" y="59"/>
                  <a:pt x="24" y="57"/>
                  <a:pt x="23" y="57"/>
                </a:cubicBezTo>
                <a:cubicBezTo>
                  <a:pt x="21" y="57"/>
                  <a:pt x="18" y="58"/>
                  <a:pt x="16" y="58"/>
                </a:cubicBezTo>
                <a:cubicBezTo>
                  <a:pt x="11" y="58"/>
                  <a:pt x="6" y="58"/>
                  <a:pt x="1" y="56"/>
                </a:cubicBezTo>
                <a:cubicBezTo>
                  <a:pt x="0" y="56"/>
                  <a:pt x="1" y="54"/>
                  <a:pt x="2" y="52"/>
                </a:cubicBezTo>
                <a:cubicBezTo>
                  <a:pt x="3" y="49"/>
                  <a:pt x="4" y="46"/>
                  <a:pt x="5" y="43"/>
                </a:cubicBezTo>
                <a:cubicBezTo>
                  <a:pt x="6" y="41"/>
                  <a:pt x="8" y="40"/>
                  <a:pt x="9" y="37"/>
                </a:cubicBezTo>
                <a:cubicBezTo>
                  <a:pt x="10" y="35"/>
                  <a:pt x="8" y="32"/>
                  <a:pt x="9" y="30"/>
                </a:cubicBezTo>
                <a:cubicBezTo>
                  <a:pt x="10" y="27"/>
                  <a:pt x="14" y="26"/>
                  <a:pt x="16" y="23"/>
                </a:cubicBezTo>
                <a:cubicBezTo>
                  <a:pt x="19" y="20"/>
                  <a:pt x="20" y="16"/>
                  <a:pt x="23" y="13"/>
                </a:cubicBezTo>
                <a:cubicBezTo>
                  <a:pt x="27" y="9"/>
                  <a:pt x="32" y="6"/>
                  <a:pt x="37" y="4"/>
                </a:cubicBezTo>
                <a:cubicBezTo>
                  <a:pt x="41" y="2"/>
                  <a:pt x="46" y="1"/>
                  <a:pt x="51" y="1"/>
                </a:cubicBezTo>
                <a:cubicBezTo>
                  <a:pt x="55" y="0"/>
                  <a:pt x="59" y="1"/>
                  <a:pt x="63" y="1"/>
                </a:cubicBezTo>
                <a:cubicBezTo>
                  <a:pt x="65" y="1"/>
                  <a:pt x="67" y="0"/>
                  <a:pt x="68" y="1"/>
                </a:cubicBezTo>
                <a:cubicBezTo>
                  <a:pt x="69" y="2"/>
                  <a:pt x="68" y="4"/>
                  <a:pt x="67" y="5"/>
                </a:cubicBezTo>
                <a:cubicBezTo>
                  <a:pt x="65" y="6"/>
                  <a:pt x="61" y="7"/>
                  <a:pt x="59" y="8"/>
                </a:cubicBezTo>
                <a:cubicBezTo>
                  <a:pt x="57" y="9"/>
                  <a:pt x="54" y="10"/>
                  <a:pt x="53" y="12"/>
                </a:cubicBezTo>
                <a:cubicBezTo>
                  <a:pt x="51" y="14"/>
                  <a:pt x="52" y="17"/>
                  <a:pt x="51" y="19"/>
                </a:cubicBezTo>
                <a:cubicBezTo>
                  <a:pt x="49" y="22"/>
                  <a:pt x="46" y="23"/>
                  <a:pt x="45" y="25"/>
                </a:cubicBezTo>
                <a:cubicBezTo>
                  <a:pt x="45" y="28"/>
                  <a:pt x="48" y="30"/>
                  <a:pt x="48" y="32"/>
                </a:cubicBezTo>
                <a:cubicBezTo>
                  <a:pt x="48" y="35"/>
                  <a:pt x="45" y="37"/>
                  <a:pt x="45" y="39"/>
                </a:cubicBezTo>
                <a:cubicBezTo>
                  <a:pt x="44" y="41"/>
                  <a:pt x="44" y="44"/>
                  <a:pt x="45" y="45"/>
                </a:cubicBezTo>
                <a:cubicBezTo>
                  <a:pt x="47" y="48"/>
                  <a:pt x="51" y="50"/>
                  <a:pt x="53" y="52"/>
                </a:cubicBezTo>
                <a:cubicBezTo>
                  <a:pt x="54" y="53"/>
                  <a:pt x="57" y="53"/>
                  <a:pt x="56" y="54"/>
                </a:cubicBezTo>
                <a:cubicBezTo>
                  <a:pt x="55" y="56"/>
                  <a:pt x="51" y="56"/>
                  <a:pt x="49" y="57"/>
                </a:cubicBezTo>
                <a:cubicBezTo>
                  <a:pt x="46" y="58"/>
                  <a:pt x="44" y="58"/>
                  <a:pt x="42" y="59"/>
                </a:cubicBezTo>
                <a:cubicBezTo>
                  <a:pt x="40" y="60"/>
                  <a:pt x="38" y="62"/>
                  <a:pt x="38" y="64"/>
                </a:cubicBezTo>
                <a:cubicBezTo>
                  <a:pt x="38" y="65"/>
                  <a:pt x="41" y="63"/>
                  <a:pt x="42" y="62"/>
                </a:cubicBezTo>
                <a:cubicBezTo>
                  <a:pt x="45" y="62"/>
                  <a:pt x="47" y="60"/>
                  <a:pt x="50" y="59"/>
                </a:cubicBezTo>
                <a:cubicBezTo>
                  <a:pt x="51" y="59"/>
                  <a:pt x="53" y="58"/>
                  <a:pt x="54" y="59"/>
                </a:cubicBezTo>
                <a:cubicBezTo>
                  <a:pt x="55" y="61"/>
                  <a:pt x="53" y="63"/>
                  <a:pt x="53" y="65"/>
                </a:cubicBezTo>
                <a:cubicBezTo>
                  <a:pt x="53" y="66"/>
                  <a:pt x="55" y="67"/>
                  <a:pt x="55" y="66"/>
                </a:cubicBezTo>
                <a:cubicBezTo>
                  <a:pt x="57" y="63"/>
                  <a:pt x="57" y="60"/>
                  <a:pt x="58" y="57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2"/>
                  <a:pt x="62" y="50"/>
                  <a:pt x="61" y="49"/>
                </a:cubicBezTo>
                <a:cubicBezTo>
                  <a:pt x="59" y="46"/>
                  <a:pt x="56" y="46"/>
                  <a:pt x="53" y="45"/>
                </a:cubicBezTo>
                <a:cubicBezTo>
                  <a:pt x="52" y="44"/>
                  <a:pt x="49" y="42"/>
                  <a:pt x="50" y="41"/>
                </a:cubicBezTo>
                <a:cubicBezTo>
                  <a:pt x="51" y="38"/>
                  <a:pt x="54" y="35"/>
                  <a:pt x="57" y="34"/>
                </a:cubicBezTo>
                <a:cubicBezTo>
                  <a:pt x="58" y="33"/>
                  <a:pt x="60" y="36"/>
                  <a:pt x="61" y="37"/>
                </a:cubicBezTo>
                <a:cubicBezTo>
                  <a:pt x="63" y="38"/>
                  <a:pt x="64" y="40"/>
                  <a:pt x="66" y="40"/>
                </a:cubicBezTo>
                <a:cubicBezTo>
                  <a:pt x="67" y="41"/>
                  <a:pt x="67" y="38"/>
                  <a:pt x="66" y="38"/>
                </a:cubicBezTo>
                <a:cubicBezTo>
                  <a:pt x="65" y="36"/>
                  <a:pt x="62" y="37"/>
                  <a:pt x="61" y="35"/>
                </a:cubicBezTo>
                <a:cubicBezTo>
                  <a:pt x="60" y="34"/>
                  <a:pt x="63" y="32"/>
                  <a:pt x="62" y="31"/>
                </a:cubicBezTo>
                <a:cubicBezTo>
                  <a:pt x="62" y="30"/>
                  <a:pt x="59" y="32"/>
                  <a:pt x="58" y="31"/>
                </a:cubicBezTo>
                <a:cubicBezTo>
                  <a:pt x="57" y="31"/>
                  <a:pt x="57" y="29"/>
                  <a:pt x="57" y="28"/>
                </a:cubicBezTo>
                <a:cubicBezTo>
                  <a:pt x="57" y="24"/>
                  <a:pt x="55" y="20"/>
                  <a:pt x="57" y="18"/>
                </a:cubicBezTo>
                <a:cubicBezTo>
                  <a:pt x="58" y="16"/>
                  <a:pt x="60" y="20"/>
                  <a:pt x="62" y="21"/>
                </a:cubicBezTo>
                <a:cubicBezTo>
                  <a:pt x="65" y="22"/>
                  <a:pt x="68" y="25"/>
                  <a:pt x="71" y="25"/>
                </a:cubicBezTo>
                <a:cubicBezTo>
                  <a:pt x="72" y="25"/>
                  <a:pt x="72" y="23"/>
                  <a:pt x="71" y="22"/>
                </a:cubicBezTo>
                <a:cubicBezTo>
                  <a:pt x="68" y="20"/>
                  <a:pt x="64" y="20"/>
                  <a:pt x="61" y="17"/>
                </a:cubicBezTo>
                <a:cubicBezTo>
                  <a:pt x="60" y="16"/>
                  <a:pt x="64" y="16"/>
                  <a:pt x="65" y="16"/>
                </a:cubicBezTo>
                <a:cubicBezTo>
                  <a:pt x="68" y="16"/>
                  <a:pt x="71" y="19"/>
                  <a:pt x="73" y="17"/>
                </a:cubicBezTo>
                <a:cubicBezTo>
                  <a:pt x="75" y="15"/>
                  <a:pt x="69" y="16"/>
                  <a:pt x="67" y="14"/>
                </a:cubicBezTo>
                <a:cubicBezTo>
                  <a:pt x="66" y="13"/>
                  <a:pt x="65" y="11"/>
                  <a:pt x="66" y="10"/>
                </a:cubicBezTo>
                <a:cubicBezTo>
                  <a:pt x="68" y="9"/>
                  <a:pt x="69" y="12"/>
                  <a:pt x="71" y="12"/>
                </a:cubicBezTo>
                <a:cubicBezTo>
                  <a:pt x="72" y="11"/>
                  <a:pt x="73" y="8"/>
                  <a:pt x="74" y="8"/>
                </a:cubicBezTo>
                <a:cubicBezTo>
                  <a:pt x="76" y="7"/>
                  <a:pt x="78" y="9"/>
                  <a:pt x="80" y="9"/>
                </a:cubicBezTo>
                <a:cubicBezTo>
                  <a:pt x="81" y="8"/>
                  <a:pt x="79" y="6"/>
                  <a:pt x="80" y="6"/>
                </a:cubicBezTo>
                <a:cubicBezTo>
                  <a:pt x="85" y="4"/>
                  <a:pt x="89" y="2"/>
                  <a:pt x="94" y="2"/>
                </a:cubicBezTo>
                <a:cubicBezTo>
                  <a:pt x="99" y="1"/>
                  <a:pt x="104" y="1"/>
                  <a:pt x="108" y="3"/>
                </a:cubicBezTo>
                <a:cubicBezTo>
                  <a:pt x="109" y="3"/>
                  <a:pt x="109" y="6"/>
                  <a:pt x="109" y="7"/>
                </a:cubicBezTo>
                <a:cubicBezTo>
                  <a:pt x="109" y="9"/>
                  <a:pt x="107" y="11"/>
                  <a:pt x="108" y="13"/>
                </a:cubicBezTo>
                <a:cubicBezTo>
                  <a:pt x="109" y="15"/>
                  <a:pt x="112" y="14"/>
                  <a:pt x="113" y="16"/>
                </a:cubicBezTo>
                <a:cubicBezTo>
                  <a:pt x="114" y="17"/>
                  <a:pt x="112" y="19"/>
                  <a:pt x="112" y="21"/>
                </a:cubicBezTo>
                <a:cubicBezTo>
                  <a:pt x="112" y="23"/>
                  <a:pt x="114" y="24"/>
                  <a:pt x="113" y="25"/>
                </a:cubicBezTo>
                <a:cubicBezTo>
                  <a:pt x="110" y="29"/>
                  <a:pt x="104" y="30"/>
                  <a:pt x="101" y="34"/>
                </a:cubicBezTo>
                <a:cubicBezTo>
                  <a:pt x="100" y="35"/>
                  <a:pt x="106" y="32"/>
                  <a:pt x="107" y="34"/>
                </a:cubicBezTo>
                <a:cubicBezTo>
                  <a:pt x="108" y="36"/>
                  <a:pt x="104" y="38"/>
                  <a:pt x="103" y="40"/>
                </a:cubicBezTo>
                <a:cubicBezTo>
                  <a:pt x="103" y="41"/>
                  <a:pt x="103" y="44"/>
                  <a:pt x="105" y="44"/>
                </a:cubicBezTo>
                <a:cubicBezTo>
                  <a:pt x="107" y="43"/>
                  <a:pt x="108" y="40"/>
                  <a:pt x="110" y="38"/>
                </a:cubicBezTo>
                <a:cubicBezTo>
                  <a:pt x="111" y="37"/>
                  <a:pt x="111" y="36"/>
                  <a:pt x="113" y="35"/>
                </a:cubicBezTo>
                <a:cubicBezTo>
                  <a:pt x="114" y="35"/>
                  <a:pt x="115" y="37"/>
                  <a:pt x="116" y="36"/>
                </a:cubicBezTo>
                <a:cubicBezTo>
                  <a:pt x="117" y="35"/>
                  <a:pt x="115" y="32"/>
                  <a:pt x="116" y="32"/>
                </a:cubicBezTo>
                <a:cubicBezTo>
                  <a:pt x="118" y="32"/>
                  <a:pt x="118" y="35"/>
                  <a:pt x="120" y="36"/>
                </a:cubicBezTo>
                <a:cubicBezTo>
                  <a:pt x="122" y="37"/>
                  <a:pt x="125" y="33"/>
                  <a:pt x="125" y="35"/>
                </a:cubicBezTo>
                <a:cubicBezTo>
                  <a:pt x="126" y="37"/>
                  <a:pt x="122" y="40"/>
                  <a:pt x="123" y="43"/>
                </a:cubicBezTo>
                <a:cubicBezTo>
                  <a:pt x="124" y="45"/>
                  <a:pt x="127" y="44"/>
                  <a:pt x="128" y="43"/>
                </a:cubicBezTo>
                <a:cubicBezTo>
                  <a:pt x="129" y="42"/>
                  <a:pt x="125" y="39"/>
                  <a:pt x="127" y="38"/>
                </a:cubicBezTo>
                <a:cubicBezTo>
                  <a:pt x="128" y="37"/>
                  <a:pt x="130" y="40"/>
                  <a:pt x="132" y="41"/>
                </a:cubicBezTo>
                <a:cubicBezTo>
                  <a:pt x="133" y="42"/>
                  <a:pt x="134" y="45"/>
                  <a:pt x="134" y="44"/>
                </a:cubicBezTo>
                <a:cubicBezTo>
                  <a:pt x="134" y="42"/>
                  <a:pt x="133" y="40"/>
                  <a:pt x="132" y="38"/>
                </a:cubicBezTo>
                <a:cubicBezTo>
                  <a:pt x="131" y="36"/>
                  <a:pt x="128" y="35"/>
                  <a:pt x="129" y="34"/>
                </a:cubicBezTo>
                <a:cubicBezTo>
                  <a:pt x="131" y="33"/>
                  <a:pt x="133" y="36"/>
                  <a:pt x="135" y="36"/>
                </a:cubicBezTo>
                <a:cubicBezTo>
                  <a:pt x="137" y="37"/>
                  <a:pt x="140" y="38"/>
                  <a:pt x="143" y="37"/>
                </a:cubicBezTo>
                <a:cubicBezTo>
                  <a:pt x="144" y="37"/>
                  <a:pt x="141" y="36"/>
                  <a:pt x="140" y="35"/>
                </a:cubicBezTo>
                <a:cubicBezTo>
                  <a:pt x="137" y="34"/>
                  <a:pt x="133" y="35"/>
                  <a:pt x="132" y="32"/>
                </a:cubicBezTo>
                <a:cubicBezTo>
                  <a:pt x="132" y="30"/>
                  <a:pt x="136" y="28"/>
                  <a:pt x="138" y="27"/>
                </a:cubicBezTo>
                <a:cubicBezTo>
                  <a:pt x="140" y="26"/>
                  <a:pt x="143" y="24"/>
                  <a:pt x="145" y="25"/>
                </a:cubicBezTo>
                <a:cubicBezTo>
                  <a:pt x="150" y="25"/>
                  <a:pt x="155" y="27"/>
                  <a:pt x="159" y="29"/>
                </a:cubicBezTo>
                <a:cubicBezTo>
                  <a:pt x="160" y="29"/>
                  <a:pt x="161" y="32"/>
                  <a:pt x="162" y="31"/>
                </a:cubicBezTo>
                <a:cubicBezTo>
                  <a:pt x="163" y="31"/>
                  <a:pt x="162" y="27"/>
                  <a:pt x="163" y="28"/>
                </a:cubicBezTo>
                <a:cubicBezTo>
                  <a:pt x="167" y="29"/>
                  <a:pt x="170" y="31"/>
                  <a:pt x="171" y="35"/>
                </a:cubicBezTo>
                <a:cubicBezTo>
                  <a:pt x="172" y="37"/>
                  <a:pt x="168" y="38"/>
                  <a:pt x="166" y="39"/>
                </a:cubicBezTo>
                <a:cubicBezTo>
                  <a:pt x="164" y="41"/>
                  <a:pt x="162" y="42"/>
                  <a:pt x="161" y="44"/>
                </a:cubicBezTo>
                <a:cubicBezTo>
                  <a:pt x="161" y="45"/>
                  <a:pt x="162" y="46"/>
                  <a:pt x="162" y="46"/>
                </a:cubicBezTo>
                <a:cubicBezTo>
                  <a:pt x="164" y="44"/>
                  <a:pt x="165" y="41"/>
                  <a:pt x="168" y="40"/>
                </a:cubicBezTo>
                <a:cubicBezTo>
                  <a:pt x="171" y="39"/>
                  <a:pt x="175" y="37"/>
                  <a:pt x="177" y="40"/>
                </a:cubicBezTo>
                <a:cubicBezTo>
                  <a:pt x="179" y="42"/>
                  <a:pt x="175" y="44"/>
                  <a:pt x="173" y="46"/>
                </a:cubicBezTo>
                <a:cubicBezTo>
                  <a:pt x="171" y="47"/>
                  <a:pt x="168" y="47"/>
                  <a:pt x="168" y="48"/>
                </a:cubicBezTo>
                <a:cubicBezTo>
                  <a:pt x="167" y="50"/>
                  <a:pt x="172" y="48"/>
                  <a:pt x="172" y="49"/>
                </a:cubicBezTo>
                <a:cubicBezTo>
                  <a:pt x="172" y="51"/>
                  <a:pt x="169" y="53"/>
                  <a:pt x="169" y="55"/>
                </a:cubicBezTo>
                <a:cubicBezTo>
                  <a:pt x="169" y="56"/>
                  <a:pt x="171" y="56"/>
                  <a:pt x="172" y="56"/>
                </a:cubicBezTo>
                <a:cubicBezTo>
                  <a:pt x="174" y="54"/>
                  <a:pt x="174" y="51"/>
                  <a:pt x="176" y="49"/>
                </a:cubicBezTo>
                <a:cubicBezTo>
                  <a:pt x="178" y="47"/>
                  <a:pt x="181" y="43"/>
                  <a:pt x="181" y="45"/>
                </a:cubicBezTo>
                <a:cubicBezTo>
                  <a:pt x="182" y="48"/>
                  <a:pt x="178" y="50"/>
                  <a:pt x="177" y="53"/>
                </a:cubicBezTo>
                <a:cubicBezTo>
                  <a:pt x="176" y="54"/>
                  <a:pt x="175" y="58"/>
                  <a:pt x="176" y="58"/>
                </a:cubicBezTo>
                <a:cubicBezTo>
                  <a:pt x="179" y="56"/>
                  <a:pt x="179" y="48"/>
                  <a:pt x="182" y="50"/>
                </a:cubicBezTo>
                <a:cubicBezTo>
                  <a:pt x="185" y="51"/>
                  <a:pt x="179" y="56"/>
                  <a:pt x="180" y="59"/>
                </a:cubicBezTo>
                <a:cubicBezTo>
                  <a:pt x="182" y="61"/>
                  <a:pt x="183" y="53"/>
                  <a:pt x="185" y="54"/>
                </a:cubicBezTo>
                <a:cubicBezTo>
                  <a:pt x="187" y="56"/>
                  <a:pt x="181" y="63"/>
                  <a:pt x="184" y="62"/>
                </a:cubicBezTo>
                <a:cubicBezTo>
                  <a:pt x="188" y="62"/>
                  <a:pt x="189" y="57"/>
                  <a:pt x="190" y="54"/>
                </a:cubicBezTo>
                <a:cubicBezTo>
                  <a:pt x="192" y="52"/>
                  <a:pt x="192" y="48"/>
                  <a:pt x="194" y="47"/>
                </a:cubicBezTo>
                <a:cubicBezTo>
                  <a:pt x="196" y="46"/>
                  <a:pt x="200" y="47"/>
                  <a:pt x="202" y="49"/>
                </a:cubicBezTo>
                <a:cubicBezTo>
                  <a:pt x="203" y="50"/>
                  <a:pt x="199" y="54"/>
                  <a:pt x="201" y="54"/>
                </a:cubicBezTo>
                <a:cubicBezTo>
                  <a:pt x="202" y="55"/>
                  <a:pt x="202" y="50"/>
                  <a:pt x="204" y="50"/>
                </a:cubicBezTo>
                <a:cubicBezTo>
                  <a:pt x="207" y="50"/>
                  <a:pt x="209" y="53"/>
                  <a:pt x="210" y="55"/>
                </a:cubicBezTo>
                <a:cubicBezTo>
                  <a:pt x="211" y="55"/>
                  <a:pt x="211" y="57"/>
                  <a:pt x="210" y="58"/>
                </a:cubicBezTo>
                <a:cubicBezTo>
                  <a:pt x="209" y="59"/>
                  <a:pt x="207" y="60"/>
                  <a:pt x="205" y="61"/>
                </a:cubicBezTo>
                <a:cubicBezTo>
                  <a:pt x="203" y="62"/>
                  <a:pt x="200" y="60"/>
                  <a:pt x="198" y="61"/>
                </a:cubicBezTo>
                <a:cubicBezTo>
                  <a:pt x="196" y="62"/>
                  <a:pt x="196" y="65"/>
                  <a:pt x="195" y="67"/>
                </a:cubicBezTo>
                <a:cubicBezTo>
                  <a:pt x="194" y="69"/>
                  <a:pt x="191" y="72"/>
                  <a:pt x="193" y="73"/>
                </a:cubicBezTo>
                <a:cubicBezTo>
                  <a:pt x="195" y="74"/>
                  <a:pt x="197" y="70"/>
                  <a:pt x="199" y="69"/>
                </a:cubicBezTo>
                <a:cubicBezTo>
                  <a:pt x="201" y="67"/>
                  <a:pt x="204" y="66"/>
                  <a:pt x="206" y="67"/>
                </a:cubicBezTo>
                <a:cubicBezTo>
                  <a:pt x="208" y="67"/>
                  <a:pt x="203" y="70"/>
                  <a:pt x="204" y="69"/>
                </a:cubicBezTo>
                <a:cubicBezTo>
                  <a:pt x="206" y="68"/>
                  <a:pt x="208" y="67"/>
                  <a:pt x="210" y="65"/>
                </a:cubicBezTo>
                <a:cubicBezTo>
                  <a:pt x="211" y="64"/>
                  <a:pt x="212" y="61"/>
                  <a:pt x="213" y="61"/>
                </a:cubicBezTo>
                <a:cubicBezTo>
                  <a:pt x="215" y="62"/>
                  <a:pt x="215" y="65"/>
                  <a:pt x="214" y="67"/>
                </a:cubicBezTo>
                <a:cubicBezTo>
                  <a:pt x="213" y="69"/>
                  <a:pt x="210" y="71"/>
                  <a:pt x="207" y="72"/>
                </a:cubicBezTo>
                <a:cubicBezTo>
                  <a:pt x="205" y="73"/>
                  <a:pt x="202" y="73"/>
                  <a:pt x="200" y="74"/>
                </a:cubicBezTo>
                <a:cubicBezTo>
                  <a:pt x="198" y="75"/>
                  <a:pt x="197" y="77"/>
                  <a:pt x="196" y="79"/>
                </a:cubicBezTo>
                <a:cubicBezTo>
                  <a:pt x="196" y="80"/>
                  <a:pt x="198" y="80"/>
                  <a:pt x="199" y="80"/>
                </a:cubicBezTo>
                <a:cubicBezTo>
                  <a:pt x="200" y="79"/>
                  <a:pt x="200" y="76"/>
                  <a:pt x="202" y="75"/>
                </a:cubicBezTo>
                <a:cubicBezTo>
                  <a:pt x="203" y="74"/>
                  <a:pt x="205" y="75"/>
                  <a:pt x="205" y="76"/>
                </a:cubicBezTo>
                <a:cubicBezTo>
                  <a:pt x="206" y="78"/>
                  <a:pt x="203" y="80"/>
                  <a:pt x="203" y="82"/>
                </a:cubicBezTo>
                <a:cubicBezTo>
                  <a:pt x="203" y="83"/>
                  <a:pt x="205" y="82"/>
                  <a:pt x="206" y="81"/>
                </a:cubicBezTo>
                <a:cubicBezTo>
                  <a:pt x="207" y="79"/>
                  <a:pt x="207" y="75"/>
                  <a:pt x="209" y="73"/>
                </a:cubicBezTo>
                <a:cubicBezTo>
                  <a:pt x="212" y="70"/>
                  <a:pt x="216" y="68"/>
                  <a:pt x="220" y="67"/>
                </a:cubicBezTo>
                <a:cubicBezTo>
                  <a:pt x="221" y="66"/>
                  <a:pt x="221" y="69"/>
                  <a:pt x="220" y="70"/>
                </a:cubicBezTo>
                <a:cubicBezTo>
                  <a:pt x="218" y="72"/>
                  <a:pt x="214" y="73"/>
                  <a:pt x="212" y="75"/>
                </a:cubicBezTo>
                <a:cubicBezTo>
                  <a:pt x="211" y="76"/>
                  <a:pt x="212" y="78"/>
                  <a:pt x="213" y="77"/>
                </a:cubicBezTo>
                <a:cubicBezTo>
                  <a:pt x="218" y="75"/>
                  <a:pt x="222" y="71"/>
                  <a:pt x="227" y="69"/>
                </a:cubicBezTo>
                <a:cubicBezTo>
                  <a:pt x="228" y="69"/>
                  <a:pt x="228" y="71"/>
                  <a:pt x="229" y="72"/>
                </a:cubicBezTo>
                <a:cubicBezTo>
                  <a:pt x="231" y="73"/>
                  <a:pt x="235" y="73"/>
                  <a:pt x="235" y="75"/>
                </a:cubicBezTo>
                <a:cubicBezTo>
                  <a:pt x="236" y="77"/>
                  <a:pt x="232" y="78"/>
                  <a:pt x="230" y="79"/>
                </a:cubicBezTo>
                <a:cubicBezTo>
                  <a:pt x="228" y="80"/>
                  <a:pt x="225" y="79"/>
                  <a:pt x="222" y="80"/>
                </a:cubicBezTo>
                <a:cubicBezTo>
                  <a:pt x="220" y="81"/>
                  <a:pt x="218" y="83"/>
                  <a:pt x="216" y="85"/>
                </a:cubicBezTo>
                <a:cubicBezTo>
                  <a:pt x="215" y="85"/>
                  <a:pt x="215" y="87"/>
                  <a:pt x="216" y="87"/>
                </a:cubicBezTo>
                <a:cubicBezTo>
                  <a:pt x="220" y="86"/>
                  <a:pt x="222" y="84"/>
                  <a:pt x="226" y="83"/>
                </a:cubicBezTo>
                <a:cubicBezTo>
                  <a:pt x="227" y="82"/>
                  <a:pt x="231" y="80"/>
                  <a:pt x="231" y="81"/>
                </a:cubicBezTo>
                <a:cubicBezTo>
                  <a:pt x="230" y="84"/>
                  <a:pt x="227" y="85"/>
                  <a:pt x="224" y="87"/>
                </a:cubicBezTo>
                <a:cubicBezTo>
                  <a:pt x="223" y="88"/>
                  <a:pt x="221" y="88"/>
                  <a:pt x="220" y="89"/>
                </a:cubicBezTo>
                <a:cubicBezTo>
                  <a:pt x="219" y="89"/>
                  <a:pt x="220" y="91"/>
                  <a:pt x="220" y="91"/>
                </a:cubicBezTo>
                <a:cubicBezTo>
                  <a:pt x="224" y="90"/>
                  <a:pt x="227" y="88"/>
                  <a:pt x="230" y="86"/>
                </a:cubicBezTo>
                <a:cubicBezTo>
                  <a:pt x="233" y="85"/>
                  <a:pt x="235" y="82"/>
                  <a:pt x="238" y="80"/>
                </a:cubicBezTo>
                <a:cubicBezTo>
                  <a:pt x="239" y="80"/>
                  <a:pt x="240" y="81"/>
                  <a:pt x="241" y="81"/>
                </a:cubicBezTo>
                <a:cubicBezTo>
                  <a:pt x="243" y="83"/>
                  <a:pt x="246" y="85"/>
                  <a:pt x="248" y="87"/>
                </a:cubicBezTo>
                <a:cubicBezTo>
                  <a:pt x="249" y="88"/>
                  <a:pt x="250" y="91"/>
                  <a:pt x="248" y="91"/>
                </a:cubicBezTo>
                <a:cubicBezTo>
                  <a:pt x="244" y="92"/>
                  <a:pt x="240" y="90"/>
                  <a:pt x="235" y="91"/>
                </a:cubicBezTo>
                <a:cubicBezTo>
                  <a:pt x="232" y="91"/>
                  <a:pt x="229" y="92"/>
                  <a:pt x="226" y="94"/>
                </a:cubicBezTo>
                <a:cubicBezTo>
                  <a:pt x="225" y="95"/>
                  <a:pt x="229" y="94"/>
                  <a:pt x="230" y="95"/>
                </a:cubicBezTo>
                <a:cubicBezTo>
                  <a:pt x="233" y="95"/>
                  <a:pt x="236" y="97"/>
                  <a:pt x="239" y="97"/>
                </a:cubicBezTo>
                <a:cubicBezTo>
                  <a:pt x="243" y="98"/>
                  <a:pt x="247" y="97"/>
                  <a:pt x="250" y="98"/>
                </a:cubicBezTo>
                <a:cubicBezTo>
                  <a:pt x="252" y="99"/>
                  <a:pt x="253" y="100"/>
                  <a:pt x="253" y="101"/>
                </a:cubicBezTo>
                <a:cubicBezTo>
                  <a:pt x="253" y="102"/>
                  <a:pt x="251" y="103"/>
                  <a:pt x="251" y="103"/>
                </a:cubicBezTo>
                <a:cubicBezTo>
                  <a:pt x="248" y="103"/>
                  <a:pt x="245" y="103"/>
                  <a:pt x="243" y="103"/>
                </a:cubicBezTo>
                <a:cubicBezTo>
                  <a:pt x="240" y="102"/>
                  <a:pt x="237" y="100"/>
                  <a:pt x="233" y="100"/>
                </a:cubicBezTo>
                <a:cubicBezTo>
                  <a:pt x="231" y="100"/>
                  <a:pt x="228" y="101"/>
                  <a:pt x="226" y="102"/>
                </a:cubicBezTo>
                <a:cubicBezTo>
                  <a:pt x="225" y="103"/>
                  <a:pt x="224" y="106"/>
                  <a:pt x="226" y="106"/>
                </a:cubicBezTo>
                <a:cubicBezTo>
                  <a:pt x="228" y="107"/>
                  <a:pt x="231" y="104"/>
                  <a:pt x="234" y="104"/>
                </a:cubicBezTo>
                <a:cubicBezTo>
                  <a:pt x="235" y="104"/>
                  <a:pt x="238" y="104"/>
                  <a:pt x="238" y="105"/>
                </a:cubicBezTo>
                <a:cubicBezTo>
                  <a:pt x="239" y="107"/>
                  <a:pt x="236" y="107"/>
                  <a:pt x="235" y="108"/>
                </a:cubicBezTo>
                <a:cubicBezTo>
                  <a:pt x="233" y="108"/>
                  <a:pt x="230" y="106"/>
                  <a:pt x="230" y="108"/>
                </a:cubicBezTo>
                <a:cubicBezTo>
                  <a:pt x="231" y="110"/>
                  <a:pt x="238" y="110"/>
                  <a:pt x="236" y="111"/>
                </a:cubicBezTo>
                <a:cubicBezTo>
                  <a:pt x="233" y="113"/>
                  <a:pt x="228" y="110"/>
                  <a:pt x="224" y="111"/>
                </a:cubicBezTo>
                <a:cubicBezTo>
                  <a:pt x="223" y="112"/>
                  <a:pt x="223" y="114"/>
                  <a:pt x="224" y="114"/>
                </a:cubicBezTo>
                <a:cubicBezTo>
                  <a:pt x="227" y="115"/>
                  <a:pt x="231" y="112"/>
                  <a:pt x="233" y="114"/>
                </a:cubicBezTo>
                <a:cubicBezTo>
                  <a:pt x="235" y="116"/>
                  <a:pt x="224" y="116"/>
                  <a:pt x="226" y="117"/>
                </a:cubicBezTo>
                <a:cubicBezTo>
                  <a:pt x="232" y="119"/>
                  <a:pt x="239" y="116"/>
                  <a:pt x="245" y="118"/>
                </a:cubicBezTo>
                <a:cubicBezTo>
                  <a:pt x="249" y="119"/>
                  <a:pt x="236" y="117"/>
                  <a:pt x="235" y="120"/>
                </a:cubicBezTo>
                <a:cubicBezTo>
                  <a:pt x="234" y="122"/>
                  <a:pt x="242" y="119"/>
                  <a:pt x="244" y="121"/>
                </a:cubicBezTo>
                <a:cubicBezTo>
                  <a:pt x="245" y="123"/>
                  <a:pt x="238" y="123"/>
                  <a:pt x="238" y="126"/>
                </a:cubicBezTo>
                <a:cubicBezTo>
                  <a:pt x="238" y="128"/>
                  <a:pt x="242" y="123"/>
                  <a:pt x="244" y="123"/>
                </a:cubicBezTo>
                <a:cubicBezTo>
                  <a:pt x="245" y="124"/>
                  <a:pt x="242" y="127"/>
                  <a:pt x="244" y="127"/>
                </a:cubicBezTo>
                <a:cubicBezTo>
                  <a:pt x="246" y="128"/>
                  <a:pt x="249" y="122"/>
                  <a:pt x="251" y="124"/>
                </a:cubicBezTo>
                <a:cubicBezTo>
                  <a:pt x="253" y="126"/>
                  <a:pt x="247" y="129"/>
                  <a:pt x="249" y="132"/>
                </a:cubicBezTo>
                <a:cubicBezTo>
                  <a:pt x="250" y="133"/>
                  <a:pt x="252" y="127"/>
                  <a:pt x="253" y="128"/>
                </a:cubicBezTo>
                <a:cubicBezTo>
                  <a:pt x="255" y="130"/>
                  <a:pt x="251" y="136"/>
                  <a:pt x="253" y="135"/>
                </a:cubicBezTo>
                <a:cubicBezTo>
                  <a:pt x="256" y="135"/>
                  <a:pt x="255" y="127"/>
                  <a:pt x="258" y="128"/>
                </a:cubicBezTo>
                <a:cubicBezTo>
                  <a:pt x="261" y="128"/>
                  <a:pt x="256" y="137"/>
                  <a:pt x="258" y="136"/>
                </a:cubicBezTo>
                <a:cubicBezTo>
                  <a:pt x="262" y="136"/>
                  <a:pt x="260" y="130"/>
                  <a:pt x="262" y="127"/>
                </a:cubicBezTo>
                <a:cubicBezTo>
                  <a:pt x="263" y="126"/>
                  <a:pt x="266" y="127"/>
                  <a:pt x="266" y="128"/>
                </a:cubicBezTo>
                <a:cubicBezTo>
                  <a:pt x="267" y="131"/>
                  <a:pt x="262" y="132"/>
                  <a:pt x="263" y="134"/>
                </a:cubicBezTo>
                <a:cubicBezTo>
                  <a:pt x="264" y="137"/>
                  <a:pt x="269" y="135"/>
                  <a:pt x="271" y="137"/>
                </a:cubicBezTo>
                <a:cubicBezTo>
                  <a:pt x="272" y="137"/>
                  <a:pt x="272" y="139"/>
                  <a:pt x="271" y="140"/>
                </a:cubicBezTo>
                <a:cubicBezTo>
                  <a:pt x="270" y="141"/>
                  <a:pt x="266" y="139"/>
                  <a:pt x="265" y="141"/>
                </a:cubicBezTo>
                <a:cubicBezTo>
                  <a:pt x="264" y="143"/>
                  <a:pt x="267" y="145"/>
                  <a:pt x="268" y="145"/>
                </a:cubicBezTo>
                <a:cubicBezTo>
                  <a:pt x="271" y="146"/>
                  <a:pt x="273" y="142"/>
                  <a:pt x="276" y="142"/>
                </a:cubicBezTo>
                <a:cubicBezTo>
                  <a:pt x="277" y="142"/>
                  <a:pt x="278" y="144"/>
                  <a:pt x="279" y="144"/>
                </a:cubicBezTo>
                <a:cubicBezTo>
                  <a:pt x="281" y="144"/>
                  <a:pt x="283" y="140"/>
                  <a:pt x="284" y="142"/>
                </a:cubicBezTo>
                <a:cubicBezTo>
                  <a:pt x="284" y="144"/>
                  <a:pt x="281" y="146"/>
                  <a:pt x="280" y="148"/>
                </a:cubicBezTo>
                <a:cubicBezTo>
                  <a:pt x="279" y="150"/>
                  <a:pt x="276" y="151"/>
                  <a:pt x="276" y="153"/>
                </a:cubicBezTo>
                <a:cubicBezTo>
                  <a:pt x="276" y="154"/>
                  <a:pt x="278" y="154"/>
                  <a:pt x="279" y="154"/>
                </a:cubicBezTo>
                <a:cubicBezTo>
                  <a:pt x="280" y="153"/>
                  <a:pt x="280" y="149"/>
                  <a:pt x="282" y="150"/>
                </a:cubicBezTo>
                <a:cubicBezTo>
                  <a:pt x="284" y="150"/>
                  <a:pt x="282" y="154"/>
                  <a:pt x="283" y="155"/>
                </a:cubicBezTo>
                <a:cubicBezTo>
                  <a:pt x="285" y="155"/>
                  <a:pt x="284" y="150"/>
                  <a:pt x="286" y="150"/>
                </a:cubicBezTo>
                <a:cubicBezTo>
                  <a:pt x="287" y="150"/>
                  <a:pt x="288" y="154"/>
                  <a:pt x="289" y="153"/>
                </a:cubicBezTo>
                <a:cubicBezTo>
                  <a:pt x="291" y="153"/>
                  <a:pt x="289" y="149"/>
                  <a:pt x="290" y="149"/>
                </a:cubicBezTo>
                <a:cubicBezTo>
                  <a:pt x="292" y="148"/>
                  <a:pt x="295" y="150"/>
                  <a:pt x="297" y="151"/>
                </a:cubicBezTo>
                <a:cubicBezTo>
                  <a:pt x="298" y="152"/>
                  <a:pt x="301" y="154"/>
                  <a:pt x="300" y="156"/>
                </a:cubicBezTo>
                <a:cubicBezTo>
                  <a:pt x="298" y="158"/>
                  <a:pt x="292" y="155"/>
                  <a:pt x="292" y="158"/>
                </a:cubicBezTo>
                <a:cubicBezTo>
                  <a:pt x="292" y="160"/>
                  <a:pt x="299" y="159"/>
                  <a:pt x="299" y="162"/>
                </a:cubicBezTo>
                <a:cubicBezTo>
                  <a:pt x="299" y="164"/>
                  <a:pt x="295" y="163"/>
                  <a:pt x="292" y="163"/>
                </a:cubicBezTo>
                <a:cubicBezTo>
                  <a:pt x="290" y="163"/>
                  <a:pt x="288" y="162"/>
                  <a:pt x="286" y="163"/>
                </a:cubicBezTo>
                <a:cubicBezTo>
                  <a:pt x="285" y="163"/>
                  <a:pt x="282" y="164"/>
                  <a:pt x="283" y="165"/>
                </a:cubicBezTo>
                <a:cubicBezTo>
                  <a:pt x="284" y="167"/>
                  <a:pt x="288" y="166"/>
                  <a:pt x="290" y="167"/>
                </a:cubicBezTo>
                <a:cubicBezTo>
                  <a:pt x="291" y="168"/>
                  <a:pt x="288" y="169"/>
                  <a:pt x="287" y="169"/>
                </a:cubicBezTo>
                <a:cubicBezTo>
                  <a:pt x="285" y="169"/>
                  <a:pt x="280" y="167"/>
                  <a:pt x="280" y="169"/>
                </a:cubicBezTo>
                <a:cubicBezTo>
                  <a:pt x="281" y="172"/>
                  <a:pt x="288" y="172"/>
                  <a:pt x="288" y="176"/>
                </a:cubicBezTo>
                <a:cubicBezTo>
                  <a:pt x="288" y="178"/>
                  <a:pt x="283" y="174"/>
                  <a:pt x="281" y="175"/>
                </a:cubicBezTo>
                <a:cubicBezTo>
                  <a:pt x="280" y="175"/>
                  <a:pt x="282" y="177"/>
                  <a:pt x="282" y="177"/>
                </a:cubicBezTo>
                <a:cubicBezTo>
                  <a:pt x="280" y="178"/>
                  <a:pt x="277" y="178"/>
                  <a:pt x="275" y="177"/>
                </a:cubicBezTo>
                <a:cubicBezTo>
                  <a:pt x="274" y="177"/>
                  <a:pt x="275" y="172"/>
                  <a:pt x="274" y="173"/>
                </a:cubicBezTo>
                <a:cubicBezTo>
                  <a:pt x="272" y="175"/>
                  <a:pt x="272" y="179"/>
                  <a:pt x="272" y="181"/>
                </a:cubicBezTo>
                <a:cubicBezTo>
                  <a:pt x="272" y="184"/>
                  <a:pt x="274" y="189"/>
                  <a:pt x="271" y="191"/>
                </a:cubicBezTo>
                <a:cubicBezTo>
                  <a:pt x="270" y="193"/>
                  <a:pt x="268" y="190"/>
                  <a:pt x="266" y="188"/>
                </a:cubicBezTo>
                <a:cubicBezTo>
                  <a:pt x="265" y="187"/>
                  <a:pt x="264" y="184"/>
                  <a:pt x="263" y="184"/>
                </a:cubicBezTo>
                <a:cubicBezTo>
                  <a:pt x="261" y="183"/>
                  <a:pt x="261" y="187"/>
                  <a:pt x="260" y="187"/>
                </a:cubicBezTo>
                <a:cubicBezTo>
                  <a:pt x="258" y="187"/>
                  <a:pt x="258" y="185"/>
                  <a:pt x="257" y="183"/>
                </a:cubicBezTo>
                <a:cubicBezTo>
                  <a:pt x="257" y="182"/>
                  <a:pt x="258" y="181"/>
                  <a:pt x="257" y="180"/>
                </a:cubicBezTo>
                <a:cubicBezTo>
                  <a:pt x="257" y="179"/>
                  <a:pt x="255" y="179"/>
                  <a:pt x="255" y="177"/>
                </a:cubicBezTo>
                <a:cubicBezTo>
                  <a:pt x="254" y="175"/>
                  <a:pt x="254" y="173"/>
                  <a:pt x="255" y="172"/>
                </a:cubicBezTo>
                <a:cubicBezTo>
                  <a:pt x="256" y="169"/>
                  <a:pt x="260" y="170"/>
                  <a:pt x="261" y="168"/>
                </a:cubicBezTo>
                <a:cubicBezTo>
                  <a:pt x="262" y="167"/>
                  <a:pt x="263" y="163"/>
                  <a:pt x="262" y="163"/>
                </a:cubicBezTo>
                <a:cubicBezTo>
                  <a:pt x="258" y="164"/>
                  <a:pt x="256" y="167"/>
                  <a:pt x="253" y="169"/>
                </a:cubicBezTo>
                <a:cubicBezTo>
                  <a:pt x="252" y="169"/>
                  <a:pt x="250" y="171"/>
                  <a:pt x="250" y="170"/>
                </a:cubicBezTo>
                <a:cubicBezTo>
                  <a:pt x="249" y="168"/>
                  <a:pt x="251" y="166"/>
                  <a:pt x="250" y="165"/>
                </a:cubicBezTo>
                <a:cubicBezTo>
                  <a:pt x="249" y="164"/>
                  <a:pt x="246" y="166"/>
                  <a:pt x="244" y="165"/>
                </a:cubicBezTo>
                <a:cubicBezTo>
                  <a:pt x="243" y="165"/>
                  <a:pt x="241" y="164"/>
                  <a:pt x="240" y="162"/>
                </a:cubicBezTo>
                <a:cubicBezTo>
                  <a:pt x="239" y="161"/>
                  <a:pt x="241" y="158"/>
                  <a:pt x="240" y="157"/>
                </a:cubicBezTo>
                <a:cubicBezTo>
                  <a:pt x="237" y="156"/>
                  <a:pt x="233" y="156"/>
                  <a:pt x="231" y="158"/>
                </a:cubicBezTo>
                <a:cubicBezTo>
                  <a:pt x="230" y="160"/>
                  <a:pt x="235" y="161"/>
                  <a:pt x="235" y="164"/>
                </a:cubicBezTo>
                <a:cubicBezTo>
                  <a:pt x="235" y="165"/>
                  <a:pt x="233" y="165"/>
                  <a:pt x="231" y="164"/>
                </a:cubicBezTo>
                <a:cubicBezTo>
                  <a:pt x="230" y="163"/>
                  <a:pt x="229" y="160"/>
                  <a:pt x="228" y="161"/>
                </a:cubicBezTo>
                <a:cubicBezTo>
                  <a:pt x="226" y="162"/>
                  <a:pt x="228" y="164"/>
                  <a:pt x="228" y="166"/>
                </a:cubicBezTo>
                <a:cubicBezTo>
                  <a:pt x="229" y="168"/>
                  <a:pt x="234" y="169"/>
                  <a:pt x="233" y="171"/>
                </a:cubicBezTo>
                <a:cubicBezTo>
                  <a:pt x="232" y="173"/>
                  <a:pt x="227" y="173"/>
                  <a:pt x="225" y="172"/>
                </a:cubicBezTo>
                <a:cubicBezTo>
                  <a:pt x="223" y="170"/>
                  <a:pt x="224" y="166"/>
                  <a:pt x="221" y="165"/>
                </a:cubicBezTo>
                <a:cubicBezTo>
                  <a:pt x="220" y="165"/>
                  <a:pt x="220" y="168"/>
                  <a:pt x="221" y="170"/>
                </a:cubicBezTo>
                <a:cubicBezTo>
                  <a:pt x="221" y="172"/>
                  <a:pt x="222" y="176"/>
                  <a:pt x="224" y="177"/>
                </a:cubicBezTo>
                <a:cubicBezTo>
                  <a:pt x="226" y="178"/>
                  <a:pt x="229" y="176"/>
                  <a:pt x="231" y="177"/>
                </a:cubicBezTo>
                <a:cubicBezTo>
                  <a:pt x="233" y="180"/>
                  <a:pt x="232" y="184"/>
                  <a:pt x="233" y="187"/>
                </a:cubicBezTo>
                <a:cubicBezTo>
                  <a:pt x="233" y="190"/>
                  <a:pt x="231" y="193"/>
                  <a:pt x="233" y="195"/>
                </a:cubicBezTo>
                <a:cubicBezTo>
                  <a:pt x="234" y="196"/>
                  <a:pt x="235" y="191"/>
                  <a:pt x="237" y="191"/>
                </a:cubicBezTo>
                <a:cubicBezTo>
                  <a:pt x="239" y="191"/>
                  <a:pt x="241" y="193"/>
                  <a:pt x="243" y="194"/>
                </a:cubicBezTo>
                <a:cubicBezTo>
                  <a:pt x="244" y="195"/>
                  <a:pt x="247" y="194"/>
                  <a:pt x="248" y="195"/>
                </a:cubicBezTo>
                <a:cubicBezTo>
                  <a:pt x="249" y="197"/>
                  <a:pt x="246" y="200"/>
                  <a:pt x="247" y="202"/>
                </a:cubicBezTo>
                <a:cubicBezTo>
                  <a:pt x="248" y="203"/>
                  <a:pt x="250" y="201"/>
                  <a:pt x="251" y="202"/>
                </a:cubicBezTo>
                <a:cubicBezTo>
                  <a:pt x="252" y="203"/>
                  <a:pt x="251" y="205"/>
                  <a:pt x="251" y="206"/>
                </a:cubicBezTo>
                <a:cubicBezTo>
                  <a:pt x="251" y="208"/>
                  <a:pt x="252" y="210"/>
                  <a:pt x="253" y="212"/>
                </a:cubicBezTo>
                <a:cubicBezTo>
                  <a:pt x="255" y="216"/>
                  <a:pt x="258" y="218"/>
                  <a:pt x="259" y="222"/>
                </a:cubicBezTo>
                <a:cubicBezTo>
                  <a:pt x="259" y="224"/>
                  <a:pt x="256" y="224"/>
                  <a:pt x="254" y="223"/>
                </a:cubicBezTo>
                <a:cubicBezTo>
                  <a:pt x="252" y="222"/>
                  <a:pt x="250" y="217"/>
                  <a:pt x="249" y="219"/>
                </a:cubicBezTo>
                <a:cubicBezTo>
                  <a:pt x="248" y="224"/>
                  <a:pt x="252" y="228"/>
                  <a:pt x="252" y="233"/>
                </a:cubicBezTo>
                <a:cubicBezTo>
                  <a:pt x="251" y="234"/>
                  <a:pt x="248" y="231"/>
                  <a:pt x="247" y="232"/>
                </a:cubicBezTo>
                <a:cubicBezTo>
                  <a:pt x="246" y="233"/>
                  <a:pt x="249" y="236"/>
                  <a:pt x="248" y="2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0" name="Freeform 3554"/>
          <p:cNvSpPr>
            <a:spLocks noChangeAspect="1"/>
          </p:cNvSpPr>
          <p:nvPr/>
        </p:nvSpPr>
        <p:spPr bwMode="auto">
          <a:xfrm>
            <a:off x="2889251" y="2514814"/>
            <a:ext cx="49213" cy="47625"/>
          </a:xfrm>
          <a:custGeom>
            <a:avLst/>
            <a:gdLst>
              <a:gd name="T0" fmla="*/ 29 w 26"/>
              <a:gd name="T1" fmla="*/ 2 h 25"/>
              <a:gd name="T2" fmla="*/ 31 w 26"/>
              <a:gd name="T3" fmla="*/ 5 h 25"/>
              <a:gd name="T4" fmla="*/ 29 w 26"/>
              <a:gd name="T5" fmla="*/ 20 h 25"/>
              <a:gd name="T6" fmla="*/ 17 w 26"/>
              <a:gd name="T7" fmla="*/ 29 h 25"/>
              <a:gd name="T8" fmla="*/ 4 w 26"/>
              <a:gd name="T9" fmla="*/ 28 h 25"/>
              <a:gd name="T10" fmla="*/ 0 w 26"/>
              <a:gd name="T11" fmla="*/ 23 h 25"/>
              <a:gd name="T12" fmla="*/ 4 w 26"/>
              <a:gd name="T13" fmla="*/ 11 h 25"/>
              <a:gd name="T14" fmla="*/ 11 w 26"/>
              <a:gd name="T15" fmla="*/ 2 h 25"/>
              <a:gd name="T16" fmla="*/ 20 w 26"/>
              <a:gd name="T17" fmla="*/ 0 h 25"/>
              <a:gd name="T18" fmla="*/ 29 w 26"/>
              <a:gd name="T19" fmla="*/ 2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25"/>
              <a:gd name="T32" fmla="*/ 26 w 26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25">
                <a:moveTo>
                  <a:pt x="24" y="2"/>
                </a:moveTo>
                <a:cubicBezTo>
                  <a:pt x="25" y="2"/>
                  <a:pt x="26" y="3"/>
                  <a:pt x="26" y="4"/>
                </a:cubicBezTo>
                <a:cubicBezTo>
                  <a:pt x="25" y="9"/>
                  <a:pt x="26" y="14"/>
                  <a:pt x="24" y="17"/>
                </a:cubicBezTo>
                <a:cubicBezTo>
                  <a:pt x="22" y="21"/>
                  <a:pt x="18" y="23"/>
                  <a:pt x="14" y="24"/>
                </a:cubicBezTo>
                <a:cubicBezTo>
                  <a:pt x="11" y="25"/>
                  <a:pt x="6" y="24"/>
                  <a:pt x="3" y="23"/>
                </a:cubicBezTo>
                <a:cubicBezTo>
                  <a:pt x="1" y="23"/>
                  <a:pt x="0" y="21"/>
                  <a:pt x="0" y="19"/>
                </a:cubicBezTo>
                <a:cubicBezTo>
                  <a:pt x="0" y="16"/>
                  <a:pt x="1" y="12"/>
                  <a:pt x="3" y="9"/>
                </a:cubicBezTo>
                <a:cubicBezTo>
                  <a:pt x="4" y="7"/>
                  <a:pt x="6" y="4"/>
                  <a:pt x="9" y="2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1" name="Freeform 3555"/>
          <p:cNvSpPr>
            <a:spLocks noChangeAspect="1"/>
          </p:cNvSpPr>
          <p:nvPr/>
        </p:nvSpPr>
        <p:spPr bwMode="auto">
          <a:xfrm>
            <a:off x="2941638" y="2521163"/>
            <a:ext cx="31750" cy="20638"/>
          </a:xfrm>
          <a:custGeom>
            <a:avLst/>
            <a:gdLst>
              <a:gd name="T0" fmla="*/ 3 w 16"/>
              <a:gd name="T1" fmla="*/ 2 h 11"/>
              <a:gd name="T2" fmla="*/ 1 w 16"/>
              <a:gd name="T3" fmla="*/ 5 h 11"/>
              <a:gd name="T4" fmla="*/ 3 w 16"/>
              <a:gd name="T5" fmla="*/ 12 h 11"/>
              <a:gd name="T6" fmla="*/ 11 w 16"/>
              <a:gd name="T7" fmla="*/ 11 h 11"/>
              <a:gd name="T8" fmla="*/ 17 w 16"/>
              <a:gd name="T9" fmla="*/ 12 h 11"/>
              <a:gd name="T10" fmla="*/ 19 w 16"/>
              <a:gd name="T11" fmla="*/ 5 h 11"/>
              <a:gd name="T12" fmla="*/ 12 w 16"/>
              <a:gd name="T13" fmla="*/ 2 h 11"/>
              <a:gd name="T14" fmla="*/ 7 w 16"/>
              <a:gd name="T15" fmla="*/ 0 h 11"/>
              <a:gd name="T16" fmla="*/ 3 w 16"/>
              <a:gd name="T17" fmla="*/ 2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1"/>
              <a:gd name="T29" fmla="*/ 16 w 16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1">
                <a:moveTo>
                  <a:pt x="2" y="2"/>
                </a:moveTo>
                <a:cubicBezTo>
                  <a:pt x="1" y="2"/>
                  <a:pt x="1" y="3"/>
                  <a:pt x="1" y="4"/>
                </a:cubicBezTo>
                <a:cubicBezTo>
                  <a:pt x="1" y="6"/>
                  <a:pt x="0" y="9"/>
                  <a:pt x="2" y="10"/>
                </a:cubicBezTo>
                <a:cubicBezTo>
                  <a:pt x="4" y="11"/>
                  <a:pt x="7" y="9"/>
                  <a:pt x="9" y="9"/>
                </a:cubicBezTo>
                <a:cubicBezTo>
                  <a:pt x="11" y="9"/>
                  <a:pt x="13" y="11"/>
                  <a:pt x="14" y="10"/>
                </a:cubicBezTo>
                <a:cubicBezTo>
                  <a:pt x="16" y="9"/>
                  <a:pt x="16" y="6"/>
                  <a:pt x="15" y="4"/>
                </a:cubicBezTo>
                <a:cubicBezTo>
                  <a:pt x="14" y="2"/>
                  <a:pt x="12" y="3"/>
                  <a:pt x="10" y="2"/>
                </a:cubicBezTo>
                <a:cubicBezTo>
                  <a:pt x="9" y="2"/>
                  <a:pt x="8" y="1"/>
                  <a:pt x="6" y="0"/>
                </a:cubicBezTo>
                <a:cubicBezTo>
                  <a:pt x="4" y="0"/>
                  <a:pt x="3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2" name="Freeform 3556"/>
          <p:cNvSpPr>
            <a:spLocks noChangeAspect="1"/>
          </p:cNvSpPr>
          <p:nvPr/>
        </p:nvSpPr>
        <p:spPr bwMode="auto">
          <a:xfrm>
            <a:off x="2938464" y="2500528"/>
            <a:ext cx="9525" cy="17463"/>
          </a:xfrm>
          <a:custGeom>
            <a:avLst/>
            <a:gdLst>
              <a:gd name="T0" fmla="*/ 1 w 5"/>
              <a:gd name="T1" fmla="*/ 1 h 9"/>
              <a:gd name="T2" fmla="*/ 0 w 5"/>
              <a:gd name="T3" fmla="*/ 5 h 9"/>
              <a:gd name="T4" fmla="*/ 2 w 5"/>
              <a:gd name="T5" fmla="*/ 10 h 9"/>
              <a:gd name="T6" fmla="*/ 5 w 5"/>
              <a:gd name="T7" fmla="*/ 7 h 9"/>
              <a:gd name="T8" fmla="*/ 5 w 5"/>
              <a:gd name="T9" fmla="*/ 2 h 9"/>
              <a:gd name="T10" fmla="*/ 1 w 5"/>
              <a:gd name="T11" fmla="*/ 1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3" y="9"/>
                  <a:pt x="4" y="7"/>
                  <a:pt x="4" y="6"/>
                </a:cubicBezTo>
                <a:cubicBezTo>
                  <a:pt x="5" y="4"/>
                  <a:pt x="4" y="3"/>
                  <a:pt x="4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3" name="Freeform 3557"/>
          <p:cNvSpPr>
            <a:spLocks noChangeAspect="1"/>
          </p:cNvSpPr>
          <p:nvPr/>
        </p:nvSpPr>
        <p:spPr bwMode="auto">
          <a:xfrm>
            <a:off x="2846389" y="2471953"/>
            <a:ext cx="36513" cy="28575"/>
          </a:xfrm>
          <a:custGeom>
            <a:avLst/>
            <a:gdLst>
              <a:gd name="T0" fmla="*/ 18 w 19"/>
              <a:gd name="T1" fmla="*/ 0 h 15"/>
              <a:gd name="T2" fmla="*/ 23 w 19"/>
              <a:gd name="T3" fmla="*/ 2 h 15"/>
              <a:gd name="T4" fmla="*/ 15 w 19"/>
              <a:gd name="T5" fmla="*/ 8 h 15"/>
              <a:gd name="T6" fmla="*/ 10 w 19"/>
              <a:gd name="T7" fmla="*/ 16 h 15"/>
              <a:gd name="T8" fmla="*/ 2 w 19"/>
              <a:gd name="T9" fmla="*/ 17 h 15"/>
              <a:gd name="T10" fmla="*/ 0 w 19"/>
              <a:gd name="T11" fmla="*/ 13 h 15"/>
              <a:gd name="T12" fmla="*/ 8 w 19"/>
              <a:gd name="T13" fmla="*/ 7 h 15"/>
              <a:gd name="T14" fmla="*/ 15 w 19"/>
              <a:gd name="T15" fmla="*/ 2 h 15"/>
              <a:gd name="T16" fmla="*/ 18 w 19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5"/>
              <a:gd name="T29" fmla="*/ 19 w 19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5">
                <a:moveTo>
                  <a:pt x="15" y="0"/>
                </a:moveTo>
                <a:cubicBezTo>
                  <a:pt x="17" y="0"/>
                  <a:pt x="19" y="1"/>
                  <a:pt x="19" y="2"/>
                </a:cubicBezTo>
                <a:cubicBezTo>
                  <a:pt x="17" y="5"/>
                  <a:pt x="14" y="5"/>
                  <a:pt x="12" y="7"/>
                </a:cubicBezTo>
                <a:cubicBezTo>
                  <a:pt x="11" y="9"/>
                  <a:pt x="10" y="11"/>
                  <a:pt x="8" y="13"/>
                </a:cubicBezTo>
                <a:cubicBezTo>
                  <a:pt x="6" y="14"/>
                  <a:pt x="4" y="15"/>
                  <a:pt x="2" y="14"/>
                </a:cubicBezTo>
                <a:cubicBezTo>
                  <a:pt x="1" y="14"/>
                  <a:pt x="0" y="12"/>
                  <a:pt x="0" y="11"/>
                </a:cubicBezTo>
                <a:cubicBezTo>
                  <a:pt x="2" y="9"/>
                  <a:pt x="5" y="8"/>
                  <a:pt x="7" y="6"/>
                </a:cubicBezTo>
                <a:cubicBezTo>
                  <a:pt x="8" y="5"/>
                  <a:pt x="10" y="3"/>
                  <a:pt x="12" y="2"/>
                </a:cubicBezTo>
                <a:cubicBezTo>
                  <a:pt x="13" y="1"/>
                  <a:pt x="14" y="0"/>
                  <a:pt x="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4" name="Freeform 3558"/>
          <p:cNvSpPr>
            <a:spLocks noChangeAspect="1"/>
          </p:cNvSpPr>
          <p:nvPr/>
        </p:nvSpPr>
        <p:spPr bwMode="auto">
          <a:xfrm>
            <a:off x="2868613" y="2457663"/>
            <a:ext cx="25400" cy="12700"/>
          </a:xfrm>
          <a:custGeom>
            <a:avLst/>
            <a:gdLst>
              <a:gd name="T0" fmla="*/ 1 w 14"/>
              <a:gd name="T1" fmla="*/ 5 h 6"/>
              <a:gd name="T2" fmla="*/ 11 w 14"/>
              <a:gd name="T3" fmla="*/ 1 h 6"/>
              <a:gd name="T4" fmla="*/ 16 w 14"/>
              <a:gd name="T5" fmla="*/ 3 h 6"/>
              <a:gd name="T6" fmla="*/ 9 w 14"/>
              <a:gd name="T7" fmla="*/ 5 h 6"/>
              <a:gd name="T8" fmla="*/ 1 w 14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6"/>
              <a:gd name="T17" fmla="*/ 14 w 1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6">
                <a:moveTo>
                  <a:pt x="1" y="4"/>
                </a:moveTo>
                <a:cubicBezTo>
                  <a:pt x="3" y="1"/>
                  <a:pt x="7" y="1"/>
                  <a:pt x="10" y="1"/>
                </a:cubicBezTo>
                <a:cubicBezTo>
                  <a:pt x="12" y="0"/>
                  <a:pt x="14" y="1"/>
                  <a:pt x="14" y="2"/>
                </a:cubicBezTo>
                <a:cubicBezTo>
                  <a:pt x="13" y="4"/>
                  <a:pt x="10" y="4"/>
                  <a:pt x="8" y="4"/>
                </a:cubicBezTo>
                <a:cubicBezTo>
                  <a:pt x="6" y="4"/>
                  <a:pt x="0" y="6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5" name="Freeform 3559"/>
          <p:cNvSpPr>
            <a:spLocks noChangeAspect="1"/>
          </p:cNvSpPr>
          <p:nvPr/>
        </p:nvSpPr>
        <p:spPr bwMode="auto">
          <a:xfrm>
            <a:off x="2835275" y="2456078"/>
            <a:ext cx="20638" cy="9525"/>
          </a:xfrm>
          <a:custGeom>
            <a:avLst/>
            <a:gdLst>
              <a:gd name="T0" fmla="*/ 1 w 11"/>
              <a:gd name="T1" fmla="*/ 2 h 5"/>
              <a:gd name="T2" fmla="*/ 5 w 11"/>
              <a:gd name="T3" fmla="*/ 6 h 5"/>
              <a:gd name="T4" fmla="*/ 13 w 11"/>
              <a:gd name="T5" fmla="*/ 4 h 5"/>
              <a:gd name="T6" fmla="*/ 11 w 11"/>
              <a:gd name="T7" fmla="*/ 1 h 5"/>
              <a:gd name="T8" fmla="*/ 1 w 11"/>
              <a:gd name="T9" fmla="*/ 2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2"/>
                </a:moveTo>
                <a:cubicBezTo>
                  <a:pt x="0" y="3"/>
                  <a:pt x="2" y="5"/>
                  <a:pt x="4" y="5"/>
                </a:cubicBezTo>
                <a:cubicBezTo>
                  <a:pt x="6" y="5"/>
                  <a:pt x="9" y="4"/>
                  <a:pt x="11" y="3"/>
                </a:cubicBezTo>
                <a:cubicBezTo>
                  <a:pt x="11" y="2"/>
                  <a:pt x="10" y="1"/>
                  <a:pt x="9" y="1"/>
                </a:cubicBezTo>
                <a:cubicBezTo>
                  <a:pt x="6" y="1"/>
                  <a:pt x="3" y="0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6" name="Freeform 3560"/>
          <p:cNvSpPr>
            <a:spLocks noChangeAspect="1"/>
          </p:cNvSpPr>
          <p:nvPr/>
        </p:nvSpPr>
        <p:spPr bwMode="auto">
          <a:xfrm>
            <a:off x="2854325" y="2513226"/>
            <a:ext cx="14288" cy="14288"/>
          </a:xfrm>
          <a:custGeom>
            <a:avLst/>
            <a:gdLst>
              <a:gd name="T0" fmla="*/ 1 w 7"/>
              <a:gd name="T1" fmla="*/ 3 h 7"/>
              <a:gd name="T2" fmla="*/ 1 w 7"/>
              <a:gd name="T3" fmla="*/ 8 h 7"/>
              <a:gd name="T4" fmla="*/ 5 w 7"/>
              <a:gd name="T5" fmla="*/ 6 h 7"/>
              <a:gd name="T6" fmla="*/ 8 w 7"/>
              <a:gd name="T7" fmla="*/ 3 h 7"/>
              <a:gd name="T8" fmla="*/ 1 w 7"/>
              <a:gd name="T9" fmla="*/ 3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2"/>
                </a:moveTo>
                <a:cubicBezTo>
                  <a:pt x="0" y="3"/>
                  <a:pt x="0" y="5"/>
                  <a:pt x="1" y="6"/>
                </a:cubicBezTo>
                <a:cubicBezTo>
                  <a:pt x="1" y="7"/>
                  <a:pt x="3" y="6"/>
                  <a:pt x="4" y="5"/>
                </a:cubicBezTo>
                <a:cubicBezTo>
                  <a:pt x="5" y="4"/>
                  <a:pt x="7" y="3"/>
                  <a:pt x="6" y="2"/>
                </a:cubicBezTo>
                <a:cubicBezTo>
                  <a:pt x="5" y="0"/>
                  <a:pt x="2" y="1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7" name="Freeform 3561"/>
          <p:cNvSpPr>
            <a:spLocks noChangeAspect="1"/>
          </p:cNvSpPr>
          <p:nvPr/>
        </p:nvSpPr>
        <p:spPr bwMode="auto">
          <a:xfrm>
            <a:off x="2690814" y="2441790"/>
            <a:ext cx="22225" cy="11113"/>
          </a:xfrm>
          <a:custGeom>
            <a:avLst/>
            <a:gdLst>
              <a:gd name="T0" fmla="*/ 2 w 12"/>
              <a:gd name="T1" fmla="*/ 1 h 6"/>
              <a:gd name="T2" fmla="*/ 6 w 12"/>
              <a:gd name="T3" fmla="*/ 6 h 6"/>
              <a:gd name="T4" fmla="*/ 13 w 12"/>
              <a:gd name="T5" fmla="*/ 6 h 6"/>
              <a:gd name="T6" fmla="*/ 12 w 12"/>
              <a:gd name="T7" fmla="*/ 1 h 6"/>
              <a:gd name="T8" fmla="*/ 2 w 12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2" y="1"/>
                </a:moveTo>
                <a:cubicBezTo>
                  <a:pt x="0" y="2"/>
                  <a:pt x="4" y="5"/>
                  <a:pt x="5" y="5"/>
                </a:cubicBezTo>
                <a:cubicBezTo>
                  <a:pt x="7" y="6"/>
                  <a:pt x="9" y="6"/>
                  <a:pt x="11" y="5"/>
                </a:cubicBezTo>
                <a:cubicBezTo>
                  <a:pt x="12" y="4"/>
                  <a:pt x="11" y="2"/>
                  <a:pt x="10" y="1"/>
                </a:cubicBezTo>
                <a:cubicBezTo>
                  <a:pt x="7" y="0"/>
                  <a:pt x="4" y="1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8" name="Freeform 3562"/>
          <p:cNvSpPr>
            <a:spLocks noChangeAspect="1"/>
          </p:cNvSpPr>
          <p:nvPr/>
        </p:nvSpPr>
        <p:spPr bwMode="auto">
          <a:xfrm>
            <a:off x="2860675" y="2284628"/>
            <a:ext cx="96838" cy="49213"/>
          </a:xfrm>
          <a:custGeom>
            <a:avLst/>
            <a:gdLst>
              <a:gd name="T0" fmla="*/ 25 w 51"/>
              <a:gd name="T1" fmla="*/ 6 h 26"/>
              <a:gd name="T2" fmla="*/ 39 w 51"/>
              <a:gd name="T3" fmla="*/ 5 h 26"/>
              <a:gd name="T4" fmla="*/ 50 w 51"/>
              <a:gd name="T5" fmla="*/ 12 h 26"/>
              <a:gd name="T6" fmla="*/ 56 w 51"/>
              <a:gd name="T7" fmla="*/ 16 h 26"/>
              <a:gd name="T8" fmla="*/ 61 w 51"/>
              <a:gd name="T9" fmla="*/ 24 h 26"/>
              <a:gd name="T10" fmla="*/ 60 w 51"/>
              <a:gd name="T11" fmla="*/ 27 h 26"/>
              <a:gd name="T12" fmla="*/ 49 w 51"/>
              <a:gd name="T13" fmla="*/ 24 h 26"/>
              <a:gd name="T14" fmla="*/ 33 w 51"/>
              <a:gd name="T15" fmla="*/ 25 h 26"/>
              <a:gd name="T16" fmla="*/ 19 w 51"/>
              <a:gd name="T17" fmla="*/ 30 h 26"/>
              <a:gd name="T18" fmla="*/ 12 w 51"/>
              <a:gd name="T19" fmla="*/ 30 h 26"/>
              <a:gd name="T20" fmla="*/ 7 w 51"/>
              <a:gd name="T21" fmla="*/ 24 h 26"/>
              <a:gd name="T22" fmla="*/ 8 w 51"/>
              <a:gd name="T23" fmla="*/ 17 h 26"/>
              <a:gd name="T24" fmla="*/ 7 w 51"/>
              <a:gd name="T25" fmla="*/ 16 h 26"/>
              <a:gd name="T26" fmla="*/ 0 w 51"/>
              <a:gd name="T27" fmla="*/ 14 h 26"/>
              <a:gd name="T28" fmla="*/ 5 w 51"/>
              <a:gd name="T29" fmla="*/ 1 h 26"/>
              <a:gd name="T30" fmla="*/ 10 w 51"/>
              <a:gd name="T31" fmla="*/ 1 h 26"/>
              <a:gd name="T32" fmla="*/ 25 w 51"/>
              <a:gd name="T33" fmla="*/ 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6"/>
              <a:gd name="T53" fmla="*/ 51 w 51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6">
                <a:moveTo>
                  <a:pt x="21" y="5"/>
                </a:moveTo>
                <a:cubicBezTo>
                  <a:pt x="25" y="6"/>
                  <a:pt x="29" y="3"/>
                  <a:pt x="33" y="4"/>
                </a:cubicBezTo>
                <a:cubicBezTo>
                  <a:pt x="37" y="4"/>
                  <a:pt x="39" y="8"/>
                  <a:pt x="42" y="10"/>
                </a:cubicBezTo>
                <a:cubicBezTo>
                  <a:pt x="43" y="11"/>
                  <a:pt x="46" y="12"/>
                  <a:pt x="47" y="13"/>
                </a:cubicBezTo>
                <a:cubicBezTo>
                  <a:pt x="49" y="15"/>
                  <a:pt x="50" y="18"/>
                  <a:pt x="51" y="20"/>
                </a:cubicBezTo>
                <a:cubicBezTo>
                  <a:pt x="51" y="21"/>
                  <a:pt x="51" y="23"/>
                  <a:pt x="50" y="23"/>
                </a:cubicBezTo>
                <a:cubicBezTo>
                  <a:pt x="47" y="23"/>
                  <a:pt x="44" y="21"/>
                  <a:pt x="41" y="20"/>
                </a:cubicBezTo>
                <a:cubicBezTo>
                  <a:pt x="36" y="20"/>
                  <a:pt x="32" y="20"/>
                  <a:pt x="28" y="21"/>
                </a:cubicBezTo>
                <a:cubicBezTo>
                  <a:pt x="24" y="21"/>
                  <a:pt x="20" y="24"/>
                  <a:pt x="16" y="25"/>
                </a:cubicBezTo>
                <a:cubicBezTo>
                  <a:pt x="14" y="25"/>
                  <a:pt x="12" y="26"/>
                  <a:pt x="10" y="25"/>
                </a:cubicBezTo>
                <a:cubicBezTo>
                  <a:pt x="8" y="24"/>
                  <a:pt x="7" y="22"/>
                  <a:pt x="6" y="20"/>
                </a:cubicBezTo>
                <a:cubicBezTo>
                  <a:pt x="6" y="18"/>
                  <a:pt x="7" y="16"/>
                  <a:pt x="7" y="14"/>
                </a:cubicBezTo>
                <a:cubicBezTo>
                  <a:pt x="7" y="14"/>
                  <a:pt x="6" y="13"/>
                  <a:pt x="6" y="13"/>
                </a:cubicBezTo>
                <a:cubicBezTo>
                  <a:pt x="4" y="12"/>
                  <a:pt x="1" y="14"/>
                  <a:pt x="0" y="12"/>
                </a:cubicBezTo>
                <a:cubicBezTo>
                  <a:pt x="0" y="8"/>
                  <a:pt x="2" y="5"/>
                  <a:pt x="4" y="1"/>
                </a:cubicBezTo>
                <a:cubicBezTo>
                  <a:pt x="5" y="0"/>
                  <a:pt x="7" y="1"/>
                  <a:pt x="8" y="1"/>
                </a:cubicBezTo>
                <a:cubicBezTo>
                  <a:pt x="13" y="2"/>
                  <a:pt x="17" y="5"/>
                  <a:pt x="21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59" name="Freeform 3563"/>
          <p:cNvSpPr>
            <a:spLocks noChangeAspect="1"/>
          </p:cNvSpPr>
          <p:nvPr/>
        </p:nvSpPr>
        <p:spPr bwMode="auto">
          <a:xfrm>
            <a:off x="2549526" y="2268751"/>
            <a:ext cx="123825" cy="96838"/>
          </a:xfrm>
          <a:custGeom>
            <a:avLst/>
            <a:gdLst>
              <a:gd name="T0" fmla="*/ 74 w 65"/>
              <a:gd name="T1" fmla="*/ 6 h 50"/>
              <a:gd name="T2" fmla="*/ 78 w 65"/>
              <a:gd name="T3" fmla="*/ 7 h 50"/>
              <a:gd name="T4" fmla="*/ 68 w 65"/>
              <a:gd name="T5" fmla="*/ 16 h 50"/>
              <a:gd name="T6" fmla="*/ 58 w 65"/>
              <a:gd name="T7" fmla="*/ 27 h 50"/>
              <a:gd name="T8" fmla="*/ 46 w 65"/>
              <a:gd name="T9" fmla="*/ 39 h 50"/>
              <a:gd name="T10" fmla="*/ 28 w 65"/>
              <a:gd name="T11" fmla="*/ 35 h 50"/>
              <a:gd name="T12" fmla="*/ 20 w 65"/>
              <a:gd name="T13" fmla="*/ 37 h 50"/>
              <a:gd name="T14" fmla="*/ 20 w 65"/>
              <a:gd name="T15" fmla="*/ 39 h 50"/>
              <a:gd name="T16" fmla="*/ 26 w 65"/>
              <a:gd name="T17" fmla="*/ 41 h 50"/>
              <a:gd name="T18" fmla="*/ 28 w 65"/>
              <a:gd name="T19" fmla="*/ 46 h 50"/>
              <a:gd name="T20" fmla="*/ 14 w 65"/>
              <a:gd name="T21" fmla="*/ 60 h 50"/>
              <a:gd name="T22" fmla="*/ 11 w 65"/>
              <a:gd name="T23" fmla="*/ 59 h 50"/>
              <a:gd name="T24" fmla="*/ 1 w 65"/>
              <a:gd name="T25" fmla="*/ 59 h 50"/>
              <a:gd name="T26" fmla="*/ 4 w 65"/>
              <a:gd name="T27" fmla="*/ 54 h 50"/>
              <a:gd name="T28" fmla="*/ 4 w 65"/>
              <a:gd name="T29" fmla="*/ 44 h 50"/>
              <a:gd name="T30" fmla="*/ 0 w 65"/>
              <a:gd name="T31" fmla="*/ 39 h 50"/>
              <a:gd name="T32" fmla="*/ 4 w 65"/>
              <a:gd name="T33" fmla="*/ 23 h 50"/>
              <a:gd name="T34" fmla="*/ 4 w 65"/>
              <a:gd name="T35" fmla="*/ 20 h 50"/>
              <a:gd name="T36" fmla="*/ 6 w 65"/>
              <a:gd name="T37" fmla="*/ 12 h 50"/>
              <a:gd name="T38" fmla="*/ 16 w 65"/>
              <a:gd name="T39" fmla="*/ 15 h 50"/>
              <a:gd name="T40" fmla="*/ 18 w 65"/>
              <a:gd name="T41" fmla="*/ 13 h 50"/>
              <a:gd name="T42" fmla="*/ 11 w 65"/>
              <a:gd name="T43" fmla="*/ 6 h 50"/>
              <a:gd name="T44" fmla="*/ 17 w 65"/>
              <a:gd name="T45" fmla="*/ 4 h 50"/>
              <a:gd name="T46" fmla="*/ 31 w 65"/>
              <a:gd name="T47" fmla="*/ 1 h 50"/>
              <a:gd name="T48" fmla="*/ 34 w 65"/>
              <a:gd name="T49" fmla="*/ 4 h 50"/>
              <a:gd name="T50" fmla="*/ 38 w 65"/>
              <a:gd name="T51" fmla="*/ 1 h 50"/>
              <a:gd name="T52" fmla="*/ 52 w 65"/>
              <a:gd name="T53" fmla="*/ 2 h 50"/>
              <a:gd name="T54" fmla="*/ 53 w 65"/>
              <a:gd name="T55" fmla="*/ 6 h 50"/>
              <a:gd name="T56" fmla="*/ 59 w 65"/>
              <a:gd name="T57" fmla="*/ 2 h 50"/>
              <a:gd name="T58" fmla="*/ 74 w 65"/>
              <a:gd name="T59" fmla="*/ 6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"/>
              <a:gd name="T91" fmla="*/ 0 h 50"/>
              <a:gd name="T92" fmla="*/ 65 w 65"/>
              <a:gd name="T93" fmla="*/ 50 h 5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" h="50">
                <a:moveTo>
                  <a:pt x="62" y="5"/>
                </a:moveTo>
                <a:cubicBezTo>
                  <a:pt x="63" y="5"/>
                  <a:pt x="65" y="5"/>
                  <a:pt x="65" y="6"/>
                </a:cubicBezTo>
                <a:cubicBezTo>
                  <a:pt x="63" y="9"/>
                  <a:pt x="60" y="11"/>
                  <a:pt x="57" y="13"/>
                </a:cubicBezTo>
                <a:cubicBezTo>
                  <a:pt x="54" y="16"/>
                  <a:pt x="51" y="19"/>
                  <a:pt x="48" y="22"/>
                </a:cubicBezTo>
                <a:cubicBezTo>
                  <a:pt x="45" y="26"/>
                  <a:pt x="42" y="31"/>
                  <a:pt x="38" y="32"/>
                </a:cubicBezTo>
                <a:cubicBezTo>
                  <a:pt x="33" y="33"/>
                  <a:pt x="28" y="30"/>
                  <a:pt x="23" y="29"/>
                </a:cubicBezTo>
                <a:cubicBezTo>
                  <a:pt x="21" y="29"/>
                  <a:pt x="19" y="29"/>
                  <a:pt x="17" y="30"/>
                </a:cubicBezTo>
                <a:cubicBezTo>
                  <a:pt x="16" y="30"/>
                  <a:pt x="17" y="31"/>
                  <a:pt x="17" y="32"/>
                </a:cubicBezTo>
                <a:cubicBezTo>
                  <a:pt x="18" y="33"/>
                  <a:pt x="21" y="33"/>
                  <a:pt x="22" y="34"/>
                </a:cubicBezTo>
                <a:cubicBezTo>
                  <a:pt x="23" y="35"/>
                  <a:pt x="24" y="36"/>
                  <a:pt x="23" y="38"/>
                </a:cubicBezTo>
                <a:cubicBezTo>
                  <a:pt x="21" y="42"/>
                  <a:pt x="16" y="46"/>
                  <a:pt x="12" y="49"/>
                </a:cubicBezTo>
                <a:cubicBezTo>
                  <a:pt x="11" y="50"/>
                  <a:pt x="10" y="49"/>
                  <a:pt x="9" y="48"/>
                </a:cubicBezTo>
                <a:cubicBezTo>
                  <a:pt x="7" y="48"/>
                  <a:pt x="4" y="49"/>
                  <a:pt x="1" y="48"/>
                </a:cubicBezTo>
                <a:cubicBezTo>
                  <a:pt x="0" y="47"/>
                  <a:pt x="2" y="46"/>
                  <a:pt x="3" y="44"/>
                </a:cubicBezTo>
                <a:cubicBezTo>
                  <a:pt x="3" y="42"/>
                  <a:pt x="4" y="39"/>
                  <a:pt x="3" y="36"/>
                </a:cubicBezTo>
                <a:cubicBezTo>
                  <a:pt x="3" y="34"/>
                  <a:pt x="0" y="34"/>
                  <a:pt x="0" y="32"/>
                </a:cubicBezTo>
                <a:cubicBezTo>
                  <a:pt x="0" y="28"/>
                  <a:pt x="2" y="23"/>
                  <a:pt x="3" y="19"/>
                </a:cubicBezTo>
                <a:cubicBezTo>
                  <a:pt x="3" y="18"/>
                  <a:pt x="3" y="17"/>
                  <a:pt x="3" y="16"/>
                </a:cubicBezTo>
                <a:cubicBezTo>
                  <a:pt x="4" y="14"/>
                  <a:pt x="3" y="11"/>
                  <a:pt x="5" y="10"/>
                </a:cubicBezTo>
                <a:cubicBezTo>
                  <a:pt x="8" y="9"/>
                  <a:pt x="10" y="12"/>
                  <a:pt x="13" y="12"/>
                </a:cubicBezTo>
                <a:cubicBezTo>
                  <a:pt x="14" y="12"/>
                  <a:pt x="15" y="11"/>
                  <a:pt x="15" y="11"/>
                </a:cubicBezTo>
                <a:cubicBezTo>
                  <a:pt x="13" y="8"/>
                  <a:pt x="9" y="8"/>
                  <a:pt x="9" y="5"/>
                </a:cubicBezTo>
                <a:cubicBezTo>
                  <a:pt x="9" y="3"/>
                  <a:pt x="12" y="4"/>
                  <a:pt x="14" y="3"/>
                </a:cubicBezTo>
                <a:cubicBezTo>
                  <a:pt x="18" y="2"/>
                  <a:pt x="22" y="1"/>
                  <a:pt x="26" y="1"/>
                </a:cubicBezTo>
                <a:cubicBezTo>
                  <a:pt x="27" y="1"/>
                  <a:pt x="27" y="3"/>
                  <a:pt x="28" y="3"/>
                </a:cubicBezTo>
                <a:cubicBezTo>
                  <a:pt x="29" y="3"/>
                  <a:pt x="30" y="1"/>
                  <a:pt x="32" y="1"/>
                </a:cubicBezTo>
                <a:cubicBezTo>
                  <a:pt x="35" y="0"/>
                  <a:pt x="39" y="0"/>
                  <a:pt x="43" y="2"/>
                </a:cubicBezTo>
                <a:cubicBezTo>
                  <a:pt x="44" y="2"/>
                  <a:pt x="43" y="5"/>
                  <a:pt x="44" y="5"/>
                </a:cubicBezTo>
                <a:cubicBezTo>
                  <a:pt x="46" y="5"/>
                  <a:pt x="47" y="2"/>
                  <a:pt x="49" y="2"/>
                </a:cubicBezTo>
                <a:cubicBezTo>
                  <a:pt x="54" y="1"/>
                  <a:pt x="58" y="3"/>
                  <a:pt x="62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0" name="Freeform 3564"/>
          <p:cNvSpPr>
            <a:spLocks noChangeAspect="1"/>
          </p:cNvSpPr>
          <p:nvPr/>
        </p:nvSpPr>
        <p:spPr bwMode="auto">
          <a:xfrm>
            <a:off x="2411413" y="2281451"/>
            <a:ext cx="120650" cy="109538"/>
          </a:xfrm>
          <a:custGeom>
            <a:avLst/>
            <a:gdLst>
              <a:gd name="T0" fmla="*/ 52 w 64"/>
              <a:gd name="T1" fmla="*/ 26 h 58"/>
              <a:gd name="T2" fmla="*/ 56 w 64"/>
              <a:gd name="T3" fmla="*/ 20 h 58"/>
              <a:gd name="T4" fmla="*/ 69 w 64"/>
              <a:gd name="T5" fmla="*/ 14 h 58"/>
              <a:gd name="T6" fmla="*/ 66 w 64"/>
              <a:gd name="T7" fmla="*/ 10 h 58"/>
              <a:gd name="T8" fmla="*/ 74 w 64"/>
              <a:gd name="T9" fmla="*/ 4 h 58"/>
              <a:gd name="T10" fmla="*/ 70 w 64"/>
              <a:gd name="T11" fmla="*/ 0 h 58"/>
              <a:gd name="T12" fmla="*/ 56 w 64"/>
              <a:gd name="T13" fmla="*/ 4 h 58"/>
              <a:gd name="T14" fmla="*/ 46 w 64"/>
              <a:gd name="T15" fmla="*/ 6 h 58"/>
              <a:gd name="T16" fmla="*/ 39 w 64"/>
              <a:gd name="T17" fmla="*/ 4 h 58"/>
              <a:gd name="T18" fmla="*/ 34 w 64"/>
              <a:gd name="T19" fmla="*/ 5 h 58"/>
              <a:gd name="T20" fmla="*/ 31 w 64"/>
              <a:gd name="T21" fmla="*/ 2 h 58"/>
              <a:gd name="T22" fmla="*/ 24 w 64"/>
              <a:gd name="T23" fmla="*/ 6 h 58"/>
              <a:gd name="T24" fmla="*/ 30 w 64"/>
              <a:gd name="T25" fmla="*/ 10 h 58"/>
              <a:gd name="T26" fmla="*/ 28 w 64"/>
              <a:gd name="T27" fmla="*/ 12 h 58"/>
              <a:gd name="T28" fmla="*/ 19 w 64"/>
              <a:gd name="T29" fmla="*/ 8 h 58"/>
              <a:gd name="T30" fmla="*/ 18 w 64"/>
              <a:gd name="T31" fmla="*/ 12 h 58"/>
              <a:gd name="T32" fmla="*/ 26 w 64"/>
              <a:gd name="T33" fmla="*/ 17 h 58"/>
              <a:gd name="T34" fmla="*/ 33 w 64"/>
              <a:gd name="T35" fmla="*/ 17 h 58"/>
              <a:gd name="T36" fmla="*/ 28 w 64"/>
              <a:gd name="T37" fmla="*/ 23 h 58"/>
              <a:gd name="T38" fmla="*/ 32 w 64"/>
              <a:gd name="T39" fmla="*/ 27 h 58"/>
              <a:gd name="T40" fmla="*/ 24 w 64"/>
              <a:gd name="T41" fmla="*/ 35 h 58"/>
              <a:gd name="T42" fmla="*/ 15 w 64"/>
              <a:gd name="T43" fmla="*/ 33 h 58"/>
              <a:gd name="T44" fmla="*/ 10 w 64"/>
              <a:gd name="T45" fmla="*/ 26 h 58"/>
              <a:gd name="T46" fmla="*/ 5 w 64"/>
              <a:gd name="T47" fmla="*/ 26 h 58"/>
              <a:gd name="T48" fmla="*/ 0 w 64"/>
              <a:gd name="T49" fmla="*/ 33 h 58"/>
              <a:gd name="T50" fmla="*/ 2 w 64"/>
              <a:gd name="T51" fmla="*/ 42 h 58"/>
              <a:gd name="T52" fmla="*/ 10 w 64"/>
              <a:gd name="T53" fmla="*/ 45 h 58"/>
              <a:gd name="T54" fmla="*/ 15 w 64"/>
              <a:gd name="T55" fmla="*/ 46 h 58"/>
              <a:gd name="T56" fmla="*/ 24 w 64"/>
              <a:gd name="T57" fmla="*/ 52 h 58"/>
              <a:gd name="T58" fmla="*/ 26 w 64"/>
              <a:gd name="T59" fmla="*/ 58 h 58"/>
              <a:gd name="T60" fmla="*/ 32 w 64"/>
              <a:gd name="T61" fmla="*/ 61 h 58"/>
              <a:gd name="T62" fmla="*/ 33 w 64"/>
              <a:gd name="T63" fmla="*/ 68 h 58"/>
              <a:gd name="T64" fmla="*/ 39 w 64"/>
              <a:gd name="T65" fmla="*/ 68 h 58"/>
              <a:gd name="T66" fmla="*/ 43 w 64"/>
              <a:gd name="T67" fmla="*/ 69 h 58"/>
              <a:gd name="T68" fmla="*/ 49 w 64"/>
              <a:gd name="T69" fmla="*/ 64 h 58"/>
              <a:gd name="T70" fmla="*/ 47 w 64"/>
              <a:gd name="T71" fmla="*/ 58 h 58"/>
              <a:gd name="T72" fmla="*/ 52 w 64"/>
              <a:gd name="T73" fmla="*/ 61 h 58"/>
              <a:gd name="T74" fmla="*/ 62 w 64"/>
              <a:gd name="T75" fmla="*/ 61 h 58"/>
              <a:gd name="T76" fmla="*/ 69 w 64"/>
              <a:gd name="T77" fmla="*/ 56 h 58"/>
              <a:gd name="T78" fmla="*/ 68 w 64"/>
              <a:gd name="T79" fmla="*/ 46 h 58"/>
              <a:gd name="T80" fmla="*/ 75 w 64"/>
              <a:gd name="T81" fmla="*/ 40 h 58"/>
              <a:gd name="T82" fmla="*/ 74 w 64"/>
              <a:gd name="T83" fmla="*/ 36 h 58"/>
              <a:gd name="T84" fmla="*/ 65 w 64"/>
              <a:gd name="T85" fmla="*/ 36 h 58"/>
              <a:gd name="T86" fmla="*/ 68 w 64"/>
              <a:gd name="T87" fmla="*/ 31 h 58"/>
              <a:gd name="T88" fmla="*/ 65 w 64"/>
              <a:gd name="T89" fmla="*/ 25 h 58"/>
              <a:gd name="T90" fmla="*/ 59 w 64"/>
              <a:gd name="T91" fmla="*/ 23 h 58"/>
              <a:gd name="T92" fmla="*/ 52 w 64"/>
              <a:gd name="T93" fmla="*/ 26 h 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"/>
              <a:gd name="T142" fmla="*/ 0 h 58"/>
              <a:gd name="T143" fmla="*/ 64 w 64"/>
              <a:gd name="T144" fmla="*/ 58 h 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" h="58">
                <a:moveTo>
                  <a:pt x="44" y="22"/>
                </a:moveTo>
                <a:cubicBezTo>
                  <a:pt x="42" y="21"/>
                  <a:pt x="45" y="18"/>
                  <a:pt x="47" y="17"/>
                </a:cubicBezTo>
                <a:cubicBezTo>
                  <a:pt x="50" y="14"/>
                  <a:pt x="55" y="15"/>
                  <a:pt x="58" y="12"/>
                </a:cubicBezTo>
                <a:cubicBezTo>
                  <a:pt x="59" y="11"/>
                  <a:pt x="56" y="9"/>
                  <a:pt x="56" y="8"/>
                </a:cubicBezTo>
                <a:cubicBezTo>
                  <a:pt x="58" y="6"/>
                  <a:pt x="62" y="5"/>
                  <a:pt x="62" y="3"/>
                </a:cubicBezTo>
                <a:cubicBezTo>
                  <a:pt x="63" y="1"/>
                  <a:pt x="60" y="0"/>
                  <a:pt x="59" y="0"/>
                </a:cubicBezTo>
                <a:cubicBezTo>
                  <a:pt x="55" y="1"/>
                  <a:pt x="51" y="3"/>
                  <a:pt x="47" y="3"/>
                </a:cubicBezTo>
                <a:cubicBezTo>
                  <a:pt x="44" y="4"/>
                  <a:pt x="42" y="6"/>
                  <a:pt x="39" y="5"/>
                </a:cubicBezTo>
                <a:cubicBezTo>
                  <a:pt x="37" y="5"/>
                  <a:pt x="35" y="3"/>
                  <a:pt x="33" y="3"/>
                </a:cubicBezTo>
                <a:cubicBezTo>
                  <a:pt x="32" y="2"/>
                  <a:pt x="31" y="4"/>
                  <a:pt x="29" y="4"/>
                </a:cubicBezTo>
                <a:cubicBezTo>
                  <a:pt x="28" y="4"/>
                  <a:pt x="27" y="2"/>
                  <a:pt x="26" y="2"/>
                </a:cubicBezTo>
                <a:cubicBezTo>
                  <a:pt x="24" y="3"/>
                  <a:pt x="20" y="3"/>
                  <a:pt x="20" y="5"/>
                </a:cubicBezTo>
                <a:cubicBezTo>
                  <a:pt x="20" y="7"/>
                  <a:pt x="24" y="6"/>
                  <a:pt x="25" y="8"/>
                </a:cubicBezTo>
                <a:cubicBezTo>
                  <a:pt x="26" y="8"/>
                  <a:pt x="25" y="10"/>
                  <a:pt x="24" y="10"/>
                </a:cubicBezTo>
                <a:cubicBezTo>
                  <a:pt x="21" y="10"/>
                  <a:pt x="20" y="7"/>
                  <a:pt x="16" y="7"/>
                </a:cubicBezTo>
                <a:cubicBezTo>
                  <a:pt x="15" y="7"/>
                  <a:pt x="14" y="9"/>
                  <a:pt x="15" y="10"/>
                </a:cubicBezTo>
                <a:cubicBezTo>
                  <a:pt x="17" y="12"/>
                  <a:pt x="19" y="13"/>
                  <a:pt x="22" y="14"/>
                </a:cubicBezTo>
                <a:cubicBezTo>
                  <a:pt x="24" y="15"/>
                  <a:pt x="27" y="12"/>
                  <a:pt x="28" y="14"/>
                </a:cubicBezTo>
                <a:cubicBezTo>
                  <a:pt x="28" y="16"/>
                  <a:pt x="24" y="17"/>
                  <a:pt x="24" y="19"/>
                </a:cubicBezTo>
                <a:cubicBezTo>
                  <a:pt x="23" y="21"/>
                  <a:pt x="28" y="22"/>
                  <a:pt x="27" y="23"/>
                </a:cubicBezTo>
                <a:cubicBezTo>
                  <a:pt x="26" y="26"/>
                  <a:pt x="23" y="28"/>
                  <a:pt x="20" y="29"/>
                </a:cubicBezTo>
                <a:cubicBezTo>
                  <a:pt x="18" y="30"/>
                  <a:pt x="15" y="30"/>
                  <a:pt x="13" y="28"/>
                </a:cubicBezTo>
                <a:cubicBezTo>
                  <a:pt x="11" y="27"/>
                  <a:pt x="10" y="23"/>
                  <a:pt x="8" y="22"/>
                </a:cubicBezTo>
                <a:cubicBezTo>
                  <a:pt x="7" y="21"/>
                  <a:pt x="5" y="21"/>
                  <a:pt x="4" y="22"/>
                </a:cubicBezTo>
                <a:cubicBezTo>
                  <a:pt x="2" y="23"/>
                  <a:pt x="0" y="26"/>
                  <a:pt x="0" y="28"/>
                </a:cubicBezTo>
                <a:cubicBezTo>
                  <a:pt x="0" y="31"/>
                  <a:pt x="1" y="33"/>
                  <a:pt x="2" y="35"/>
                </a:cubicBezTo>
                <a:cubicBezTo>
                  <a:pt x="4" y="36"/>
                  <a:pt x="6" y="38"/>
                  <a:pt x="8" y="38"/>
                </a:cubicBezTo>
                <a:cubicBezTo>
                  <a:pt x="9" y="39"/>
                  <a:pt x="12" y="38"/>
                  <a:pt x="13" y="39"/>
                </a:cubicBezTo>
                <a:cubicBezTo>
                  <a:pt x="16" y="40"/>
                  <a:pt x="18" y="42"/>
                  <a:pt x="20" y="44"/>
                </a:cubicBezTo>
                <a:cubicBezTo>
                  <a:pt x="21" y="45"/>
                  <a:pt x="21" y="48"/>
                  <a:pt x="22" y="49"/>
                </a:cubicBezTo>
                <a:cubicBezTo>
                  <a:pt x="24" y="51"/>
                  <a:pt x="26" y="50"/>
                  <a:pt x="27" y="51"/>
                </a:cubicBezTo>
                <a:cubicBezTo>
                  <a:pt x="28" y="53"/>
                  <a:pt x="27" y="56"/>
                  <a:pt x="28" y="57"/>
                </a:cubicBezTo>
                <a:cubicBezTo>
                  <a:pt x="29" y="58"/>
                  <a:pt x="31" y="57"/>
                  <a:pt x="33" y="57"/>
                </a:cubicBezTo>
                <a:cubicBezTo>
                  <a:pt x="34" y="57"/>
                  <a:pt x="35" y="58"/>
                  <a:pt x="36" y="58"/>
                </a:cubicBezTo>
                <a:cubicBezTo>
                  <a:pt x="38" y="57"/>
                  <a:pt x="40" y="56"/>
                  <a:pt x="41" y="54"/>
                </a:cubicBezTo>
                <a:cubicBezTo>
                  <a:pt x="42" y="52"/>
                  <a:pt x="39" y="50"/>
                  <a:pt x="40" y="49"/>
                </a:cubicBezTo>
                <a:cubicBezTo>
                  <a:pt x="41" y="47"/>
                  <a:pt x="42" y="51"/>
                  <a:pt x="44" y="51"/>
                </a:cubicBezTo>
                <a:cubicBezTo>
                  <a:pt x="46" y="52"/>
                  <a:pt x="49" y="52"/>
                  <a:pt x="52" y="51"/>
                </a:cubicBezTo>
                <a:cubicBezTo>
                  <a:pt x="54" y="51"/>
                  <a:pt x="57" y="50"/>
                  <a:pt x="58" y="47"/>
                </a:cubicBezTo>
                <a:cubicBezTo>
                  <a:pt x="59" y="45"/>
                  <a:pt x="56" y="42"/>
                  <a:pt x="57" y="39"/>
                </a:cubicBezTo>
                <a:cubicBezTo>
                  <a:pt x="58" y="37"/>
                  <a:pt x="62" y="36"/>
                  <a:pt x="63" y="34"/>
                </a:cubicBezTo>
                <a:cubicBezTo>
                  <a:pt x="64" y="33"/>
                  <a:pt x="64" y="30"/>
                  <a:pt x="62" y="30"/>
                </a:cubicBezTo>
                <a:cubicBezTo>
                  <a:pt x="60" y="28"/>
                  <a:pt x="57" y="31"/>
                  <a:pt x="55" y="30"/>
                </a:cubicBezTo>
                <a:cubicBezTo>
                  <a:pt x="54" y="29"/>
                  <a:pt x="57" y="27"/>
                  <a:pt x="57" y="26"/>
                </a:cubicBezTo>
                <a:cubicBezTo>
                  <a:pt x="57" y="24"/>
                  <a:pt x="56" y="22"/>
                  <a:pt x="55" y="21"/>
                </a:cubicBezTo>
                <a:cubicBezTo>
                  <a:pt x="54" y="20"/>
                  <a:pt x="51" y="19"/>
                  <a:pt x="50" y="19"/>
                </a:cubicBezTo>
                <a:cubicBezTo>
                  <a:pt x="47" y="19"/>
                  <a:pt x="46" y="24"/>
                  <a:pt x="44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1" name="Freeform 3565"/>
          <p:cNvSpPr>
            <a:spLocks noChangeAspect="1"/>
          </p:cNvSpPr>
          <p:nvPr/>
        </p:nvSpPr>
        <p:spPr bwMode="auto">
          <a:xfrm>
            <a:off x="2481263" y="2268752"/>
            <a:ext cx="39688" cy="17463"/>
          </a:xfrm>
          <a:custGeom>
            <a:avLst/>
            <a:gdLst>
              <a:gd name="T0" fmla="*/ 4 w 21"/>
              <a:gd name="T1" fmla="*/ 9 h 9"/>
              <a:gd name="T2" fmla="*/ 1 w 21"/>
              <a:gd name="T3" fmla="*/ 10 h 9"/>
              <a:gd name="T4" fmla="*/ 7 w 21"/>
              <a:gd name="T5" fmla="*/ 11 h 9"/>
              <a:gd name="T6" fmla="*/ 15 w 21"/>
              <a:gd name="T7" fmla="*/ 9 h 9"/>
              <a:gd name="T8" fmla="*/ 21 w 21"/>
              <a:gd name="T9" fmla="*/ 6 h 9"/>
              <a:gd name="T10" fmla="*/ 23 w 21"/>
              <a:gd name="T11" fmla="*/ 2 h 9"/>
              <a:gd name="T12" fmla="*/ 17 w 21"/>
              <a:gd name="T13" fmla="*/ 4 h 9"/>
              <a:gd name="T14" fmla="*/ 8 w 21"/>
              <a:gd name="T15" fmla="*/ 6 h 9"/>
              <a:gd name="T16" fmla="*/ 4 w 21"/>
              <a:gd name="T17" fmla="*/ 9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9"/>
              <a:gd name="T29" fmla="*/ 21 w 2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9">
                <a:moveTo>
                  <a:pt x="3" y="7"/>
                </a:moveTo>
                <a:cubicBezTo>
                  <a:pt x="2" y="7"/>
                  <a:pt x="0" y="8"/>
                  <a:pt x="1" y="8"/>
                </a:cubicBezTo>
                <a:cubicBezTo>
                  <a:pt x="3" y="9"/>
                  <a:pt x="4" y="9"/>
                  <a:pt x="6" y="9"/>
                </a:cubicBezTo>
                <a:cubicBezTo>
                  <a:pt x="8" y="8"/>
                  <a:pt x="11" y="8"/>
                  <a:pt x="13" y="7"/>
                </a:cubicBezTo>
                <a:cubicBezTo>
                  <a:pt x="15" y="7"/>
                  <a:pt x="16" y="6"/>
                  <a:pt x="18" y="5"/>
                </a:cubicBezTo>
                <a:cubicBezTo>
                  <a:pt x="19" y="4"/>
                  <a:pt x="21" y="2"/>
                  <a:pt x="19" y="2"/>
                </a:cubicBezTo>
                <a:cubicBezTo>
                  <a:pt x="18" y="0"/>
                  <a:pt x="16" y="2"/>
                  <a:pt x="14" y="3"/>
                </a:cubicBezTo>
                <a:cubicBezTo>
                  <a:pt x="11" y="4"/>
                  <a:pt x="9" y="4"/>
                  <a:pt x="7" y="5"/>
                </a:cubicBezTo>
                <a:cubicBezTo>
                  <a:pt x="6" y="6"/>
                  <a:pt x="4" y="6"/>
                  <a:pt x="3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2" name="Freeform 3566"/>
          <p:cNvSpPr>
            <a:spLocks noChangeAspect="1"/>
          </p:cNvSpPr>
          <p:nvPr/>
        </p:nvSpPr>
        <p:spPr bwMode="auto">
          <a:xfrm>
            <a:off x="2520950" y="2308440"/>
            <a:ext cx="14288" cy="15875"/>
          </a:xfrm>
          <a:custGeom>
            <a:avLst/>
            <a:gdLst>
              <a:gd name="T0" fmla="*/ 6 w 7"/>
              <a:gd name="T1" fmla="*/ 1 h 9"/>
              <a:gd name="T2" fmla="*/ 9 w 7"/>
              <a:gd name="T3" fmla="*/ 4 h 9"/>
              <a:gd name="T4" fmla="*/ 6 w 7"/>
              <a:gd name="T5" fmla="*/ 9 h 9"/>
              <a:gd name="T6" fmla="*/ 1 w 7"/>
              <a:gd name="T7" fmla="*/ 9 h 9"/>
              <a:gd name="T8" fmla="*/ 1 w 7"/>
              <a:gd name="T9" fmla="*/ 3 h 9"/>
              <a:gd name="T10" fmla="*/ 6 w 7"/>
              <a:gd name="T11" fmla="*/ 1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5" y="1"/>
                </a:moveTo>
                <a:cubicBezTo>
                  <a:pt x="6" y="1"/>
                  <a:pt x="7" y="3"/>
                  <a:pt x="7" y="4"/>
                </a:cubicBezTo>
                <a:cubicBezTo>
                  <a:pt x="7" y="6"/>
                  <a:pt x="6" y="7"/>
                  <a:pt x="5" y="8"/>
                </a:cubicBezTo>
                <a:cubicBezTo>
                  <a:pt x="4" y="8"/>
                  <a:pt x="2" y="9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1"/>
                  <a:pt x="3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3" name="Freeform 3567"/>
          <p:cNvSpPr>
            <a:spLocks noChangeAspect="1"/>
          </p:cNvSpPr>
          <p:nvPr/>
        </p:nvSpPr>
        <p:spPr bwMode="auto">
          <a:xfrm>
            <a:off x="2551113" y="2206840"/>
            <a:ext cx="71438" cy="47625"/>
          </a:xfrm>
          <a:custGeom>
            <a:avLst/>
            <a:gdLst>
              <a:gd name="T0" fmla="*/ 44 w 37"/>
              <a:gd name="T1" fmla="*/ 16 h 25"/>
              <a:gd name="T2" fmla="*/ 41 w 37"/>
              <a:gd name="T3" fmla="*/ 28 h 25"/>
              <a:gd name="T4" fmla="*/ 38 w 37"/>
              <a:gd name="T5" fmla="*/ 30 h 25"/>
              <a:gd name="T6" fmla="*/ 26 w 37"/>
              <a:gd name="T7" fmla="*/ 29 h 25"/>
              <a:gd name="T8" fmla="*/ 19 w 37"/>
              <a:gd name="T9" fmla="*/ 29 h 25"/>
              <a:gd name="T10" fmla="*/ 17 w 37"/>
              <a:gd name="T11" fmla="*/ 25 h 25"/>
              <a:gd name="T12" fmla="*/ 13 w 37"/>
              <a:gd name="T13" fmla="*/ 26 h 25"/>
              <a:gd name="T14" fmla="*/ 9 w 37"/>
              <a:gd name="T15" fmla="*/ 24 h 25"/>
              <a:gd name="T16" fmla="*/ 9 w 37"/>
              <a:gd name="T17" fmla="*/ 20 h 25"/>
              <a:gd name="T18" fmla="*/ 5 w 37"/>
              <a:gd name="T19" fmla="*/ 20 h 25"/>
              <a:gd name="T20" fmla="*/ 4 w 37"/>
              <a:gd name="T21" fmla="*/ 18 h 25"/>
              <a:gd name="T22" fmla="*/ 0 w 37"/>
              <a:gd name="T23" fmla="*/ 18 h 25"/>
              <a:gd name="T24" fmla="*/ 4 w 37"/>
              <a:gd name="T25" fmla="*/ 13 h 25"/>
              <a:gd name="T26" fmla="*/ 12 w 37"/>
              <a:gd name="T27" fmla="*/ 8 h 25"/>
              <a:gd name="T28" fmla="*/ 22 w 37"/>
              <a:gd name="T29" fmla="*/ 1 h 25"/>
              <a:gd name="T30" fmla="*/ 29 w 37"/>
              <a:gd name="T31" fmla="*/ 0 h 25"/>
              <a:gd name="T32" fmla="*/ 39 w 37"/>
              <a:gd name="T33" fmla="*/ 4 h 25"/>
              <a:gd name="T34" fmla="*/ 45 w 37"/>
              <a:gd name="T35" fmla="*/ 10 h 25"/>
              <a:gd name="T36" fmla="*/ 44 w 37"/>
              <a:gd name="T37" fmla="*/ 16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25"/>
              <a:gd name="T59" fmla="*/ 37 w 37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25">
                <a:moveTo>
                  <a:pt x="36" y="13"/>
                </a:moveTo>
                <a:cubicBezTo>
                  <a:pt x="35" y="16"/>
                  <a:pt x="35" y="20"/>
                  <a:pt x="34" y="23"/>
                </a:cubicBezTo>
                <a:cubicBezTo>
                  <a:pt x="34" y="24"/>
                  <a:pt x="32" y="24"/>
                  <a:pt x="31" y="25"/>
                </a:cubicBezTo>
                <a:cubicBezTo>
                  <a:pt x="28" y="25"/>
                  <a:pt x="25" y="25"/>
                  <a:pt x="21" y="24"/>
                </a:cubicBezTo>
                <a:cubicBezTo>
                  <a:pt x="20" y="24"/>
                  <a:pt x="18" y="24"/>
                  <a:pt x="16" y="24"/>
                </a:cubicBezTo>
                <a:cubicBezTo>
                  <a:pt x="15" y="23"/>
                  <a:pt x="15" y="21"/>
                  <a:pt x="14" y="21"/>
                </a:cubicBezTo>
                <a:cubicBezTo>
                  <a:pt x="13" y="21"/>
                  <a:pt x="12" y="22"/>
                  <a:pt x="11" y="22"/>
                </a:cubicBezTo>
                <a:cubicBezTo>
                  <a:pt x="9" y="22"/>
                  <a:pt x="8" y="21"/>
                  <a:pt x="7" y="20"/>
                </a:cubicBezTo>
                <a:cubicBezTo>
                  <a:pt x="6" y="19"/>
                  <a:pt x="8" y="17"/>
                  <a:pt x="7" y="17"/>
                </a:cubicBezTo>
                <a:cubicBezTo>
                  <a:pt x="6" y="16"/>
                  <a:pt x="5" y="17"/>
                  <a:pt x="4" y="17"/>
                </a:cubicBezTo>
                <a:cubicBezTo>
                  <a:pt x="3" y="17"/>
                  <a:pt x="3" y="15"/>
                  <a:pt x="3" y="15"/>
                </a:cubicBezTo>
                <a:cubicBezTo>
                  <a:pt x="2" y="15"/>
                  <a:pt x="0" y="16"/>
                  <a:pt x="0" y="15"/>
                </a:cubicBezTo>
                <a:cubicBezTo>
                  <a:pt x="0" y="13"/>
                  <a:pt x="1" y="12"/>
                  <a:pt x="3" y="11"/>
                </a:cubicBezTo>
                <a:cubicBezTo>
                  <a:pt x="5" y="9"/>
                  <a:pt x="8" y="8"/>
                  <a:pt x="10" y="7"/>
                </a:cubicBezTo>
                <a:cubicBezTo>
                  <a:pt x="13" y="5"/>
                  <a:pt x="15" y="2"/>
                  <a:pt x="18" y="1"/>
                </a:cubicBezTo>
                <a:cubicBezTo>
                  <a:pt x="20" y="0"/>
                  <a:pt x="22" y="0"/>
                  <a:pt x="24" y="0"/>
                </a:cubicBezTo>
                <a:cubicBezTo>
                  <a:pt x="27" y="0"/>
                  <a:pt x="30" y="1"/>
                  <a:pt x="32" y="3"/>
                </a:cubicBezTo>
                <a:cubicBezTo>
                  <a:pt x="34" y="4"/>
                  <a:pt x="36" y="6"/>
                  <a:pt x="37" y="8"/>
                </a:cubicBezTo>
                <a:cubicBezTo>
                  <a:pt x="37" y="10"/>
                  <a:pt x="36" y="11"/>
                  <a:pt x="36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4" name="Freeform 3568"/>
          <p:cNvSpPr>
            <a:spLocks noChangeAspect="1"/>
          </p:cNvSpPr>
          <p:nvPr/>
        </p:nvSpPr>
        <p:spPr bwMode="auto">
          <a:xfrm>
            <a:off x="2597151" y="2190963"/>
            <a:ext cx="11113" cy="14288"/>
          </a:xfrm>
          <a:custGeom>
            <a:avLst/>
            <a:gdLst>
              <a:gd name="T0" fmla="*/ 1 w 6"/>
              <a:gd name="T1" fmla="*/ 1 h 7"/>
              <a:gd name="T2" fmla="*/ 1 w 6"/>
              <a:gd name="T3" fmla="*/ 6 h 7"/>
              <a:gd name="T4" fmla="*/ 6 w 6"/>
              <a:gd name="T5" fmla="*/ 8 h 7"/>
              <a:gd name="T6" fmla="*/ 6 w 6"/>
              <a:gd name="T7" fmla="*/ 1 h 7"/>
              <a:gd name="T8" fmla="*/ 1 w 6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1" y="1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7"/>
                  <a:pt x="5" y="6"/>
                </a:cubicBezTo>
                <a:cubicBezTo>
                  <a:pt x="6" y="5"/>
                  <a:pt x="6" y="2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5" name="Freeform 3569"/>
          <p:cNvSpPr>
            <a:spLocks noChangeAspect="1"/>
          </p:cNvSpPr>
          <p:nvPr/>
        </p:nvSpPr>
        <p:spPr bwMode="auto">
          <a:xfrm>
            <a:off x="2546351" y="2205253"/>
            <a:ext cx="23813" cy="15875"/>
          </a:xfrm>
          <a:custGeom>
            <a:avLst/>
            <a:gdLst>
              <a:gd name="T0" fmla="*/ 15 w 13"/>
              <a:gd name="T1" fmla="*/ 2 h 9"/>
              <a:gd name="T2" fmla="*/ 13 w 13"/>
              <a:gd name="T3" fmla="*/ 4 h 9"/>
              <a:gd name="T4" fmla="*/ 9 w 13"/>
              <a:gd name="T5" fmla="*/ 2 h 9"/>
              <a:gd name="T6" fmla="*/ 6 w 13"/>
              <a:gd name="T7" fmla="*/ 8 h 9"/>
              <a:gd name="T8" fmla="*/ 1 w 13"/>
              <a:gd name="T9" fmla="*/ 9 h 9"/>
              <a:gd name="T10" fmla="*/ 2 w 13"/>
              <a:gd name="T11" fmla="*/ 3 h 9"/>
              <a:gd name="T12" fmla="*/ 7 w 13"/>
              <a:gd name="T13" fmla="*/ 2 h 9"/>
              <a:gd name="T14" fmla="*/ 12 w 13"/>
              <a:gd name="T15" fmla="*/ 0 h 9"/>
              <a:gd name="T16" fmla="*/ 15 w 13"/>
              <a:gd name="T17" fmla="*/ 2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13" y="2"/>
                </a:moveTo>
                <a:cubicBezTo>
                  <a:pt x="13" y="3"/>
                  <a:pt x="12" y="4"/>
                  <a:pt x="11" y="4"/>
                </a:cubicBezTo>
                <a:cubicBezTo>
                  <a:pt x="10" y="4"/>
                  <a:pt x="9" y="2"/>
                  <a:pt x="8" y="2"/>
                </a:cubicBezTo>
                <a:cubicBezTo>
                  <a:pt x="6" y="3"/>
                  <a:pt x="7" y="6"/>
                  <a:pt x="5" y="7"/>
                </a:cubicBezTo>
                <a:cubicBezTo>
                  <a:pt x="4" y="8"/>
                  <a:pt x="2" y="9"/>
                  <a:pt x="1" y="8"/>
                </a:cubicBezTo>
                <a:cubicBezTo>
                  <a:pt x="0" y="7"/>
                  <a:pt x="1" y="5"/>
                  <a:pt x="2" y="3"/>
                </a:cubicBezTo>
                <a:cubicBezTo>
                  <a:pt x="3" y="2"/>
                  <a:pt x="5" y="3"/>
                  <a:pt x="6" y="2"/>
                </a:cubicBezTo>
                <a:cubicBezTo>
                  <a:pt x="7" y="2"/>
                  <a:pt x="8" y="0"/>
                  <a:pt x="10" y="0"/>
                </a:cubicBezTo>
                <a:cubicBezTo>
                  <a:pt x="11" y="0"/>
                  <a:pt x="12" y="1"/>
                  <a:pt x="13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6" name="Freeform 3570"/>
          <p:cNvSpPr>
            <a:spLocks noChangeAspect="1"/>
          </p:cNvSpPr>
          <p:nvPr/>
        </p:nvSpPr>
        <p:spPr bwMode="auto">
          <a:xfrm>
            <a:off x="2317750" y="2284626"/>
            <a:ext cx="58738" cy="42863"/>
          </a:xfrm>
          <a:custGeom>
            <a:avLst/>
            <a:gdLst>
              <a:gd name="T0" fmla="*/ 35 w 31"/>
              <a:gd name="T1" fmla="*/ 5 h 22"/>
              <a:gd name="T2" fmla="*/ 37 w 31"/>
              <a:gd name="T3" fmla="*/ 9 h 22"/>
              <a:gd name="T4" fmla="*/ 24 w 31"/>
              <a:gd name="T5" fmla="*/ 21 h 22"/>
              <a:gd name="T6" fmla="*/ 23 w 31"/>
              <a:gd name="T7" fmla="*/ 26 h 22"/>
              <a:gd name="T8" fmla="*/ 18 w 31"/>
              <a:gd name="T9" fmla="*/ 20 h 22"/>
              <a:gd name="T10" fmla="*/ 10 w 31"/>
              <a:gd name="T11" fmla="*/ 12 h 22"/>
              <a:gd name="T12" fmla="*/ 1 w 31"/>
              <a:gd name="T13" fmla="*/ 9 h 22"/>
              <a:gd name="T14" fmla="*/ 5 w 31"/>
              <a:gd name="T15" fmla="*/ 5 h 22"/>
              <a:gd name="T16" fmla="*/ 13 w 31"/>
              <a:gd name="T17" fmla="*/ 4 h 22"/>
              <a:gd name="T18" fmla="*/ 20 w 31"/>
              <a:gd name="T19" fmla="*/ 4 h 22"/>
              <a:gd name="T20" fmla="*/ 26 w 31"/>
              <a:gd name="T21" fmla="*/ 0 h 22"/>
              <a:gd name="T22" fmla="*/ 35 w 31"/>
              <a:gd name="T23" fmla="*/ 5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"/>
              <a:gd name="T37" fmla="*/ 0 h 22"/>
              <a:gd name="T38" fmla="*/ 31 w 3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" h="22">
                <a:moveTo>
                  <a:pt x="29" y="4"/>
                </a:moveTo>
                <a:cubicBezTo>
                  <a:pt x="30" y="4"/>
                  <a:pt x="31" y="6"/>
                  <a:pt x="31" y="7"/>
                </a:cubicBezTo>
                <a:cubicBezTo>
                  <a:pt x="28" y="11"/>
                  <a:pt x="23" y="14"/>
                  <a:pt x="20" y="17"/>
                </a:cubicBezTo>
                <a:cubicBezTo>
                  <a:pt x="20" y="18"/>
                  <a:pt x="21" y="22"/>
                  <a:pt x="19" y="21"/>
                </a:cubicBezTo>
                <a:cubicBezTo>
                  <a:pt x="17" y="21"/>
                  <a:pt x="16" y="18"/>
                  <a:pt x="15" y="16"/>
                </a:cubicBezTo>
                <a:cubicBezTo>
                  <a:pt x="13" y="14"/>
                  <a:pt x="11" y="11"/>
                  <a:pt x="8" y="10"/>
                </a:cubicBezTo>
                <a:cubicBezTo>
                  <a:pt x="6" y="8"/>
                  <a:pt x="3" y="9"/>
                  <a:pt x="1" y="7"/>
                </a:cubicBezTo>
                <a:cubicBezTo>
                  <a:pt x="0" y="6"/>
                  <a:pt x="3" y="5"/>
                  <a:pt x="4" y="4"/>
                </a:cubicBezTo>
                <a:cubicBezTo>
                  <a:pt x="6" y="3"/>
                  <a:pt x="9" y="3"/>
                  <a:pt x="11" y="3"/>
                </a:cubicBezTo>
                <a:cubicBezTo>
                  <a:pt x="13" y="2"/>
                  <a:pt x="15" y="3"/>
                  <a:pt x="17" y="3"/>
                </a:cubicBezTo>
                <a:cubicBezTo>
                  <a:pt x="19" y="3"/>
                  <a:pt x="20" y="0"/>
                  <a:pt x="22" y="0"/>
                </a:cubicBezTo>
                <a:cubicBezTo>
                  <a:pt x="25" y="1"/>
                  <a:pt x="27" y="2"/>
                  <a:pt x="29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7" name="Freeform 3571"/>
          <p:cNvSpPr>
            <a:spLocks noChangeAspect="1"/>
          </p:cNvSpPr>
          <p:nvPr/>
        </p:nvSpPr>
        <p:spPr bwMode="auto">
          <a:xfrm>
            <a:off x="2046288" y="2302088"/>
            <a:ext cx="369888" cy="207963"/>
          </a:xfrm>
          <a:custGeom>
            <a:avLst/>
            <a:gdLst>
              <a:gd name="T0" fmla="*/ 189 w 194"/>
              <a:gd name="T1" fmla="*/ 37 h 109"/>
              <a:gd name="T2" fmla="*/ 190 w 194"/>
              <a:gd name="T3" fmla="*/ 60 h 109"/>
              <a:gd name="T4" fmla="*/ 211 w 194"/>
              <a:gd name="T5" fmla="*/ 76 h 109"/>
              <a:gd name="T6" fmla="*/ 231 w 194"/>
              <a:gd name="T7" fmla="*/ 87 h 109"/>
              <a:gd name="T8" fmla="*/ 221 w 194"/>
              <a:gd name="T9" fmla="*/ 96 h 109"/>
              <a:gd name="T10" fmla="*/ 203 w 194"/>
              <a:gd name="T11" fmla="*/ 97 h 109"/>
              <a:gd name="T12" fmla="*/ 193 w 194"/>
              <a:gd name="T13" fmla="*/ 100 h 109"/>
              <a:gd name="T14" fmla="*/ 198 w 194"/>
              <a:gd name="T15" fmla="*/ 111 h 109"/>
              <a:gd name="T16" fmla="*/ 211 w 194"/>
              <a:gd name="T17" fmla="*/ 109 h 109"/>
              <a:gd name="T18" fmla="*/ 187 w 194"/>
              <a:gd name="T19" fmla="*/ 123 h 109"/>
              <a:gd name="T20" fmla="*/ 169 w 194"/>
              <a:gd name="T21" fmla="*/ 120 h 109"/>
              <a:gd name="T22" fmla="*/ 156 w 194"/>
              <a:gd name="T23" fmla="*/ 113 h 109"/>
              <a:gd name="T24" fmla="*/ 153 w 194"/>
              <a:gd name="T25" fmla="*/ 106 h 109"/>
              <a:gd name="T26" fmla="*/ 126 w 194"/>
              <a:gd name="T27" fmla="*/ 119 h 109"/>
              <a:gd name="T28" fmla="*/ 107 w 194"/>
              <a:gd name="T29" fmla="*/ 126 h 109"/>
              <a:gd name="T30" fmla="*/ 79 w 194"/>
              <a:gd name="T31" fmla="*/ 130 h 109"/>
              <a:gd name="T32" fmla="*/ 52 w 194"/>
              <a:gd name="T33" fmla="*/ 119 h 109"/>
              <a:gd name="T34" fmla="*/ 34 w 194"/>
              <a:gd name="T35" fmla="*/ 111 h 109"/>
              <a:gd name="T36" fmla="*/ 17 w 194"/>
              <a:gd name="T37" fmla="*/ 103 h 109"/>
              <a:gd name="T38" fmla="*/ 20 w 194"/>
              <a:gd name="T39" fmla="*/ 88 h 109"/>
              <a:gd name="T40" fmla="*/ 50 w 194"/>
              <a:gd name="T41" fmla="*/ 83 h 109"/>
              <a:gd name="T42" fmla="*/ 79 w 194"/>
              <a:gd name="T43" fmla="*/ 85 h 109"/>
              <a:gd name="T44" fmla="*/ 91 w 194"/>
              <a:gd name="T45" fmla="*/ 81 h 109"/>
              <a:gd name="T46" fmla="*/ 56 w 194"/>
              <a:gd name="T47" fmla="*/ 71 h 109"/>
              <a:gd name="T48" fmla="*/ 23 w 194"/>
              <a:gd name="T49" fmla="*/ 73 h 109"/>
              <a:gd name="T50" fmla="*/ 8 w 194"/>
              <a:gd name="T51" fmla="*/ 65 h 109"/>
              <a:gd name="T52" fmla="*/ 35 w 194"/>
              <a:gd name="T53" fmla="*/ 56 h 109"/>
              <a:gd name="T54" fmla="*/ 50 w 194"/>
              <a:gd name="T55" fmla="*/ 52 h 109"/>
              <a:gd name="T56" fmla="*/ 20 w 194"/>
              <a:gd name="T57" fmla="*/ 56 h 109"/>
              <a:gd name="T58" fmla="*/ 11 w 194"/>
              <a:gd name="T59" fmla="*/ 56 h 109"/>
              <a:gd name="T60" fmla="*/ 5 w 194"/>
              <a:gd name="T61" fmla="*/ 49 h 109"/>
              <a:gd name="T62" fmla="*/ 13 w 194"/>
              <a:gd name="T63" fmla="*/ 37 h 109"/>
              <a:gd name="T64" fmla="*/ 16 w 194"/>
              <a:gd name="T65" fmla="*/ 25 h 109"/>
              <a:gd name="T66" fmla="*/ 47 w 194"/>
              <a:gd name="T67" fmla="*/ 8 h 109"/>
              <a:gd name="T68" fmla="*/ 74 w 194"/>
              <a:gd name="T69" fmla="*/ 1 h 109"/>
              <a:gd name="T70" fmla="*/ 78 w 194"/>
              <a:gd name="T71" fmla="*/ 14 h 109"/>
              <a:gd name="T72" fmla="*/ 70 w 194"/>
              <a:gd name="T73" fmla="*/ 23 h 109"/>
              <a:gd name="T74" fmla="*/ 84 w 194"/>
              <a:gd name="T75" fmla="*/ 19 h 109"/>
              <a:gd name="T76" fmla="*/ 112 w 194"/>
              <a:gd name="T77" fmla="*/ 17 h 109"/>
              <a:gd name="T78" fmla="*/ 101 w 194"/>
              <a:gd name="T79" fmla="*/ 31 h 109"/>
              <a:gd name="T80" fmla="*/ 113 w 194"/>
              <a:gd name="T81" fmla="*/ 31 h 109"/>
              <a:gd name="T82" fmla="*/ 127 w 194"/>
              <a:gd name="T83" fmla="*/ 24 h 109"/>
              <a:gd name="T84" fmla="*/ 131 w 194"/>
              <a:gd name="T85" fmla="*/ 11 h 109"/>
              <a:gd name="T86" fmla="*/ 142 w 194"/>
              <a:gd name="T87" fmla="*/ 36 h 109"/>
              <a:gd name="T88" fmla="*/ 160 w 194"/>
              <a:gd name="T89" fmla="*/ 43 h 109"/>
              <a:gd name="T90" fmla="*/ 156 w 194"/>
              <a:gd name="T91" fmla="*/ 14 h 109"/>
              <a:gd name="T92" fmla="*/ 171 w 194"/>
              <a:gd name="T93" fmla="*/ 6 h 109"/>
              <a:gd name="T94" fmla="*/ 191 w 194"/>
              <a:gd name="T95" fmla="*/ 14 h 1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4"/>
              <a:gd name="T145" fmla="*/ 0 h 109"/>
              <a:gd name="T146" fmla="*/ 194 w 194"/>
              <a:gd name="T147" fmla="*/ 109 h 1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4" h="109">
                <a:moveTo>
                  <a:pt x="159" y="12"/>
                </a:moveTo>
                <a:cubicBezTo>
                  <a:pt x="160" y="14"/>
                  <a:pt x="159" y="17"/>
                  <a:pt x="159" y="20"/>
                </a:cubicBezTo>
                <a:cubicBezTo>
                  <a:pt x="159" y="24"/>
                  <a:pt x="157" y="27"/>
                  <a:pt x="157" y="31"/>
                </a:cubicBezTo>
                <a:cubicBezTo>
                  <a:pt x="158" y="34"/>
                  <a:pt x="160" y="36"/>
                  <a:pt x="162" y="38"/>
                </a:cubicBezTo>
                <a:cubicBezTo>
                  <a:pt x="162" y="40"/>
                  <a:pt x="163" y="41"/>
                  <a:pt x="162" y="42"/>
                </a:cubicBezTo>
                <a:cubicBezTo>
                  <a:pt x="162" y="45"/>
                  <a:pt x="158" y="47"/>
                  <a:pt x="158" y="50"/>
                </a:cubicBezTo>
                <a:cubicBezTo>
                  <a:pt x="158" y="54"/>
                  <a:pt x="161" y="56"/>
                  <a:pt x="164" y="59"/>
                </a:cubicBezTo>
                <a:cubicBezTo>
                  <a:pt x="166" y="61"/>
                  <a:pt x="169" y="62"/>
                  <a:pt x="172" y="63"/>
                </a:cubicBezTo>
                <a:cubicBezTo>
                  <a:pt x="173" y="64"/>
                  <a:pt x="175" y="62"/>
                  <a:pt x="176" y="63"/>
                </a:cubicBezTo>
                <a:cubicBezTo>
                  <a:pt x="179" y="64"/>
                  <a:pt x="181" y="67"/>
                  <a:pt x="184" y="69"/>
                </a:cubicBezTo>
                <a:cubicBezTo>
                  <a:pt x="185" y="70"/>
                  <a:pt x="185" y="72"/>
                  <a:pt x="186" y="72"/>
                </a:cubicBezTo>
                <a:cubicBezTo>
                  <a:pt x="188" y="73"/>
                  <a:pt x="191" y="71"/>
                  <a:pt x="192" y="72"/>
                </a:cubicBezTo>
                <a:cubicBezTo>
                  <a:pt x="194" y="73"/>
                  <a:pt x="193" y="76"/>
                  <a:pt x="192" y="78"/>
                </a:cubicBezTo>
                <a:cubicBezTo>
                  <a:pt x="191" y="80"/>
                  <a:pt x="190" y="83"/>
                  <a:pt x="188" y="83"/>
                </a:cubicBezTo>
                <a:cubicBezTo>
                  <a:pt x="186" y="84"/>
                  <a:pt x="185" y="81"/>
                  <a:pt x="184" y="80"/>
                </a:cubicBezTo>
                <a:cubicBezTo>
                  <a:pt x="182" y="80"/>
                  <a:pt x="182" y="83"/>
                  <a:pt x="181" y="83"/>
                </a:cubicBezTo>
                <a:cubicBezTo>
                  <a:pt x="179" y="82"/>
                  <a:pt x="178" y="80"/>
                  <a:pt x="176" y="80"/>
                </a:cubicBezTo>
                <a:cubicBezTo>
                  <a:pt x="174" y="79"/>
                  <a:pt x="171" y="79"/>
                  <a:pt x="169" y="81"/>
                </a:cubicBezTo>
                <a:cubicBezTo>
                  <a:pt x="168" y="82"/>
                  <a:pt x="171" y="84"/>
                  <a:pt x="169" y="85"/>
                </a:cubicBezTo>
                <a:cubicBezTo>
                  <a:pt x="167" y="86"/>
                  <a:pt x="165" y="84"/>
                  <a:pt x="164" y="83"/>
                </a:cubicBezTo>
                <a:cubicBezTo>
                  <a:pt x="163" y="83"/>
                  <a:pt x="161" y="82"/>
                  <a:pt x="161" y="83"/>
                </a:cubicBezTo>
                <a:cubicBezTo>
                  <a:pt x="161" y="84"/>
                  <a:pt x="162" y="85"/>
                  <a:pt x="162" y="87"/>
                </a:cubicBezTo>
                <a:cubicBezTo>
                  <a:pt x="163" y="89"/>
                  <a:pt x="161" y="92"/>
                  <a:pt x="162" y="94"/>
                </a:cubicBezTo>
                <a:cubicBezTo>
                  <a:pt x="162" y="95"/>
                  <a:pt x="164" y="93"/>
                  <a:pt x="165" y="92"/>
                </a:cubicBezTo>
                <a:cubicBezTo>
                  <a:pt x="167" y="91"/>
                  <a:pt x="167" y="90"/>
                  <a:pt x="169" y="89"/>
                </a:cubicBezTo>
                <a:cubicBezTo>
                  <a:pt x="170" y="88"/>
                  <a:pt x="172" y="88"/>
                  <a:pt x="174" y="88"/>
                </a:cubicBezTo>
                <a:cubicBezTo>
                  <a:pt x="175" y="89"/>
                  <a:pt x="176" y="90"/>
                  <a:pt x="176" y="91"/>
                </a:cubicBezTo>
                <a:cubicBezTo>
                  <a:pt x="176" y="93"/>
                  <a:pt x="176" y="96"/>
                  <a:pt x="175" y="98"/>
                </a:cubicBezTo>
                <a:cubicBezTo>
                  <a:pt x="173" y="100"/>
                  <a:pt x="169" y="101"/>
                  <a:pt x="167" y="101"/>
                </a:cubicBezTo>
                <a:cubicBezTo>
                  <a:pt x="163" y="102"/>
                  <a:pt x="160" y="103"/>
                  <a:pt x="156" y="102"/>
                </a:cubicBezTo>
                <a:cubicBezTo>
                  <a:pt x="153" y="102"/>
                  <a:pt x="150" y="101"/>
                  <a:pt x="147" y="100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43" y="100"/>
                  <a:pt x="141" y="101"/>
                  <a:pt x="141" y="100"/>
                </a:cubicBezTo>
                <a:cubicBezTo>
                  <a:pt x="140" y="99"/>
                  <a:pt x="142" y="96"/>
                  <a:pt x="141" y="95"/>
                </a:cubicBezTo>
                <a:cubicBezTo>
                  <a:pt x="140" y="94"/>
                  <a:pt x="138" y="95"/>
                  <a:pt x="136" y="94"/>
                </a:cubicBezTo>
                <a:cubicBezTo>
                  <a:pt x="134" y="94"/>
                  <a:pt x="132" y="95"/>
                  <a:pt x="130" y="94"/>
                </a:cubicBezTo>
                <a:cubicBezTo>
                  <a:pt x="129" y="94"/>
                  <a:pt x="129" y="93"/>
                  <a:pt x="128" y="92"/>
                </a:cubicBezTo>
                <a:cubicBezTo>
                  <a:pt x="128" y="91"/>
                  <a:pt x="129" y="90"/>
                  <a:pt x="128" y="89"/>
                </a:cubicBezTo>
                <a:cubicBezTo>
                  <a:pt x="128" y="89"/>
                  <a:pt x="127" y="88"/>
                  <a:pt x="127" y="88"/>
                </a:cubicBezTo>
                <a:cubicBezTo>
                  <a:pt x="124" y="89"/>
                  <a:pt x="122" y="91"/>
                  <a:pt x="120" y="92"/>
                </a:cubicBezTo>
                <a:cubicBezTo>
                  <a:pt x="117" y="94"/>
                  <a:pt x="116" y="96"/>
                  <a:pt x="113" y="98"/>
                </a:cubicBezTo>
                <a:cubicBezTo>
                  <a:pt x="111" y="99"/>
                  <a:pt x="108" y="99"/>
                  <a:pt x="105" y="99"/>
                </a:cubicBezTo>
                <a:cubicBezTo>
                  <a:pt x="104" y="100"/>
                  <a:pt x="102" y="99"/>
                  <a:pt x="100" y="99"/>
                </a:cubicBezTo>
                <a:cubicBezTo>
                  <a:pt x="97" y="100"/>
                  <a:pt x="96" y="102"/>
                  <a:pt x="94" y="103"/>
                </a:cubicBezTo>
                <a:cubicBezTo>
                  <a:pt x="92" y="104"/>
                  <a:pt x="90" y="105"/>
                  <a:pt x="89" y="105"/>
                </a:cubicBezTo>
                <a:cubicBezTo>
                  <a:pt x="87" y="106"/>
                  <a:pt x="85" y="107"/>
                  <a:pt x="82" y="107"/>
                </a:cubicBezTo>
                <a:cubicBezTo>
                  <a:pt x="79" y="107"/>
                  <a:pt x="76" y="106"/>
                  <a:pt x="73" y="107"/>
                </a:cubicBezTo>
                <a:cubicBezTo>
                  <a:pt x="71" y="107"/>
                  <a:pt x="68" y="108"/>
                  <a:pt x="66" y="108"/>
                </a:cubicBezTo>
                <a:cubicBezTo>
                  <a:pt x="61" y="108"/>
                  <a:pt x="56" y="109"/>
                  <a:pt x="51" y="108"/>
                </a:cubicBezTo>
                <a:cubicBezTo>
                  <a:pt x="49" y="108"/>
                  <a:pt x="47" y="106"/>
                  <a:pt x="45" y="105"/>
                </a:cubicBezTo>
                <a:cubicBezTo>
                  <a:pt x="44" y="103"/>
                  <a:pt x="43" y="101"/>
                  <a:pt x="43" y="99"/>
                </a:cubicBezTo>
                <a:cubicBezTo>
                  <a:pt x="43" y="98"/>
                  <a:pt x="45" y="96"/>
                  <a:pt x="45" y="94"/>
                </a:cubicBezTo>
                <a:cubicBezTo>
                  <a:pt x="44" y="93"/>
                  <a:pt x="41" y="93"/>
                  <a:pt x="40" y="92"/>
                </a:cubicBezTo>
                <a:cubicBezTo>
                  <a:pt x="36" y="92"/>
                  <a:pt x="32" y="93"/>
                  <a:pt x="28" y="92"/>
                </a:cubicBezTo>
                <a:cubicBezTo>
                  <a:pt x="25" y="92"/>
                  <a:pt x="23" y="91"/>
                  <a:pt x="20" y="90"/>
                </a:cubicBezTo>
                <a:cubicBezTo>
                  <a:pt x="18" y="89"/>
                  <a:pt x="16" y="90"/>
                  <a:pt x="15" y="89"/>
                </a:cubicBezTo>
                <a:cubicBezTo>
                  <a:pt x="14" y="88"/>
                  <a:pt x="15" y="87"/>
                  <a:pt x="14" y="86"/>
                </a:cubicBezTo>
                <a:cubicBezTo>
                  <a:pt x="13" y="83"/>
                  <a:pt x="10" y="82"/>
                  <a:pt x="9" y="80"/>
                </a:cubicBezTo>
                <a:cubicBezTo>
                  <a:pt x="9" y="78"/>
                  <a:pt x="8" y="77"/>
                  <a:pt x="9" y="76"/>
                </a:cubicBezTo>
                <a:cubicBezTo>
                  <a:pt x="11" y="74"/>
                  <a:pt x="14" y="74"/>
                  <a:pt x="17" y="73"/>
                </a:cubicBezTo>
                <a:cubicBezTo>
                  <a:pt x="20" y="72"/>
                  <a:pt x="23" y="72"/>
                  <a:pt x="26" y="71"/>
                </a:cubicBezTo>
                <a:cubicBezTo>
                  <a:pt x="30" y="71"/>
                  <a:pt x="33" y="71"/>
                  <a:pt x="36" y="71"/>
                </a:cubicBezTo>
                <a:cubicBezTo>
                  <a:pt x="38" y="70"/>
                  <a:pt x="40" y="69"/>
                  <a:pt x="42" y="69"/>
                </a:cubicBezTo>
                <a:cubicBezTo>
                  <a:pt x="46" y="68"/>
                  <a:pt x="49" y="69"/>
                  <a:pt x="52" y="69"/>
                </a:cubicBezTo>
                <a:cubicBezTo>
                  <a:pt x="54" y="69"/>
                  <a:pt x="56" y="69"/>
                  <a:pt x="57" y="69"/>
                </a:cubicBezTo>
                <a:cubicBezTo>
                  <a:pt x="60" y="70"/>
                  <a:pt x="63" y="71"/>
                  <a:pt x="66" y="71"/>
                </a:cubicBezTo>
                <a:cubicBezTo>
                  <a:pt x="67" y="71"/>
                  <a:pt x="68" y="70"/>
                  <a:pt x="69" y="70"/>
                </a:cubicBezTo>
                <a:cubicBezTo>
                  <a:pt x="71" y="69"/>
                  <a:pt x="74" y="70"/>
                  <a:pt x="76" y="70"/>
                </a:cubicBezTo>
                <a:cubicBezTo>
                  <a:pt x="77" y="70"/>
                  <a:pt x="77" y="68"/>
                  <a:pt x="76" y="67"/>
                </a:cubicBezTo>
                <a:cubicBezTo>
                  <a:pt x="73" y="66"/>
                  <a:pt x="69" y="65"/>
                  <a:pt x="65" y="64"/>
                </a:cubicBezTo>
                <a:cubicBezTo>
                  <a:pt x="61" y="63"/>
                  <a:pt x="57" y="62"/>
                  <a:pt x="53" y="61"/>
                </a:cubicBezTo>
                <a:cubicBezTo>
                  <a:pt x="51" y="60"/>
                  <a:pt x="49" y="59"/>
                  <a:pt x="47" y="59"/>
                </a:cubicBezTo>
                <a:cubicBezTo>
                  <a:pt x="44" y="60"/>
                  <a:pt x="43" y="62"/>
                  <a:pt x="40" y="63"/>
                </a:cubicBezTo>
                <a:cubicBezTo>
                  <a:pt x="36" y="64"/>
                  <a:pt x="33" y="63"/>
                  <a:pt x="29" y="63"/>
                </a:cubicBezTo>
                <a:cubicBezTo>
                  <a:pt x="25" y="62"/>
                  <a:pt x="22" y="61"/>
                  <a:pt x="19" y="61"/>
                </a:cubicBezTo>
                <a:cubicBezTo>
                  <a:pt x="16" y="60"/>
                  <a:pt x="14" y="61"/>
                  <a:pt x="12" y="61"/>
                </a:cubicBezTo>
                <a:cubicBezTo>
                  <a:pt x="10" y="60"/>
                  <a:pt x="8" y="59"/>
                  <a:pt x="7" y="57"/>
                </a:cubicBezTo>
                <a:cubicBezTo>
                  <a:pt x="6" y="56"/>
                  <a:pt x="6" y="55"/>
                  <a:pt x="7" y="54"/>
                </a:cubicBezTo>
                <a:cubicBezTo>
                  <a:pt x="9" y="52"/>
                  <a:pt x="12" y="51"/>
                  <a:pt x="15" y="50"/>
                </a:cubicBezTo>
                <a:cubicBezTo>
                  <a:pt x="17" y="49"/>
                  <a:pt x="20" y="48"/>
                  <a:pt x="23" y="48"/>
                </a:cubicBezTo>
                <a:cubicBezTo>
                  <a:pt x="25" y="47"/>
                  <a:pt x="27" y="48"/>
                  <a:pt x="29" y="47"/>
                </a:cubicBezTo>
                <a:cubicBezTo>
                  <a:pt x="31" y="47"/>
                  <a:pt x="32" y="46"/>
                  <a:pt x="34" y="46"/>
                </a:cubicBezTo>
                <a:cubicBezTo>
                  <a:pt x="36" y="45"/>
                  <a:pt x="38" y="46"/>
                  <a:pt x="40" y="45"/>
                </a:cubicBezTo>
                <a:cubicBezTo>
                  <a:pt x="41" y="45"/>
                  <a:pt x="43" y="44"/>
                  <a:pt x="42" y="43"/>
                </a:cubicBezTo>
                <a:cubicBezTo>
                  <a:pt x="40" y="42"/>
                  <a:pt x="38" y="43"/>
                  <a:pt x="35" y="43"/>
                </a:cubicBezTo>
                <a:cubicBezTo>
                  <a:pt x="33" y="43"/>
                  <a:pt x="30" y="44"/>
                  <a:pt x="28" y="44"/>
                </a:cubicBezTo>
                <a:cubicBezTo>
                  <a:pt x="24" y="45"/>
                  <a:pt x="21" y="47"/>
                  <a:pt x="17" y="47"/>
                </a:cubicBezTo>
                <a:cubicBezTo>
                  <a:pt x="17" y="47"/>
                  <a:pt x="17" y="45"/>
                  <a:pt x="16" y="45"/>
                </a:cubicBezTo>
                <a:cubicBezTo>
                  <a:pt x="14" y="45"/>
                  <a:pt x="14" y="47"/>
                  <a:pt x="13" y="47"/>
                </a:cubicBezTo>
                <a:cubicBezTo>
                  <a:pt x="11" y="48"/>
                  <a:pt x="9" y="48"/>
                  <a:pt x="9" y="47"/>
                </a:cubicBezTo>
                <a:cubicBezTo>
                  <a:pt x="9" y="45"/>
                  <a:pt x="13" y="45"/>
                  <a:pt x="13" y="42"/>
                </a:cubicBezTo>
                <a:cubicBezTo>
                  <a:pt x="14" y="42"/>
                  <a:pt x="12" y="41"/>
                  <a:pt x="11" y="41"/>
                </a:cubicBezTo>
                <a:cubicBezTo>
                  <a:pt x="9" y="40"/>
                  <a:pt x="6" y="41"/>
                  <a:pt x="4" y="41"/>
                </a:cubicBezTo>
                <a:cubicBezTo>
                  <a:pt x="3" y="41"/>
                  <a:pt x="1" y="42"/>
                  <a:pt x="1" y="41"/>
                </a:cubicBezTo>
                <a:cubicBezTo>
                  <a:pt x="0" y="39"/>
                  <a:pt x="0" y="37"/>
                  <a:pt x="1" y="36"/>
                </a:cubicBezTo>
                <a:cubicBezTo>
                  <a:pt x="4" y="33"/>
                  <a:pt x="8" y="33"/>
                  <a:pt x="11" y="31"/>
                </a:cubicBezTo>
                <a:cubicBezTo>
                  <a:pt x="12" y="30"/>
                  <a:pt x="15" y="28"/>
                  <a:pt x="16" y="26"/>
                </a:cubicBezTo>
                <a:cubicBezTo>
                  <a:pt x="16" y="25"/>
                  <a:pt x="15" y="24"/>
                  <a:pt x="14" y="24"/>
                </a:cubicBezTo>
                <a:cubicBezTo>
                  <a:pt x="14" y="23"/>
                  <a:pt x="12" y="22"/>
                  <a:pt x="13" y="21"/>
                </a:cubicBezTo>
                <a:cubicBezTo>
                  <a:pt x="14" y="18"/>
                  <a:pt x="17" y="17"/>
                  <a:pt x="19" y="15"/>
                </a:cubicBezTo>
                <a:cubicBezTo>
                  <a:pt x="21" y="14"/>
                  <a:pt x="23" y="14"/>
                  <a:pt x="25" y="13"/>
                </a:cubicBezTo>
                <a:cubicBezTo>
                  <a:pt x="29" y="11"/>
                  <a:pt x="34" y="9"/>
                  <a:pt x="39" y="7"/>
                </a:cubicBezTo>
                <a:cubicBezTo>
                  <a:pt x="41" y="6"/>
                  <a:pt x="43" y="6"/>
                  <a:pt x="46" y="5"/>
                </a:cubicBezTo>
                <a:cubicBezTo>
                  <a:pt x="49" y="4"/>
                  <a:pt x="52" y="2"/>
                  <a:pt x="55" y="1"/>
                </a:cubicBezTo>
                <a:cubicBezTo>
                  <a:pt x="57" y="0"/>
                  <a:pt x="60" y="0"/>
                  <a:pt x="62" y="1"/>
                </a:cubicBezTo>
                <a:cubicBezTo>
                  <a:pt x="64" y="1"/>
                  <a:pt x="66" y="1"/>
                  <a:pt x="67" y="3"/>
                </a:cubicBezTo>
                <a:cubicBezTo>
                  <a:pt x="67" y="5"/>
                  <a:pt x="65" y="7"/>
                  <a:pt x="65" y="10"/>
                </a:cubicBezTo>
                <a:cubicBezTo>
                  <a:pt x="64" y="10"/>
                  <a:pt x="66" y="12"/>
                  <a:pt x="65" y="12"/>
                </a:cubicBezTo>
                <a:cubicBezTo>
                  <a:pt x="64" y="13"/>
                  <a:pt x="62" y="13"/>
                  <a:pt x="61" y="14"/>
                </a:cubicBezTo>
                <a:cubicBezTo>
                  <a:pt x="59" y="15"/>
                  <a:pt x="56" y="16"/>
                  <a:pt x="55" y="19"/>
                </a:cubicBezTo>
                <a:cubicBezTo>
                  <a:pt x="55" y="20"/>
                  <a:pt x="57" y="19"/>
                  <a:pt x="58" y="19"/>
                </a:cubicBezTo>
                <a:cubicBezTo>
                  <a:pt x="60" y="19"/>
                  <a:pt x="62" y="17"/>
                  <a:pt x="64" y="17"/>
                </a:cubicBezTo>
                <a:cubicBezTo>
                  <a:pt x="66" y="17"/>
                  <a:pt x="69" y="19"/>
                  <a:pt x="71" y="19"/>
                </a:cubicBezTo>
                <a:cubicBezTo>
                  <a:pt x="72" y="18"/>
                  <a:pt x="70" y="17"/>
                  <a:pt x="70" y="16"/>
                </a:cubicBezTo>
                <a:cubicBezTo>
                  <a:pt x="72" y="13"/>
                  <a:pt x="73" y="9"/>
                  <a:pt x="76" y="8"/>
                </a:cubicBezTo>
                <a:cubicBezTo>
                  <a:pt x="79" y="7"/>
                  <a:pt x="82" y="10"/>
                  <a:pt x="85" y="11"/>
                </a:cubicBezTo>
                <a:cubicBezTo>
                  <a:pt x="88" y="12"/>
                  <a:pt x="91" y="12"/>
                  <a:pt x="93" y="14"/>
                </a:cubicBezTo>
                <a:cubicBezTo>
                  <a:pt x="94" y="15"/>
                  <a:pt x="94" y="17"/>
                  <a:pt x="93" y="18"/>
                </a:cubicBezTo>
                <a:cubicBezTo>
                  <a:pt x="90" y="21"/>
                  <a:pt x="85" y="23"/>
                  <a:pt x="82" y="26"/>
                </a:cubicBezTo>
                <a:cubicBezTo>
                  <a:pt x="81" y="26"/>
                  <a:pt x="84" y="26"/>
                  <a:pt x="84" y="26"/>
                </a:cubicBezTo>
                <a:cubicBezTo>
                  <a:pt x="86" y="26"/>
                  <a:pt x="87" y="27"/>
                  <a:pt x="89" y="27"/>
                </a:cubicBezTo>
                <a:cubicBezTo>
                  <a:pt x="90" y="26"/>
                  <a:pt x="89" y="24"/>
                  <a:pt x="90" y="24"/>
                </a:cubicBezTo>
                <a:cubicBezTo>
                  <a:pt x="91" y="24"/>
                  <a:pt x="92" y="26"/>
                  <a:pt x="94" y="26"/>
                </a:cubicBezTo>
                <a:cubicBezTo>
                  <a:pt x="95" y="25"/>
                  <a:pt x="95" y="22"/>
                  <a:pt x="96" y="21"/>
                </a:cubicBezTo>
                <a:cubicBezTo>
                  <a:pt x="98" y="19"/>
                  <a:pt x="99" y="18"/>
                  <a:pt x="101" y="18"/>
                </a:cubicBezTo>
                <a:cubicBezTo>
                  <a:pt x="103" y="18"/>
                  <a:pt x="104" y="21"/>
                  <a:pt x="106" y="20"/>
                </a:cubicBezTo>
                <a:cubicBezTo>
                  <a:pt x="108" y="19"/>
                  <a:pt x="108" y="17"/>
                  <a:pt x="108" y="15"/>
                </a:cubicBezTo>
                <a:cubicBezTo>
                  <a:pt x="108" y="13"/>
                  <a:pt x="104" y="12"/>
                  <a:pt x="105" y="10"/>
                </a:cubicBezTo>
                <a:cubicBezTo>
                  <a:pt x="105" y="9"/>
                  <a:pt x="107" y="9"/>
                  <a:pt x="109" y="9"/>
                </a:cubicBezTo>
                <a:cubicBezTo>
                  <a:pt x="112" y="10"/>
                  <a:pt x="115" y="11"/>
                  <a:pt x="117" y="13"/>
                </a:cubicBezTo>
                <a:cubicBezTo>
                  <a:pt x="119" y="16"/>
                  <a:pt x="122" y="19"/>
                  <a:pt x="122" y="22"/>
                </a:cubicBezTo>
                <a:cubicBezTo>
                  <a:pt x="122" y="25"/>
                  <a:pt x="118" y="27"/>
                  <a:pt x="118" y="30"/>
                </a:cubicBezTo>
                <a:cubicBezTo>
                  <a:pt x="118" y="33"/>
                  <a:pt x="121" y="36"/>
                  <a:pt x="123" y="38"/>
                </a:cubicBezTo>
                <a:cubicBezTo>
                  <a:pt x="124" y="39"/>
                  <a:pt x="125" y="40"/>
                  <a:pt x="127" y="40"/>
                </a:cubicBezTo>
                <a:cubicBezTo>
                  <a:pt x="129" y="40"/>
                  <a:pt x="132" y="38"/>
                  <a:pt x="133" y="36"/>
                </a:cubicBezTo>
                <a:cubicBezTo>
                  <a:pt x="134" y="35"/>
                  <a:pt x="133" y="33"/>
                  <a:pt x="132" y="31"/>
                </a:cubicBezTo>
                <a:cubicBezTo>
                  <a:pt x="131" y="30"/>
                  <a:pt x="129" y="30"/>
                  <a:pt x="128" y="28"/>
                </a:cubicBezTo>
                <a:cubicBezTo>
                  <a:pt x="128" y="23"/>
                  <a:pt x="130" y="17"/>
                  <a:pt x="130" y="12"/>
                </a:cubicBezTo>
                <a:cubicBezTo>
                  <a:pt x="131" y="9"/>
                  <a:pt x="131" y="5"/>
                  <a:pt x="132" y="2"/>
                </a:cubicBezTo>
                <a:cubicBezTo>
                  <a:pt x="133" y="1"/>
                  <a:pt x="135" y="1"/>
                  <a:pt x="136" y="2"/>
                </a:cubicBezTo>
                <a:cubicBezTo>
                  <a:pt x="138" y="2"/>
                  <a:pt x="140" y="5"/>
                  <a:pt x="142" y="5"/>
                </a:cubicBezTo>
                <a:cubicBezTo>
                  <a:pt x="144" y="5"/>
                  <a:pt x="143" y="2"/>
                  <a:pt x="144" y="2"/>
                </a:cubicBezTo>
                <a:cubicBezTo>
                  <a:pt x="147" y="3"/>
                  <a:pt x="150" y="6"/>
                  <a:pt x="153" y="8"/>
                </a:cubicBezTo>
                <a:cubicBezTo>
                  <a:pt x="155" y="9"/>
                  <a:pt x="158" y="10"/>
                  <a:pt x="159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8" name="Freeform 3572"/>
          <p:cNvSpPr>
            <a:spLocks noChangeAspect="1"/>
          </p:cNvSpPr>
          <p:nvPr/>
        </p:nvSpPr>
        <p:spPr bwMode="auto">
          <a:xfrm>
            <a:off x="1908175" y="2252878"/>
            <a:ext cx="242888" cy="150813"/>
          </a:xfrm>
          <a:custGeom>
            <a:avLst/>
            <a:gdLst>
              <a:gd name="T0" fmla="*/ 153 w 128"/>
              <a:gd name="T1" fmla="*/ 28 h 79"/>
              <a:gd name="T2" fmla="*/ 151 w 128"/>
              <a:gd name="T3" fmla="*/ 23 h 79"/>
              <a:gd name="T4" fmla="*/ 141 w 128"/>
              <a:gd name="T5" fmla="*/ 19 h 79"/>
              <a:gd name="T6" fmla="*/ 133 w 128"/>
              <a:gd name="T7" fmla="*/ 11 h 79"/>
              <a:gd name="T8" fmla="*/ 123 w 128"/>
              <a:gd name="T9" fmla="*/ 8 h 79"/>
              <a:gd name="T10" fmla="*/ 116 w 128"/>
              <a:gd name="T11" fmla="*/ 11 h 79"/>
              <a:gd name="T12" fmla="*/ 110 w 128"/>
              <a:gd name="T13" fmla="*/ 16 h 79"/>
              <a:gd name="T14" fmla="*/ 106 w 128"/>
              <a:gd name="T15" fmla="*/ 14 h 79"/>
              <a:gd name="T16" fmla="*/ 106 w 128"/>
              <a:gd name="T17" fmla="*/ 11 h 79"/>
              <a:gd name="T18" fmla="*/ 103 w 128"/>
              <a:gd name="T19" fmla="*/ 10 h 79"/>
              <a:gd name="T20" fmla="*/ 100 w 128"/>
              <a:gd name="T21" fmla="*/ 13 h 79"/>
              <a:gd name="T22" fmla="*/ 98 w 128"/>
              <a:gd name="T23" fmla="*/ 10 h 79"/>
              <a:gd name="T24" fmla="*/ 87 w 128"/>
              <a:gd name="T25" fmla="*/ 6 h 79"/>
              <a:gd name="T26" fmla="*/ 80 w 128"/>
              <a:gd name="T27" fmla="*/ 1 h 79"/>
              <a:gd name="T28" fmla="*/ 69 w 128"/>
              <a:gd name="T29" fmla="*/ 5 h 79"/>
              <a:gd name="T30" fmla="*/ 53 w 128"/>
              <a:gd name="T31" fmla="*/ 5 h 79"/>
              <a:gd name="T32" fmla="*/ 37 w 128"/>
              <a:gd name="T33" fmla="*/ 5 h 79"/>
              <a:gd name="T34" fmla="*/ 35 w 128"/>
              <a:gd name="T35" fmla="*/ 6 h 79"/>
              <a:gd name="T36" fmla="*/ 38 w 128"/>
              <a:gd name="T37" fmla="*/ 16 h 79"/>
              <a:gd name="T38" fmla="*/ 39 w 128"/>
              <a:gd name="T39" fmla="*/ 22 h 79"/>
              <a:gd name="T40" fmla="*/ 38 w 128"/>
              <a:gd name="T41" fmla="*/ 25 h 79"/>
              <a:gd name="T42" fmla="*/ 35 w 128"/>
              <a:gd name="T43" fmla="*/ 30 h 79"/>
              <a:gd name="T44" fmla="*/ 25 w 128"/>
              <a:gd name="T45" fmla="*/ 37 h 79"/>
              <a:gd name="T46" fmla="*/ 23 w 128"/>
              <a:gd name="T47" fmla="*/ 38 h 79"/>
              <a:gd name="T48" fmla="*/ 26 w 128"/>
              <a:gd name="T49" fmla="*/ 42 h 79"/>
              <a:gd name="T50" fmla="*/ 23 w 128"/>
              <a:gd name="T51" fmla="*/ 46 h 79"/>
              <a:gd name="T52" fmla="*/ 19 w 128"/>
              <a:gd name="T53" fmla="*/ 46 h 79"/>
              <a:gd name="T54" fmla="*/ 17 w 128"/>
              <a:gd name="T55" fmla="*/ 54 h 79"/>
              <a:gd name="T56" fmla="*/ 13 w 128"/>
              <a:gd name="T57" fmla="*/ 54 h 79"/>
              <a:gd name="T58" fmla="*/ 6 w 128"/>
              <a:gd name="T59" fmla="*/ 65 h 79"/>
              <a:gd name="T60" fmla="*/ 4 w 128"/>
              <a:gd name="T61" fmla="*/ 69 h 79"/>
              <a:gd name="T62" fmla="*/ 0 w 128"/>
              <a:gd name="T63" fmla="*/ 71 h 79"/>
              <a:gd name="T64" fmla="*/ 4 w 128"/>
              <a:gd name="T65" fmla="*/ 72 h 79"/>
              <a:gd name="T66" fmla="*/ 12 w 128"/>
              <a:gd name="T67" fmla="*/ 71 h 79"/>
              <a:gd name="T68" fmla="*/ 18 w 128"/>
              <a:gd name="T69" fmla="*/ 73 h 79"/>
              <a:gd name="T70" fmla="*/ 23 w 128"/>
              <a:gd name="T71" fmla="*/ 77 h 79"/>
              <a:gd name="T72" fmla="*/ 25 w 128"/>
              <a:gd name="T73" fmla="*/ 83 h 79"/>
              <a:gd name="T74" fmla="*/ 27 w 128"/>
              <a:gd name="T75" fmla="*/ 91 h 79"/>
              <a:gd name="T76" fmla="*/ 35 w 128"/>
              <a:gd name="T77" fmla="*/ 95 h 79"/>
              <a:gd name="T78" fmla="*/ 38 w 128"/>
              <a:gd name="T79" fmla="*/ 91 h 79"/>
              <a:gd name="T80" fmla="*/ 49 w 128"/>
              <a:gd name="T81" fmla="*/ 87 h 79"/>
              <a:gd name="T82" fmla="*/ 50 w 128"/>
              <a:gd name="T83" fmla="*/ 83 h 79"/>
              <a:gd name="T84" fmla="*/ 53 w 128"/>
              <a:gd name="T85" fmla="*/ 87 h 79"/>
              <a:gd name="T86" fmla="*/ 60 w 128"/>
              <a:gd name="T87" fmla="*/ 85 h 79"/>
              <a:gd name="T88" fmla="*/ 66 w 128"/>
              <a:gd name="T89" fmla="*/ 83 h 79"/>
              <a:gd name="T90" fmla="*/ 71 w 128"/>
              <a:gd name="T91" fmla="*/ 73 h 79"/>
              <a:gd name="T92" fmla="*/ 71 w 128"/>
              <a:gd name="T93" fmla="*/ 67 h 79"/>
              <a:gd name="T94" fmla="*/ 78 w 128"/>
              <a:gd name="T95" fmla="*/ 64 h 79"/>
              <a:gd name="T96" fmla="*/ 87 w 128"/>
              <a:gd name="T97" fmla="*/ 61 h 79"/>
              <a:gd name="T98" fmla="*/ 94 w 128"/>
              <a:gd name="T99" fmla="*/ 57 h 79"/>
              <a:gd name="T100" fmla="*/ 96 w 128"/>
              <a:gd name="T101" fmla="*/ 51 h 79"/>
              <a:gd name="T102" fmla="*/ 110 w 128"/>
              <a:gd name="T103" fmla="*/ 44 h 79"/>
              <a:gd name="T104" fmla="*/ 122 w 128"/>
              <a:gd name="T105" fmla="*/ 40 h 79"/>
              <a:gd name="T106" fmla="*/ 131 w 128"/>
              <a:gd name="T107" fmla="*/ 35 h 79"/>
              <a:gd name="T108" fmla="*/ 139 w 128"/>
              <a:gd name="T109" fmla="*/ 32 h 79"/>
              <a:gd name="T110" fmla="*/ 148 w 128"/>
              <a:gd name="T111" fmla="*/ 31 h 79"/>
              <a:gd name="T112" fmla="*/ 153 w 128"/>
              <a:gd name="T113" fmla="*/ 28 h 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8"/>
              <a:gd name="T172" fmla="*/ 0 h 79"/>
              <a:gd name="T173" fmla="*/ 128 w 128"/>
              <a:gd name="T174" fmla="*/ 79 h 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8" h="79">
                <a:moveTo>
                  <a:pt x="128" y="23"/>
                </a:moveTo>
                <a:cubicBezTo>
                  <a:pt x="128" y="21"/>
                  <a:pt x="127" y="20"/>
                  <a:pt x="126" y="19"/>
                </a:cubicBezTo>
                <a:cubicBezTo>
                  <a:pt x="124" y="18"/>
                  <a:pt x="121" y="18"/>
                  <a:pt x="118" y="16"/>
                </a:cubicBezTo>
                <a:cubicBezTo>
                  <a:pt x="116" y="14"/>
                  <a:pt x="114" y="10"/>
                  <a:pt x="111" y="9"/>
                </a:cubicBezTo>
                <a:cubicBezTo>
                  <a:pt x="109" y="7"/>
                  <a:pt x="106" y="7"/>
                  <a:pt x="103" y="7"/>
                </a:cubicBezTo>
                <a:cubicBezTo>
                  <a:pt x="101" y="7"/>
                  <a:pt x="99" y="8"/>
                  <a:pt x="97" y="9"/>
                </a:cubicBezTo>
                <a:cubicBezTo>
                  <a:pt x="95" y="10"/>
                  <a:pt x="94" y="12"/>
                  <a:pt x="92" y="13"/>
                </a:cubicBezTo>
                <a:cubicBezTo>
                  <a:pt x="91" y="13"/>
                  <a:pt x="89" y="13"/>
                  <a:pt x="89" y="12"/>
                </a:cubicBezTo>
                <a:cubicBezTo>
                  <a:pt x="88" y="11"/>
                  <a:pt x="90" y="10"/>
                  <a:pt x="89" y="9"/>
                </a:cubicBezTo>
                <a:cubicBezTo>
                  <a:pt x="89" y="8"/>
                  <a:pt x="87" y="8"/>
                  <a:pt x="86" y="8"/>
                </a:cubicBezTo>
                <a:cubicBezTo>
                  <a:pt x="85" y="8"/>
                  <a:pt x="85" y="11"/>
                  <a:pt x="84" y="11"/>
                </a:cubicBezTo>
                <a:cubicBezTo>
                  <a:pt x="83" y="11"/>
                  <a:pt x="83" y="9"/>
                  <a:pt x="82" y="8"/>
                </a:cubicBezTo>
                <a:cubicBezTo>
                  <a:pt x="79" y="7"/>
                  <a:pt x="76" y="7"/>
                  <a:pt x="73" y="5"/>
                </a:cubicBezTo>
                <a:cubicBezTo>
                  <a:pt x="71" y="4"/>
                  <a:pt x="70" y="1"/>
                  <a:pt x="67" y="1"/>
                </a:cubicBezTo>
                <a:cubicBezTo>
                  <a:pt x="64" y="0"/>
                  <a:pt x="61" y="3"/>
                  <a:pt x="58" y="4"/>
                </a:cubicBezTo>
                <a:cubicBezTo>
                  <a:pt x="54" y="4"/>
                  <a:pt x="49" y="4"/>
                  <a:pt x="44" y="4"/>
                </a:cubicBezTo>
                <a:cubicBezTo>
                  <a:pt x="40" y="4"/>
                  <a:pt x="35" y="4"/>
                  <a:pt x="31" y="4"/>
                </a:cubicBezTo>
                <a:cubicBezTo>
                  <a:pt x="30" y="4"/>
                  <a:pt x="29" y="4"/>
                  <a:pt x="29" y="5"/>
                </a:cubicBezTo>
                <a:cubicBezTo>
                  <a:pt x="29" y="8"/>
                  <a:pt x="31" y="10"/>
                  <a:pt x="32" y="13"/>
                </a:cubicBezTo>
                <a:cubicBezTo>
                  <a:pt x="32" y="15"/>
                  <a:pt x="33" y="16"/>
                  <a:pt x="33" y="18"/>
                </a:cubicBezTo>
                <a:cubicBezTo>
                  <a:pt x="33" y="19"/>
                  <a:pt x="33" y="20"/>
                  <a:pt x="32" y="21"/>
                </a:cubicBezTo>
                <a:cubicBezTo>
                  <a:pt x="31" y="22"/>
                  <a:pt x="30" y="23"/>
                  <a:pt x="29" y="25"/>
                </a:cubicBezTo>
                <a:cubicBezTo>
                  <a:pt x="27" y="27"/>
                  <a:pt x="24" y="29"/>
                  <a:pt x="21" y="31"/>
                </a:cubicBezTo>
                <a:cubicBezTo>
                  <a:pt x="21" y="31"/>
                  <a:pt x="19" y="31"/>
                  <a:pt x="19" y="32"/>
                </a:cubicBezTo>
                <a:cubicBezTo>
                  <a:pt x="19" y="33"/>
                  <a:pt x="22" y="33"/>
                  <a:pt x="22" y="35"/>
                </a:cubicBezTo>
                <a:cubicBezTo>
                  <a:pt x="22" y="36"/>
                  <a:pt x="20" y="37"/>
                  <a:pt x="19" y="38"/>
                </a:cubicBezTo>
                <a:cubicBezTo>
                  <a:pt x="18" y="39"/>
                  <a:pt x="17" y="37"/>
                  <a:pt x="16" y="38"/>
                </a:cubicBezTo>
                <a:cubicBezTo>
                  <a:pt x="15" y="40"/>
                  <a:pt x="16" y="43"/>
                  <a:pt x="14" y="45"/>
                </a:cubicBezTo>
                <a:cubicBezTo>
                  <a:pt x="13" y="46"/>
                  <a:pt x="12" y="45"/>
                  <a:pt x="11" y="45"/>
                </a:cubicBezTo>
                <a:cubicBezTo>
                  <a:pt x="8" y="48"/>
                  <a:pt x="7" y="51"/>
                  <a:pt x="5" y="54"/>
                </a:cubicBezTo>
                <a:cubicBezTo>
                  <a:pt x="4" y="56"/>
                  <a:pt x="4" y="57"/>
                  <a:pt x="3" y="57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0"/>
                  <a:pt x="2" y="60"/>
                  <a:pt x="3" y="60"/>
                </a:cubicBezTo>
                <a:cubicBezTo>
                  <a:pt x="5" y="60"/>
                  <a:pt x="7" y="58"/>
                  <a:pt x="10" y="59"/>
                </a:cubicBezTo>
                <a:cubicBezTo>
                  <a:pt x="12" y="59"/>
                  <a:pt x="13" y="60"/>
                  <a:pt x="15" y="61"/>
                </a:cubicBezTo>
                <a:cubicBezTo>
                  <a:pt x="16" y="62"/>
                  <a:pt x="18" y="63"/>
                  <a:pt x="19" y="64"/>
                </a:cubicBezTo>
                <a:cubicBezTo>
                  <a:pt x="20" y="66"/>
                  <a:pt x="21" y="67"/>
                  <a:pt x="21" y="69"/>
                </a:cubicBezTo>
                <a:cubicBezTo>
                  <a:pt x="22" y="71"/>
                  <a:pt x="21" y="74"/>
                  <a:pt x="23" y="76"/>
                </a:cubicBezTo>
                <a:cubicBezTo>
                  <a:pt x="24" y="78"/>
                  <a:pt x="27" y="79"/>
                  <a:pt x="29" y="79"/>
                </a:cubicBezTo>
                <a:cubicBezTo>
                  <a:pt x="30" y="79"/>
                  <a:pt x="30" y="77"/>
                  <a:pt x="32" y="76"/>
                </a:cubicBezTo>
                <a:cubicBezTo>
                  <a:pt x="34" y="74"/>
                  <a:pt x="38" y="74"/>
                  <a:pt x="41" y="72"/>
                </a:cubicBezTo>
                <a:cubicBezTo>
                  <a:pt x="41" y="71"/>
                  <a:pt x="41" y="69"/>
                  <a:pt x="42" y="69"/>
                </a:cubicBezTo>
                <a:cubicBezTo>
                  <a:pt x="43" y="69"/>
                  <a:pt x="43" y="72"/>
                  <a:pt x="44" y="72"/>
                </a:cubicBezTo>
                <a:cubicBezTo>
                  <a:pt x="46" y="72"/>
                  <a:pt x="48" y="72"/>
                  <a:pt x="50" y="71"/>
                </a:cubicBezTo>
                <a:cubicBezTo>
                  <a:pt x="52" y="71"/>
                  <a:pt x="54" y="71"/>
                  <a:pt x="55" y="69"/>
                </a:cubicBezTo>
                <a:cubicBezTo>
                  <a:pt x="57" y="67"/>
                  <a:pt x="59" y="64"/>
                  <a:pt x="59" y="61"/>
                </a:cubicBezTo>
                <a:cubicBezTo>
                  <a:pt x="60" y="59"/>
                  <a:pt x="59" y="58"/>
                  <a:pt x="59" y="56"/>
                </a:cubicBezTo>
                <a:cubicBezTo>
                  <a:pt x="61" y="55"/>
                  <a:pt x="63" y="54"/>
                  <a:pt x="65" y="53"/>
                </a:cubicBezTo>
                <a:cubicBezTo>
                  <a:pt x="67" y="52"/>
                  <a:pt x="71" y="53"/>
                  <a:pt x="73" y="51"/>
                </a:cubicBezTo>
                <a:cubicBezTo>
                  <a:pt x="75" y="50"/>
                  <a:pt x="77" y="48"/>
                  <a:pt x="79" y="47"/>
                </a:cubicBezTo>
                <a:cubicBezTo>
                  <a:pt x="80" y="45"/>
                  <a:pt x="79" y="43"/>
                  <a:pt x="80" y="42"/>
                </a:cubicBezTo>
                <a:cubicBezTo>
                  <a:pt x="84" y="40"/>
                  <a:pt x="88" y="39"/>
                  <a:pt x="92" y="37"/>
                </a:cubicBezTo>
                <a:cubicBezTo>
                  <a:pt x="95" y="36"/>
                  <a:pt x="98" y="35"/>
                  <a:pt x="102" y="33"/>
                </a:cubicBezTo>
                <a:cubicBezTo>
                  <a:pt x="105" y="32"/>
                  <a:pt x="107" y="30"/>
                  <a:pt x="110" y="29"/>
                </a:cubicBezTo>
                <a:cubicBezTo>
                  <a:pt x="112" y="28"/>
                  <a:pt x="114" y="27"/>
                  <a:pt x="116" y="27"/>
                </a:cubicBezTo>
                <a:cubicBezTo>
                  <a:pt x="119" y="26"/>
                  <a:pt x="122" y="27"/>
                  <a:pt x="124" y="26"/>
                </a:cubicBezTo>
                <a:cubicBezTo>
                  <a:pt x="126" y="25"/>
                  <a:pt x="127" y="24"/>
                  <a:pt x="128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69" name="Freeform 3573"/>
          <p:cNvSpPr>
            <a:spLocks noChangeAspect="1"/>
          </p:cNvSpPr>
          <p:nvPr/>
        </p:nvSpPr>
        <p:spPr bwMode="auto">
          <a:xfrm>
            <a:off x="2125664" y="2151276"/>
            <a:ext cx="260350" cy="114300"/>
          </a:xfrm>
          <a:custGeom>
            <a:avLst/>
            <a:gdLst>
              <a:gd name="T0" fmla="*/ 140 w 137"/>
              <a:gd name="T1" fmla="*/ 29 h 60"/>
              <a:gd name="T2" fmla="*/ 128 w 137"/>
              <a:gd name="T3" fmla="*/ 31 h 60"/>
              <a:gd name="T4" fmla="*/ 128 w 137"/>
              <a:gd name="T5" fmla="*/ 20 h 60"/>
              <a:gd name="T6" fmla="*/ 127 w 137"/>
              <a:gd name="T7" fmla="*/ 12 h 60"/>
              <a:gd name="T8" fmla="*/ 126 w 137"/>
              <a:gd name="T9" fmla="*/ 0 h 60"/>
              <a:gd name="T10" fmla="*/ 108 w 137"/>
              <a:gd name="T11" fmla="*/ 11 h 60"/>
              <a:gd name="T12" fmla="*/ 108 w 137"/>
              <a:gd name="T13" fmla="*/ 19 h 60"/>
              <a:gd name="T14" fmla="*/ 104 w 137"/>
              <a:gd name="T15" fmla="*/ 28 h 60"/>
              <a:gd name="T16" fmla="*/ 115 w 137"/>
              <a:gd name="T17" fmla="*/ 32 h 60"/>
              <a:gd name="T18" fmla="*/ 107 w 137"/>
              <a:gd name="T19" fmla="*/ 37 h 60"/>
              <a:gd name="T20" fmla="*/ 92 w 137"/>
              <a:gd name="T21" fmla="*/ 35 h 60"/>
              <a:gd name="T22" fmla="*/ 87 w 137"/>
              <a:gd name="T23" fmla="*/ 31 h 60"/>
              <a:gd name="T24" fmla="*/ 75 w 137"/>
              <a:gd name="T25" fmla="*/ 31 h 60"/>
              <a:gd name="T26" fmla="*/ 72 w 137"/>
              <a:gd name="T27" fmla="*/ 20 h 60"/>
              <a:gd name="T28" fmla="*/ 62 w 137"/>
              <a:gd name="T29" fmla="*/ 17 h 60"/>
              <a:gd name="T30" fmla="*/ 56 w 137"/>
              <a:gd name="T31" fmla="*/ 13 h 60"/>
              <a:gd name="T32" fmla="*/ 47 w 137"/>
              <a:gd name="T33" fmla="*/ 11 h 60"/>
              <a:gd name="T34" fmla="*/ 32 w 137"/>
              <a:gd name="T35" fmla="*/ 17 h 60"/>
              <a:gd name="T36" fmla="*/ 42 w 137"/>
              <a:gd name="T37" fmla="*/ 19 h 60"/>
              <a:gd name="T38" fmla="*/ 29 w 137"/>
              <a:gd name="T39" fmla="*/ 19 h 60"/>
              <a:gd name="T40" fmla="*/ 17 w 137"/>
              <a:gd name="T41" fmla="*/ 29 h 60"/>
              <a:gd name="T42" fmla="*/ 37 w 137"/>
              <a:gd name="T43" fmla="*/ 28 h 60"/>
              <a:gd name="T44" fmla="*/ 29 w 137"/>
              <a:gd name="T45" fmla="*/ 30 h 60"/>
              <a:gd name="T46" fmla="*/ 14 w 137"/>
              <a:gd name="T47" fmla="*/ 31 h 60"/>
              <a:gd name="T48" fmla="*/ 8 w 137"/>
              <a:gd name="T49" fmla="*/ 38 h 60"/>
              <a:gd name="T50" fmla="*/ 30 w 137"/>
              <a:gd name="T51" fmla="*/ 35 h 60"/>
              <a:gd name="T52" fmla="*/ 29 w 137"/>
              <a:gd name="T53" fmla="*/ 38 h 60"/>
              <a:gd name="T54" fmla="*/ 7 w 137"/>
              <a:gd name="T55" fmla="*/ 42 h 60"/>
              <a:gd name="T56" fmla="*/ 1 w 137"/>
              <a:gd name="T57" fmla="*/ 47 h 60"/>
              <a:gd name="T58" fmla="*/ 18 w 137"/>
              <a:gd name="T59" fmla="*/ 47 h 60"/>
              <a:gd name="T60" fmla="*/ 28 w 137"/>
              <a:gd name="T61" fmla="*/ 53 h 60"/>
              <a:gd name="T62" fmla="*/ 34 w 137"/>
              <a:gd name="T63" fmla="*/ 48 h 60"/>
              <a:gd name="T64" fmla="*/ 43 w 137"/>
              <a:gd name="T65" fmla="*/ 50 h 60"/>
              <a:gd name="T66" fmla="*/ 47 w 137"/>
              <a:gd name="T67" fmla="*/ 44 h 60"/>
              <a:gd name="T68" fmla="*/ 50 w 137"/>
              <a:gd name="T69" fmla="*/ 47 h 60"/>
              <a:gd name="T70" fmla="*/ 62 w 137"/>
              <a:gd name="T71" fmla="*/ 49 h 60"/>
              <a:gd name="T72" fmla="*/ 69 w 137"/>
              <a:gd name="T73" fmla="*/ 49 h 60"/>
              <a:gd name="T74" fmla="*/ 81 w 137"/>
              <a:gd name="T75" fmla="*/ 47 h 60"/>
              <a:gd name="T76" fmla="*/ 77 w 137"/>
              <a:gd name="T77" fmla="*/ 54 h 60"/>
              <a:gd name="T78" fmla="*/ 60 w 137"/>
              <a:gd name="T79" fmla="*/ 55 h 60"/>
              <a:gd name="T80" fmla="*/ 51 w 137"/>
              <a:gd name="T81" fmla="*/ 58 h 60"/>
              <a:gd name="T82" fmla="*/ 40 w 137"/>
              <a:gd name="T83" fmla="*/ 65 h 60"/>
              <a:gd name="T84" fmla="*/ 62 w 137"/>
              <a:gd name="T85" fmla="*/ 71 h 60"/>
              <a:gd name="T86" fmla="*/ 83 w 137"/>
              <a:gd name="T87" fmla="*/ 65 h 60"/>
              <a:gd name="T88" fmla="*/ 103 w 137"/>
              <a:gd name="T89" fmla="*/ 56 h 60"/>
              <a:gd name="T90" fmla="*/ 120 w 137"/>
              <a:gd name="T91" fmla="*/ 56 h 60"/>
              <a:gd name="T92" fmla="*/ 130 w 137"/>
              <a:gd name="T93" fmla="*/ 58 h 60"/>
              <a:gd name="T94" fmla="*/ 148 w 137"/>
              <a:gd name="T95" fmla="*/ 50 h 60"/>
              <a:gd name="T96" fmla="*/ 158 w 137"/>
              <a:gd name="T97" fmla="*/ 42 h 60"/>
              <a:gd name="T98" fmla="*/ 158 w 137"/>
              <a:gd name="T99" fmla="*/ 26 h 60"/>
              <a:gd name="T100" fmla="*/ 145 w 137"/>
              <a:gd name="T101" fmla="*/ 26 h 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7"/>
              <a:gd name="T154" fmla="*/ 0 h 60"/>
              <a:gd name="T155" fmla="*/ 137 w 137"/>
              <a:gd name="T156" fmla="*/ 60 h 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7" h="60">
                <a:moveTo>
                  <a:pt x="119" y="29"/>
                </a:moveTo>
                <a:cubicBezTo>
                  <a:pt x="117" y="30"/>
                  <a:pt x="118" y="25"/>
                  <a:pt x="117" y="24"/>
                </a:cubicBezTo>
                <a:cubicBezTo>
                  <a:pt x="116" y="23"/>
                  <a:pt x="114" y="22"/>
                  <a:pt x="113" y="23"/>
                </a:cubicBezTo>
                <a:cubicBezTo>
                  <a:pt x="111" y="23"/>
                  <a:pt x="109" y="27"/>
                  <a:pt x="107" y="26"/>
                </a:cubicBezTo>
                <a:cubicBezTo>
                  <a:pt x="106" y="24"/>
                  <a:pt x="110" y="22"/>
                  <a:pt x="110" y="20"/>
                </a:cubicBezTo>
                <a:cubicBezTo>
                  <a:pt x="110" y="18"/>
                  <a:pt x="107" y="19"/>
                  <a:pt x="107" y="17"/>
                </a:cubicBezTo>
                <a:cubicBezTo>
                  <a:pt x="106" y="16"/>
                  <a:pt x="108" y="15"/>
                  <a:pt x="108" y="14"/>
                </a:cubicBezTo>
                <a:cubicBezTo>
                  <a:pt x="108" y="13"/>
                  <a:pt x="106" y="12"/>
                  <a:pt x="106" y="10"/>
                </a:cubicBezTo>
                <a:cubicBezTo>
                  <a:pt x="106" y="8"/>
                  <a:pt x="108" y="6"/>
                  <a:pt x="108" y="3"/>
                </a:cubicBezTo>
                <a:cubicBezTo>
                  <a:pt x="108" y="2"/>
                  <a:pt x="107" y="0"/>
                  <a:pt x="105" y="0"/>
                </a:cubicBezTo>
                <a:cubicBezTo>
                  <a:pt x="103" y="0"/>
                  <a:pt x="101" y="3"/>
                  <a:pt x="98" y="4"/>
                </a:cubicBezTo>
                <a:cubicBezTo>
                  <a:pt x="96" y="6"/>
                  <a:pt x="93" y="7"/>
                  <a:pt x="90" y="9"/>
                </a:cubicBezTo>
                <a:cubicBezTo>
                  <a:pt x="88" y="10"/>
                  <a:pt x="86" y="12"/>
                  <a:pt x="86" y="14"/>
                </a:cubicBezTo>
                <a:cubicBezTo>
                  <a:pt x="86" y="16"/>
                  <a:pt x="89" y="15"/>
                  <a:pt x="90" y="16"/>
                </a:cubicBezTo>
                <a:cubicBezTo>
                  <a:pt x="92" y="17"/>
                  <a:pt x="95" y="18"/>
                  <a:pt x="94" y="20"/>
                </a:cubicBezTo>
                <a:cubicBezTo>
                  <a:pt x="93" y="22"/>
                  <a:pt x="88" y="20"/>
                  <a:pt x="87" y="23"/>
                </a:cubicBezTo>
                <a:cubicBezTo>
                  <a:pt x="86" y="24"/>
                  <a:pt x="90" y="24"/>
                  <a:pt x="91" y="24"/>
                </a:cubicBezTo>
                <a:cubicBezTo>
                  <a:pt x="93" y="25"/>
                  <a:pt x="95" y="25"/>
                  <a:pt x="96" y="27"/>
                </a:cubicBezTo>
                <a:cubicBezTo>
                  <a:pt x="97" y="28"/>
                  <a:pt x="96" y="30"/>
                  <a:pt x="95" y="31"/>
                </a:cubicBezTo>
                <a:cubicBezTo>
                  <a:pt x="93" y="32"/>
                  <a:pt x="91" y="31"/>
                  <a:pt x="89" y="31"/>
                </a:cubicBezTo>
                <a:cubicBezTo>
                  <a:pt x="87" y="31"/>
                  <a:pt x="85" y="31"/>
                  <a:pt x="83" y="31"/>
                </a:cubicBezTo>
                <a:cubicBezTo>
                  <a:pt x="81" y="30"/>
                  <a:pt x="79" y="29"/>
                  <a:pt x="77" y="29"/>
                </a:cubicBezTo>
                <a:cubicBezTo>
                  <a:pt x="75" y="29"/>
                  <a:pt x="74" y="32"/>
                  <a:pt x="72" y="31"/>
                </a:cubicBezTo>
                <a:cubicBezTo>
                  <a:pt x="71" y="30"/>
                  <a:pt x="75" y="28"/>
                  <a:pt x="73" y="26"/>
                </a:cubicBezTo>
                <a:cubicBezTo>
                  <a:pt x="72" y="25"/>
                  <a:pt x="70" y="26"/>
                  <a:pt x="68" y="26"/>
                </a:cubicBezTo>
                <a:cubicBezTo>
                  <a:pt x="66" y="26"/>
                  <a:pt x="63" y="28"/>
                  <a:pt x="63" y="26"/>
                </a:cubicBezTo>
                <a:cubicBezTo>
                  <a:pt x="63" y="25"/>
                  <a:pt x="68" y="25"/>
                  <a:pt x="67" y="23"/>
                </a:cubicBezTo>
                <a:cubicBezTo>
                  <a:pt x="67" y="20"/>
                  <a:pt x="63" y="19"/>
                  <a:pt x="60" y="17"/>
                </a:cubicBezTo>
                <a:cubicBezTo>
                  <a:pt x="59" y="16"/>
                  <a:pt x="59" y="14"/>
                  <a:pt x="57" y="14"/>
                </a:cubicBezTo>
                <a:cubicBezTo>
                  <a:pt x="56" y="13"/>
                  <a:pt x="54" y="14"/>
                  <a:pt x="52" y="14"/>
                </a:cubicBezTo>
                <a:cubicBezTo>
                  <a:pt x="50" y="15"/>
                  <a:pt x="47" y="17"/>
                  <a:pt x="46" y="15"/>
                </a:cubicBezTo>
                <a:cubicBezTo>
                  <a:pt x="44" y="15"/>
                  <a:pt x="47" y="13"/>
                  <a:pt x="47" y="11"/>
                </a:cubicBezTo>
                <a:cubicBezTo>
                  <a:pt x="47" y="11"/>
                  <a:pt x="48" y="9"/>
                  <a:pt x="47" y="9"/>
                </a:cubicBezTo>
                <a:cubicBezTo>
                  <a:pt x="44" y="9"/>
                  <a:pt x="42" y="9"/>
                  <a:pt x="39" y="9"/>
                </a:cubicBezTo>
                <a:cubicBezTo>
                  <a:pt x="37" y="10"/>
                  <a:pt x="34" y="10"/>
                  <a:pt x="32" y="11"/>
                </a:cubicBezTo>
                <a:cubicBezTo>
                  <a:pt x="30" y="12"/>
                  <a:pt x="27" y="12"/>
                  <a:pt x="27" y="14"/>
                </a:cubicBezTo>
                <a:cubicBezTo>
                  <a:pt x="27" y="16"/>
                  <a:pt x="30" y="15"/>
                  <a:pt x="32" y="16"/>
                </a:cubicBezTo>
                <a:cubicBezTo>
                  <a:pt x="33" y="16"/>
                  <a:pt x="36" y="15"/>
                  <a:pt x="35" y="16"/>
                </a:cubicBezTo>
                <a:cubicBezTo>
                  <a:pt x="35" y="17"/>
                  <a:pt x="33" y="18"/>
                  <a:pt x="32" y="18"/>
                </a:cubicBezTo>
                <a:cubicBezTo>
                  <a:pt x="29" y="18"/>
                  <a:pt x="27" y="15"/>
                  <a:pt x="24" y="16"/>
                </a:cubicBezTo>
                <a:cubicBezTo>
                  <a:pt x="21" y="16"/>
                  <a:pt x="18" y="18"/>
                  <a:pt x="16" y="20"/>
                </a:cubicBezTo>
                <a:cubicBezTo>
                  <a:pt x="15" y="21"/>
                  <a:pt x="12" y="24"/>
                  <a:pt x="14" y="24"/>
                </a:cubicBezTo>
                <a:cubicBezTo>
                  <a:pt x="17" y="26"/>
                  <a:pt x="20" y="23"/>
                  <a:pt x="23" y="23"/>
                </a:cubicBezTo>
                <a:cubicBezTo>
                  <a:pt x="26" y="23"/>
                  <a:pt x="29" y="22"/>
                  <a:pt x="31" y="23"/>
                </a:cubicBezTo>
                <a:cubicBezTo>
                  <a:pt x="32" y="23"/>
                  <a:pt x="33" y="25"/>
                  <a:pt x="32" y="25"/>
                </a:cubicBezTo>
                <a:cubicBezTo>
                  <a:pt x="30" y="26"/>
                  <a:pt x="27" y="25"/>
                  <a:pt x="24" y="25"/>
                </a:cubicBezTo>
                <a:cubicBezTo>
                  <a:pt x="22" y="25"/>
                  <a:pt x="20" y="26"/>
                  <a:pt x="18" y="26"/>
                </a:cubicBezTo>
                <a:cubicBezTo>
                  <a:pt x="16" y="27"/>
                  <a:pt x="13" y="26"/>
                  <a:pt x="12" y="26"/>
                </a:cubicBezTo>
                <a:cubicBezTo>
                  <a:pt x="10" y="27"/>
                  <a:pt x="8" y="28"/>
                  <a:pt x="7" y="30"/>
                </a:cubicBezTo>
                <a:cubicBezTo>
                  <a:pt x="7" y="30"/>
                  <a:pt x="7" y="32"/>
                  <a:pt x="7" y="32"/>
                </a:cubicBezTo>
                <a:cubicBezTo>
                  <a:pt x="10" y="32"/>
                  <a:pt x="13" y="32"/>
                  <a:pt x="16" y="32"/>
                </a:cubicBezTo>
                <a:cubicBezTo>
                  <a:pt x="19" y="31"/>
                  <a:pt x="22" y="29"/>
                  <a:pt x="25" y="29"/>
                </a:cubicBezTo>
                <a:cubicBezTo>
                  <a:pt x="26" y="29"/>
                  <a:pt x="29" y="29"/>
                  <a:pt x="29" y="30"/>
                </a:cubicBezTo>
                <a:cubicBezTo>
                  <a:pt x="28" y="32"/>
                  <a:pt x="25" y="31"/>
                  <a:pt x="24" y="32"/>
                </a:cubicBezTo>
                <a:cubicBezTo>
                  <a:pt x="21" y="33"/>
                  <a:pt x="17" y="35"/>
                  <a:pt x="14" y="35"/>
                </a:cubicBezTo>
                <a:cubicBezTo>
                  <a:pt x="11" y="36"/>
                  <a:pt x="9" y="35"/>
                  <a:pt x="6" y="35"/>
                </a:cubicBezTo>
                <a:cubicBezTo>
                  <a:pt x="4" y="35"/>
                  <a:pt x="3" y="35"/>
                  <a:pt x="1" y="36"/>
                </a:cubicBezTo>
                <a:cubicBezTo>
                  <a:pt x="0" y="37"/>
                  <a:pt x="0" y="39"/>
                  <a:pt x="1" y="39"/>
                </a:cubicBezTo>
                <a:cubicBezTo>
                  <a:pt x="3" y="41"/>
                  <a:pt x="6" y="42"/>
                  <a:pt x="9" y="42"/>
                </a:cubicBezTo>
                <a:cubicBezTo>
                  <a:pt x="11" y="42"/>
                  <a:pt x="13" y="39"/>
                  <a:pt x="15" y="39"/>
                </a:cubicBezTo>
                <a:cubicBezTo>
                  <a:pt x="16" y="40"/>
                  <a:pt x="16" y="43"/>
                  <a:pt x="18" y="44"/>
                </a:cubicBezTo>
                <a:cubicBezTo>
                  <a:pt x="19" y="45"/>
                  <a:pt x="21" y="45"/>
                  <a:pt x="23" y="44"/>
                </a:cubicBezTo>
                <a:cubicBezTo>
                  <a:pt x="24" y="43"/>
                  <a:pt x="22" y="41"/>
                  <a:pt x="23" y="40"/>
                </a:cubicBezTo>
                <a:cubicBezTo>
                  <a:pt x="24" y="39"/>
                  <a:pt x="27" y="39"/>
                  <a:pt x="28" y="40"/>
                </a:cubicBezTo>
                <a:cubicBezTo>
                  <a:pt x="29" y="42"/>
                  <a:pt x="25" y="45"/>
                  <a:pt x="27" y="45"/>
                </a:cubicBezTo>
                <a:cubicBezTo>
                  <a:pt x="30" y="46"/>
                  <a:pt x="34" y="44"/>
                  <a:pt x="36" y="42"/>
                </a:cubicBezTo>
                <a:cubicBezTo>
                  <a:pt x="37" y="41"/>
                  <a:pt x="36" y="39"/>
                  <a:pt x="37" y="37"/>
                </a:cubicBezTo>
                <a:cubicBezTo>
                  <a:pt x="37" y="36"/>
                  <a:pt x="38" y="37"/>
                  <a:pt x="39" y="37"/>
                </a:cubicBezTo>
                <a:cubicBezTo>
                  <a:pt x="41" y="37"/>
                  <a:pt x="42" y="35"/>
                  <a:pt x="44" y="36"/>
                </a:cubicBezTo>
                <a:cubicBezTo>
                  <a:pt x="45" y="36"/>
                  <a:pt x="42" y="38"/>
                  <a:pt x="42" y="39"/>
                </a:cubicBezTo>
                <a:cubicBezTo>
                  <a:pt x="41" y="39"/>
                  <a:pt x="39" y="41"/>
                  <a:pt x="40" y="42"/>
                </a:cubicBezTo>
                <a:cubicBezTo>
                  <a:pt x="44" y="43"/>
                  <a:pt x="48" y="42"/>
                  <a:pt x="52" y="41"/>
                </a:cubicBezTo>
                <a:cubicBezTo>
                  <a:pt x="54" y="41"/>
                  <a:pt x="54" y="39"/>
                  <a:pt x="56" y="39"/>
                </a:cubicBezTo>
                <a:cubicBezTo>
                  <a:pt x="57" y="39"/>
                  <a:pt x="57" y="41"/>
                  <a:pt x="58" y="41"/>
                </a:cubicBezTo>
                <a:cubicBezTo>
                  <a:pt x="59" y="41"/>
                  <a:pt x="60" y="41"/>
                  <a:pt x="61" y="41"/>
                </a:cubicBezTo>
                <a:cubicBezTo>
                  <a:pt x="64" y="40"/>
                  <a:pt x="66" y="39"/>
                  <a:pt x="68" y="39"/>
                </a:cubicBezTo>
                <a:cubicBezTo>
                  <a:pt x="69" y="39"/>
                  <a:pt x="72" y="39"/>
                  <a:pt x="71" y="40"/>
                </a:cubicBezTo>
                <a:cubicBezTo>
                  <a:pt x="70" y="42"/>
                  <a:pt x="67" y="44"/>
                  <a:pt x="64" y="45"/>
                </a:cubicBezTo>
                <a:cubicBezTo>
                  <a:pt x="62" y="46"/>
                  <a:pt x="60" y="44"/>
                  <a:pt x="57" y="45"/>
                </a:cubicBezTo>
                <a:cubicBezTo>
                  <a:pt x="55" y="45"/>
                  <a:pt x="52" y="45"/>
                  <a:pt x="50" y="46"/>
                </a:cubicBezTo>
                <a:cubicBezTo>
                  <a:pt x="48" y="47"/>
                  <a:pt x="47" y="48"/>
                  <a:pt x="45" y="48"/>
                </a:cubicBezTo>
                <a:cubicBezTo>
                  <a:pt x="44" y="48"/>
                  <a:pt x="43" y="48"/>
                  <a:pt x="43" y="48"/>
                </a:cubicBezTo>
                <a:cubicBezTo>
                  <a:pt x="39" y="49"/>
                  <a:pt x="36" y="50"/>
                  <a:pt x="33" y="52"/>
                </a:cubicBezTo>
                <a:cubicBezTo>
                  <a:pt x="33" y="52"/>
                  <a:pt x="33" y="54"/>
                  <a:pt x="33" y="54"/>
                </a:cubicBezTo>
                <a:cubicBezTo>
                  <a:pt x="35" y="57"/>
                  <a:pt x="38" y="59"/>
                  <a:pt x="40" y="59"/>
                </a:cubicBezTo>
                <a:cubicBezTo>
                  <a:pt x="44" y="60"/>
                  <a:pt x="48" y="60"/>
                  <a:pt x="52" y="59"/>
                </a:cubicBezTo>
                <a:cubicBezTo>
                  <a:pt x="55" y="59"/>
                  <a:pt x="57" y="56"/>
                  <a:pt x="61" y="55"/>
                </a:cubicBezTo>
                <a:cubicBezTo>
                  <a:pt x="63" y="54"/>
                  <a:pt x="66" y="55"/>
                  <a:pt x="69" y="54"/>
                </a:cubicBezTo>
                <a:cubicBezTo>
                  <a:pt x="71" y="53"/>
                  <a:pt x="71" y="49"/>
                  <a:pt x="73" y="48"/>
                </a:cubicBezTo>
                <a:cubicBezTo>
                  <a:pt x="78" y="47"/>
                  <a:pt x="82" y="48"/>
                  <a:pt x="86" y="47"/>
                </a:cubicBezTo>
                <a:cubicBezTo>
                  <a:pt x="90" y="46"/>
                  <a:pt x="92" y="42"/>
                  <a:pt x="95" y="42"/>
                </a:cubicBezTo>
                <a:cubicBezTo>
                  <a:pt x="97" y="42"/>
                  <a:pt x="98" y="47"/>
                  <a:pt x="100" y="47"/>
                </a:cubicBezTo>
                <a:cubicBezTo>
                  <a:pt x="102" y="47"/>
                  <a:pt x="103" y="43"/>
                  <a:pt x="106" y="43"/>
                </a:cubicBezTo>
                <a:cubicBezTo>
                  <a:pt x="108" y="43"/>
                  <a:pt x="107" y="48"/>
                  <a:pt x="109" y="48"/>
                </a:cubicBezTo>
                <a:cubicBezTo>
                  <a:pt x="112" y="48"/>
                  <a:pt x="114" y="44"/>
                  <a:pt x="116" y="43"/>
                </a:cubicBezTo>
                <a:cubicBezTo>
                  <a:pt x="119" y="42"/>
                  <a:pt x="122" y="43"/>
                  <a:pt x="124" y="42"/>
                </a:cubicBezTo>
                <a:cubicBezTo>
                  <a:pt x="126" y="41"/>
                  <a:pt x="125" y="38"/>
                  <a:pt x="126" y="37"/>
                </a:cubicBezTo>
                <a:cubicBezTo>
                  <a:pt x="127" y="35"/>
                  <a:pt x="131" y="37"/>
                  <a:pt x="132" y="35"/>
                </a:cubicBezTo>
                <a:cubicBezTo>
                  <a:pt x="133" y="32"/>
                  <a:pt x="135" y="29"/>
                  <a:pt x="136" y="25"/>
                </a:cubicBezTo>
                <a:cubicBezTo>
                  <a:pt x="137" y="24"/>
                  <a:pt x="133" y="23"/>
                  <a:pt x="132" y="22"/>
                </a:cubicBezTo>
                <a:cubicBezTo>
                  <a:pt x="129" y="21"/>
                  <a:pt x="127" y="18"/>
                  <a:pt x="125" y="18"/>
                </a:cubicBezTo>
                <a:cubicBezTo>
                  <a:pt x="123" y="18"/>
                  <a:pt x="122" y="20"/>
                  <a:pt x="121" y="22"/>
                </a:cubicBezTo>
                <a:cubicBezTo>
                  <a:pt x="120" y="24"/>
                  <a:pt x="122" y="28"/>
                  <a:pt x="119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0" name="Freeform 3574"/>
          <p:cNvSpPr>
            <a:spLocks noChangeAspect="1"/>
          </p:cNvSpPr>
          <p:nvPr/>
        </p:nvSpPr>
        <p:spPr bwMode="auto">
          <a:xfrm>
            <a:off x="2032001" y="2122703"/>
            <a:ext cx="166688" cy="79375"/>
          </a:xfrm>
          <a:custGeom>
            <a:avLst/>
            <a:gdLst>
              <a:gd name="T0" fmla="*/ 92 w 88"/>
              <a:gd name="T1" fmla="*/ 0 h 42"/>
              <a:gd name="T2" fmla="*/ 104 w 88"/>
              <a:gd name="T3" fmla="*/ 7 h 42"/>
              <a:gd name="T4" fmla="*/ 103 w 88"/>
              <a:gd name="T5" fmla="*/ 10 h 42"/>
              <a:gd name="T6" fmla="*/ 95 w 88"/>
              <a:gd name="T7" fmla="*/ 12 h 42"/>
              <a:gd name="T8" fmla="*/ 92 w 88"/>
              <a:gd name="T9" fmla="*/ 12 h 42"/>
              <a:gd name="T10" fmla="*/ 94 w 88"/>
              <a:gd name="T11" fmla="*/ 20 h 42"/>
              <a:gd name="T12" fmla="*/ 88 w 88"/>
              <a:gd name="T13" fmla="*/ 20 h 42"/>
              <a:gd name="T14" fmla="*/ 91 w 88"/>
              <a:gd name="T15" fmla="*/ 25 h 42"/>
              <a:gd name="T16" fmla="*/ 79 w 88"/>
              <a:gd name="T17" fmla="*/ 26 h 42"/>
              <a:gd name="T18" fmla="*/ 74 w 88"/>
              <a:gd name="T19" fmla="*/ 35 h 42"/>
              <a:gd name="T20" fmla="*/ 67 w 88"/>
              <a:gd name="T21" fmla="*/ 37 h 42"/>
              <a:gd name="T22" fmla="*/ 62 w 88"/>
              <a:gd name="T23" fmla="*/ 31 h 42"/>
              <a:gd name="T24" fmla="*/ 66 w 88"/>
              <a:gd name="T25" fmla="*/ 25 h 42"/>
              <a:gd name="T26" fmla="*/ 68 w 88"/>
              <a:gd name="T27" fmla="*/ 21 h 42"/>
              <a:gd name="T28" fmla="*/ 62 w 88"/>
              <a:gd name="T29" fmla="*/ 23 h 42"/>
              <a:gd name="T30" fmla="*/ 56 w 88"/>
              <a:gd name="T31" fmla="*/ 29 h 42"/>
              <a:gd name="T32" fmla="*/ 51 w 88"/>
              <a:gd name="T33" fmla="*/ 30 h 42"/>
              <a:gd name="T34" fmla="*/ 56 w 88"/>
              <a:gd name="T35" fmla="*/ 36 h 42"/>
              <a:gd name="T36" fmla="*/ 48 w 88"/>
              <a:gd name="T37" fmla="*/ 39 h 42"/>
              <a:gd name="T38" fmla="*/ 45 w 88"/>
              <a:gd name="T39" fmla="*/ 38 h 42"/>
              <a:gd name="T40" fmla="*/ 44 w 88"/>
              <a:gd name="T41" fmla="*/ 36 h 42"/>
              <a:gd name="T42" fmla="*/ 43 w 88"/>
              <a:gd name="T43" fmla="*/ 38 h 42"/>
              <a:gd name="T44" fmla="*/ 37 w 88"/>
              <a:gd name="T45" fmla="*/ 48 h 42"/>
              <a:gd name="T46" fmla="*/ 29 w 88"/>
              <a:gd name="T47" fmla="*/ 48 h 42"/>
              <a:gd name="T48" fmla="*/ 29 w 88"/>
              <a:gd name="T49" fmla="*/ 38 h 42"/>
              <a:gd name="T50" fmla="*/ 26 w 88"/>
              <a:gd name="T51" fmla="*/ 37 h 42"/>
              <a:gd name="T52" fmla="*/ 23 w 88"/>
              <a:gd name="T53" fmla="*/ 45 h 42"/>
              <a:gd name="T54" fmla="*/ 19 w 88"/>
              <a:gd name="T55" fmla="*/ 45 h 42"/>
              <a:gd name="T56" fmla="*/ 12 w 88"/>
              <a:gd name="T57" fmla="*/ 42 h 42"/>
              <a:gd name="T58" fmla="*/ 5 w 88"/>
              <a:gd name="T59" fmla="*/ 46 h 42"/>
              <a:gd name="T60" fmla="*/ 0 w 88"/>
              <a:gd name="T61" fmla="*/ 43 h 42"/>
              <a:gd name="T62" fmla="*/ 5 w 88"/>
              <a:gd name="T63" fmla="*/ 36 h 42"/>
              <a:gd name="T64" fmla="*/ 14 w 88"/>
              <a:gd name="T65" fmla="*/ 32 h 42"/>
              <a:gd name="T66" fmla="*/ 19 w 88"/>
              <a:gd name="T67" fmla="*/ 33 h 42"/>
              <a:gd name="T68" fmla="*/ 26 w 88"/>
              <a:gd name="T69" fmla="*/ 25 h 42"/>
              <a:gd name="T70" fmla="*/ 37 w 88"/>
              <a:gd name="T71" fmla="*/ 20 h 42"/>
              <a:gd name="T72" fmla="*/ 51 w 88"/>
              <a:gd name="T73" fmla="*/ 11 h 42"/>
              <a:gd name="T74" fmla="*/ 56 w 88"/>
              <a:gd name="T75" fmla="*/ 6 h 42"/>
              <a:gd name="T76" fmla="*/ 67 w 88"/>
              <a:gd name="T77" fmla="*/ 5 h 42"/>
              <a:gd name="T78" fmla="*/ 74 w 88"/>
              <a:gd name="T79" fmla="*/ 5 h 42"/>
              <a:gd name="T80" fmla="*/ 81 w 88"/>
              <a:gd name="T81" fmla="*/ 8 h 42"/>
              <a:gd name="T82" fmla="*/ 86 w 88"/>
              <a:gd name="T83" fmla="*/ 7 h 42"/>
              <a:gd name="T84" fmla="*/ 86 w 88"/>
              <a:gd name="T85" fmla="*/ 2 h 42"/>
              <a:gd name="T86" fmla="*/ 92 w 88"/>
              <a:gd name="T87" fmla="*/ 0 h 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42"/>
              <a:gd name="T134" fmla="*/ 88 w 88"/>
              <a:gd name="T135" fmla="*/ 42 h 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42">
                <a:moveTo>
                  <a:pt x="77" y="0"/>
                </a:moveTo>
                <a:cubicBezTo>
                  <a:pt x="81" y="1"/>
                  <a:pt x="85" y="3"/>
                  <a:pt x="87" y="6"/>
                </a:cubicBezTo>
                <a:cubicBezTo>
                  <a:pt x="88" y="6"/>
                  <a:pt x="87" y="8"/>
                  <a:pt x="86" y="8"/>
                </a:cubicBezTo>
                <a:cubicBezTo>
                  <a:pt x="84" y="9"/>
                  <a:pt x="82" y="10"/>
                  <a:pt x="80" y="10"/>
                </a:cubicBezTo>
                <a:cubicBezTo>
                  <a:pt x="79" y="11"/>
                  <a:pt x="77" y="9"/>
                  <a:pt x="77" y="10"/>
                </a:cubicBezTo>
                <a:cubicBezTo>
                  <a:pt x="77" y="13"/>
                  <a:pt x="80" y="15"/>
                  <a:pt x="79" y="17"/>
                </a:cubicBezTo>
                <a:cubicBezTo>
                  <a:pt x="79" y="19"/>
                  <a:pt x="75" y="16"/>
                  <a:pt x="74" y="17"/>
                </a:cubicBezTo>
                <a:cubicBezTo>
                  <a:pt x="73" y="18"/>
                  <a:pt x="77" y="20"/>
                  <a:pt x="76" y="21"/>
                </a:cubicBezTo>
                <a:cubicBezTo>
                  <a:pt x="74" y="23"/>
                  <a:pt x="69" y="21"/>
                  <a:pt x="66" y="22"/>
                </a:cubicBezTo>
                <a:cubicBezTo>
                  <a:pt x="64" y="24"/>
                  <a:pt x="64" y="27"/>
                  <a:pt x="62" y="29"/>
                </a:cubicBezTo>
                <a:cubicBezTo>
                  <a:pt x="60" y="30"/>
                  <a:pt x="58" y="31"/>
                  <a:pt x="56" y="31"/>
                </a:cubicBezTo>
                <a:cubicBezTo>
                  <a:pt x="54" y="30"/>
                  <a:pt x="53" y="28"/>
                  <a:pt x="52" y="26"/>
                </a:cubicBezTo>
                <a:cubicBezTo>
                  <a:pt x="52" y="24"/>
                  <a:pt x="54" y="23"/>
                  <a:pt x="55" y="21"/>
                </a:cubicBezTo>
                <a:cubicBezTo>
                  <a:pt x="56" y="20"/>
                  <a:pt x="58" y="18"/>
                  <a:pt x="57" y="18"/>
                </a:cubicBezTo>
                <a:cubicBezTo>
                  <a:pt x="56" y="17"/>
                  <a:pt x="54" y="18"/>
                  <a:pt x="52" y="19"/>
                </a:cubicBezTo>
                <a:cubicBezTo>
                  <a:pt x="50" y="21"/>
                  <a:pt x="49" y="23"/>
                  <a:pt x="47" y="24"/>
                </a:cubicBezTo>
                <a:cubicBezTo>
                  <a:pt x="46" y="25"/>
                  <a:pt x="43" y="24"/>
                  <a:pt x="43" y="25"/>
                </a:cubicBezTo>
                <a:cubicBezTo>
                  <a:pt x="43" y="27"/>
                  <a:pt x="47" y="28"/>
                  <a:pt x="47" y="30"/>
                </a:cubicBezTo>
                <a:cubicBezTo>
                  <a:pt x="46" y="32"/>
                  <a:pt x="42" y="33"/>
                  <a:pt x="40" y="33"/>
                </a:cubicBezTo>
                <a:cubicBezTo>
                  <a:pt x="39" y="34"/>
                  <a:pt x="39" y="32"/>
                  <a:pt x="38" y="32"/>
                </a:cubicBezTo>
                <a:cubicBezTo>
                  <a:pt x="38" y="31"/>
                  <a:pt x="38" y="29"/>
                  <a:pt x="37" y="30"/>
                </a:cubicBezTo>
                <a:cubicBezTo>
                  <a:pt x="36" y="30"/>
                  <a:pt x="36" y="32"/>
                  <a:pt x="36" y="32"/>
                </a:cubicBezTo>
                <a:cubicBezTo>
                  <a:pt x="34" y="35"/>
                  <a:pt x="34" y="38"/>
                  <a:pt x="31" y="40"/>
                </a:cubicBezTo>
                <a:cubicBezTo>
                  <a:pt x="29" y="41"/>
                  <a:pt x="25" y="42"/>
                  <a:pt x="24" y="40"/>
                </a:cubicBezTo>
                <a:cubicBezTo>
                  <a:pt x="22" y="38"/>
                  <a:pt x="25" y="35"/>
                  <a:pt x="24" y="32"/>
                </a:cubicBezTo>
                <a:cubicBezTo>
                  <a:pt x="24" y="31"/>
                  <a:pt x="22" y="31"/>
                  <a:pt x="22" y="31"/>
                </a:cubicBezTo>
                <a:cubicBezTo>
                  <a:pt x="20" y="33"/>
                  <a:pt x="21" y="36"/>
                  <a:pt x="19" y="38"/>
                </a:cubicBezTo>
                <a:cubicBezTo>
                  <a:pt x="18" y="39"/>
                  <a:pt x="17" y="39"/>
                  <a:pt x="16" y="38"/>
                </a:cubicBezTo>
                <a:cubicBezTo>
                  <a:pt x="13" y="38"/>
                  <a:pt x="12" y="35"/>
                  <a:pt x="10" y="35"/>
                </a:cubicBezTo>
                <a:cubicBezTo>
                  <a:pt x="7" y="35"/>
                  <a:pt x="6" y="39"/>
                  <a:pt x="4" y="39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4"/>
                  <a:pt x="2" y="31"/>
                  <a:pt x="4" y="30"/>
                </a:cubicBezTo>
                <a:cubicBezTo>
                  <a:pt x="7" y="28"/>
                  <a:pt x="9" y="27"/>
                  <a:pt x="12" y="27"/>
                </a:cubicBezTo>
                <a:cubicBezTo>
                  <a:pt x="13" y="27"/>
                  <a:pt x="15" y="29"/>
                  <a:pt x="16" y="28"/>
                </a:cubicBezTo>
                <a:cubicBezTo>
                  <a:pt x="19" y="27"/>
                  <a:pt x="20" y="23"/>
                  <a:pt x="22" y="21"/>
                </a:cubicBezTo>
                <a:cubicBezTo>
                  <a:pt x="25" y="19"/>
                  <a:pt x="28" y="19"/>
                  <a:pt x="31" y="17"/>
                </a:cubicBezTo>
                <a:cubicBezTo>
                  <a:pt x="35" y="15"/>
                  <a:pt x="39" y="12"/>
                  <a:pt x="43" y="9"/>
                </a:cubicBezTo>
                <a:cubicBezTo>
                  <a:pt x="44" y="8"/>
                  <a:pt x="45" y="6"/>
                  <a:pt x="47" y="5"/>
                </a:cubicBezTo>
                <a:cubicBezTo>
                  <a:pt x="50" y="4"/>
                  <a:pt x="53" y="4"/>
                  <a:pt x="56" y="4"/>
                </a:cubicBezTo>
                <a:cubicBezTo>
                  <a:pt x="58" y="3"/>
                  <a:pt x="60" y="3"/>
                  <a:pt x="62" y="4"/>
                </a:cubicBezTo>
                <a:cubicBezTo>
                  <a:pt x="64" y="4"/>
                  <a:pt x="66" y="7"/>
                  <a:pt x="68" y="7"/>
                </a:cubicBezTo>
                <a:cubicBezTo>
                  <a:pt x="70" y="8"/>
                  <a:pt x="71" y="7"/>
                  <a:pt x="72" y="6"/>
                </a:cubicBezTo>
                <a:cubicBezTo>
                  <a:pt x="73" y="5"/>
                  <a:pt x="71" y="3"/>
                  <a:pt x="72" y="2"/>
                </a:cubicBezTo>
                <a:cubicBezTo>
                  <a:pt x="73" y="0"/>
                  <a:pt x="75" y="0"/>
                  <a:pt x="7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1" name="Freeform 3575"/>
          <p:cNvSpPr>
            <a:spLocks noChangeAspect="1"/>
          </p:cNvSpPr>
          <p:nvPr/>
        </p:nvSpPr>
        <p:spPr bwMode="auto">
          <a:xfrm>
            <a:off x="2097088" y="2187790"/>
            <a:ext cx="39688" cy="28575"/>
          </a:xfrm>
          <a:custGeom>
            <a:avLst/>
            <a:gdLst>
              <a:gd name="T0" fmla="*/ 1 w 21"/>
              <a:gd name="T1" fmla="*/ 11 h 15"/>
              <a:gd name="T2" fmla="*/ 1 w 21"/>
              <a:gd name="T3" fmla="*/ 13 h 15"/>
              <a:gd name="T4" fmla="*/ 10 w 21"/>
              <a:gd name="T5" fmla="*/ 18 h 15"/>
              <a:gd name="T6" fmla="*/ 14 w 21"/>
              <a:gd name="T7" fmla="*/ 12 h 15"/>
              <a:gd name="T8" fmla="*/ 25 w 21"/>
              <a:gd name="T9" fmla="*/ 4 h 15"/>
              <a:gd name="T10" fmla="*/ 24 w 21"/>
              <a:gd name="T11" fmla="*/ 1 h 15"/>
              <a:gd name="T12" fmla="*/ 18 w 21"/>
              <a:gd name="T13" fmla="*/ 4 h 15"/>
              <a:gd name="T14" fmla="*/ 10 w 21"/>
              <a:gd name="T15" fmla="*/ 6 h 15"/>
              <a:gd name="T16" fmla="*/ 1 w 21"/>
              <a:gd name="T17" fmla="*/ 11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1" y="9"/>
                </a:moveTo>
                <a:cubicBezTo>
                  <a:pt x="0" y="9"/>
                  <a:pt x="0" y="11"/>
                  <a:pt x="1" y="11"/>
                </a:cubicBezTo>
                <a:cubicBezTo>
                  <a:pt x="3" y="13"/>
                  <a:pt x="5" y="15"/>
                  <a:pt x="8" y="15"/>
                </a:cubicBezTo>
                <a:cubicBezTo>
                  <a:pt x="10" y="15"/>
                  <a:pt x="11" y="12"/>
                  <a:pt x="12" y="10"/>
                </a:cubicBezTo>
                <a:cubicBezTo>
                  <a:pt x="15" y="8"/>
                  <a:pt x="19" y="6"/>
                  <a:pt x="21" y="3"/>
                </a:cubicBezTo>
                <a:cubicBezTo>
                  <a:pt x="21" y="2"/>
                  <a:pt x="21" y="1"/>
                  <a:pt x="20" y="1"/>
                </a:cubicBezTo>
                <a:cubicBezTo>
                  <a:pt x="18" y="0"/>
                  <a:pt x="17" y="2"/>
                  <a:pt x="15" y="3"/>
                </a:cubicBezTo>
                <a:cubicBezTo>
                  <a:pt x="13" y="4"/>
                  <a:pt x="10" y="4"/>
                  <a:pt x="8" y="5"/>
                </a:cubicBezTo>
                <a:cubicBezTo>
                  <a:pt x="5" y="6"/>
                  <a:pt x="3" y="7"/>
                  <a:pt x="1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2" name="Freeform 3576"/>
          <p:cNvSpPr>
            <a:spLocks noChangeAspect="1"/>
          </p:cNvSpPr>
          <p:nvPr/>
        </p:nvSpPr>
        <p:spPr bwMode="auto">
          <a:xfrm>
            <a:off x="2201864" y="2151278"/>
            <a:ext cx="30163" cy="9525"/>
          </a:xfrm>
          <a:custGeom>
            <a:avLst/>
            <a:gdLst>
              <a:gd name="T0" fmla="*/ 2 w 16"/>
              <a:gd name="T1" fmla="*/ 0 h 5"/>
              <a:gd name="T2" fmla="*/ 1 w 16"/>
              <a:gd name="T3" fmla="*/ 4 h 5"/>
              <a:gd name="T4" fmla="*/ 15 w 16"/>
              <a:gd name="T5" fmla="*/ 6 h 5"/>
              <a:gd name="T6" fmla="*/ 19 w 16"/>
              <a:gd name="T7" fmla="*/ 2 h 5"/>
              <a:gd name="T8" fmla="*/ 13 w 16"/>
              <a:gd name="T9" fmla="*/ 1 h 5"/>
              <a:gd name="T10" fmla="*/ 7 w 16"/>
              <a:gd name="T11" fmla="*/ 1 h 5"/>
              <a:gd name="T12" fmla="*/ 2 w 16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"/>
              <a:gd name="T23" fmla="*/ 16 w 1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">
                <a:moveTo>
                  <a:pt x="2" y="0"/>
                </a:moveTo>
                <a:cubicBezTo>
                  <a:pt x="1" y="1"/>
                  <a:pt x="0" y="3"/>
                  <a:pt x="1" y="3"/>
                </a:cubicBezTo>
                <a:cubicBezTo>
                  <a:pt x="4" y="5"/>
                  <a:pt x="9" y="5"/>
                  <a:pt x="13" y="5"/>
                </a:cubicBezTo>
                <a:cubicBezTo>
                  <a:pt x="14" y="5"/>
                  <a:pt x="16" y="3"/>
                  <a:pt x="16" y="2"/>
                </a:cubicBezTo>
                <a:cubicBezTo>
                  <a:pt x="15" y="1"/>
                  <a:pt x="13" y="1"/>
                  <a:pt x="11" y="1"/>
                </a:cubicBezTo>
                <a:cubicBezTo>
                  <a:pt x="9" y="0"/>
                  <a:pt x="7" y="1"/>
                  <a:pt x="6" y="1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3" name="Freeform 3577"/>
          <p:cNvSpPr>
            <a:spLocks noChangeAspect="1"/>
          </p:cNvSpPr>
          <p:nvPr/>
        </p:nvSpPr>
        <p:spPr bwMode="auto">
          <a:xfrm>
            <a:off x="2214563" y="2100476"/>
            <a:ext cx="26988" cy="19050"/>
          </a:xfrm>
          <a:custGeom>
            <a:avLst/>
            <a:gdLst>
              <a:gd name="T0" fmla="*/ 0 w 14"/>
              <a:gd name="T1" fmla="*/ 2 h 10"/>
              <a:gd name="T2" fmla="*/ 0 w 14"/>
              <a:gd name="T3" fmla="*/ 5 h 10"/>
              <a:gd name="T4" fmla="*/ 7 w 14"/>
              <a:gd name="T5" fmla="*/ 8 h 10"/>
              <a:gd name="T6" fmla="*/ 10 w 14"/>
              <a:gd name="T7" fmla="*/ 12 h 10"/>
              <a:gd name="T8" fmla="*/ 16 w 14"/>
              <a:gd name="T9" fmla="*/ 8 h 10"/>
              <a:gd name="T10" fmla="*/ 13 w 14"/>
              <a:gd name="T11" fmla="*/ 4 h 10"/>
              <a:gd name="T12" fmla="*/ 11 w 14"/>
              <a:gd name="T13" fmla="*/ 1 h 10"/>
              <a:gd name="T14" fmla="*/ 4 w 14"/>
              <a:gd name="T15" fmla="*/ 1 h 10"/>
              <a:gd name="T16" fmla="*/ 0 w 14"/>
              <a:gd name="T17" fmla="*/ 2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0"/>
              <a:gd name="T29" fmla="*/ 14 w 14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0">
                <a:moveTo>
                  <a:pt x="0" y="2"/>
                </a:moveTo>
                <a:cubicBezTo>
                  <a:pt x="0" y="3"/>
                  <a:pt x="0" y="4"/>
                  <a:pt x="0" y="4"/>
                </a:cubicBezTo>
                <a:cubicBezTo>
                  <a:pt x="2" y="6"/>
                  <a:pt x="4" y="6"/>
                  <a:pt x="6" y="7"/>
                </a:cubicBezTo>
                <a:cubicBezTo>
                  <a:pt x="7" y="8"/>
                  <a:pt x="7" y="10"/>
                  <a:pt x="8" y="10"/>
                </a:cubicBezTo>
                <a:cubicBezTo>
                  <a:pt x="10" y="9"/>
                  <a:pt x="13" y="9"/>
                  <a:pt x="13" y="7"/>
                </a:cubicBezTo>
                <a:cubicBezTo>
                  <a:pt x="14" y="6"/>
                  <a:pt x="12" y="4"/>
                  <a:pt x="11" y="3"/>
                </a:cubicBezTo>
                <a:cubicBezTo>
                  <a:pt x="10" y="2"/>
                  <a:pt x="10" y="1"/>
                  <a:pt x="9" y="1"/>
                </a:cubicBezTo>
                <a:cubicBezTo>
                  <a:pt x="7" y="0"/>
                  <a:pt x="5" y="1"/>
                  <a:pt x="3" y="1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4" name="Freeform 3578"/>
          <p:cNvSpPr>
            <a:spLocks noChangeAspect="1"/>
          </p:cNvSpPr>
          <p:nvPr/>
        </p:nvSpPr>
        <p:spPr bwMode="auto">
          <a:xfrm>
            <a:off x="2244725" y="2095713"/>
            <a:ext cx="80963" cy="39688"/>
          </a:xfrm>
          <a:custGeom>
            <a:avLst/>
            <a:gdLst>
              <a:gd name="T0" fmla="*/ 2 w 42"/>
              <a:gd name="T1" fmla="*/ 7 h 21"/>
              <a:gd name="T2" fmla="*/ 0 w 42"/>
              <a:gd name="T3" fmla="*/ 17 h 21"/>
              <a:gd name="T4" fmla="*/ 6 w 42"/>
              <a:gd name="T5" fmla="*/ 23 h 21"/>
              <a:gd name="T6" fmla="*/ 12 w 42"/>
              <a:gd name="T7" fmla="*/ 25 h 21"/>
              <a:gd name="T8" fmla="*/ 23 w 42"/>
              <a:gd name="T9" fmla="*/ 20 h 21"/>
              <a:gd name="T10" fmla="*/ 29 w 42"/>
              <a:gd name="T11" fmla="*/ 21 h 21"/>
              <a:gd name="T12" fmla="*/ 34 w 42"/>
              <a:gd name="T13" fmla="*/ 20 h 21"/>
              <a:gd name="T14" fmla="*/ 41 w 42"/>
              <a:gd name="T15" fmla="*/ 17 h 21"/>
              <a:gd name="T16" fmla="*/ 41 w 42"/>
              <a:gd name="T17" fmla="*/ 13 h 21"/>
              <a:gd name="T18" fmla="*/ 34 w 42"/>
              <a:gd name="T19" fmla="*/ 12 h 21"/>
              <a:gd name="T20" fmla="*/ 29 w 42"/>
              <a:gd name="T21" fmla="*/ 11 h 21"/>
              <a:gd name="T22" fmla="*/ 36 w 42"/>
              <a:gd name="T23" fmla="*/ 7 h 21"/>
              <a:gd name="T24" fmla="*/ 46 w 42"/>
              <a:gd name="T25" fmla="*/ 7 h 21"/>
              <a:gd name="T26" fmla="*/ 50 w 42"/>
              <a:gd name="T27" fmla="*/ 2 h 21"/>
              <a:gd name="T28" fmla="*/ 45 w 42"/>
              <a:gd name="T29" fmla="*/ 0 h 21"/>
              <a:gd name="T30" fmla="*/ 32 w 42"/>
              <a:gd name="T31" fmla="*/ 1 h 21"/>
              <a:gd name="T32" fmla="*/ 19 w 42"/>
              <a:gd name="T33" fmla="*/ 4 h 21"/>
              <a:gd name="T34" fmla="*/ 11 w 42"/>
              <a:gd name="T35" fmla="*/ 6 h 21"/>
              <a:gd name="T36" fmla="*/ 2 w 42"/>
              <a:gd name="T37" fmla="*/ 7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21"/>
              <a:gd name="T59" fmla="*/ 42 w 42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21">
                <a:moveTo>
                  <a:pt x="2" y="6"/>
                </a:moveTo>
                <a:cubicBezTo>
                  <a:pt x="0" y="8"/>
                  <a:pt x="0" y="11"/>
                  <a:pt x="0" y="14"/>
                </a:cubicBezTo>
                <a:cubicBezTo>
                  <a:pt x="1" y="16"/>
                  <a:pt x="3" y="18"/>
                  <a:pt x="5" y="19"/>
                </a:cubicBezTo>
                <a:cubicBezTo>
                  <a:pt x="7" y="20"/>
                  <a:pt x="9" y="21"/>
                  <a:pt x="10" y="21"/>
                </a:cubicBezTo>
                <a:cubicBezTo>
                  <a:pt x="13" y="20"/>
                  <a:pt x="16" y="17"/>
                  <a:pt x="19" y="17"/>
                </a:cubicBezTo>
                <a:cubicBezTo>
                  <a:pt x="21" y="17"/>
                  <a:pt x="22" y="18"/>
                  <a:pt x="24" y="18"/>
                </a:cubicBezTo>
                <a:cubicBezTo>
                  <a:pt x="26" y="19"/>
                  <a:pt x="27" y="18"/>
                  <a:pt x="28" y="17"/>
                </a:cubicBezTo>
                <a:cubicBezTo>
                  <a:pt x="30" y="17"/>
                  <a:pt x="32" y="16"/>
                  <a:pt x="34" y="14"/>
                </a:cubicBezTo>
                <a:cubicBezTo>
                  <a:pt x="34" y="13"/>
                  <a:pt x="35" y="12"/>
                  <a:pt x="34" y="11"/>
                </a:cubicBezTo>
                <a:cubicBezTo>
                  <a:pt x="32" y="10"/>
                  <a:pt x="30" y="11"/>
                  <a:pt x="28" y="10"/>
                </a:cubicBezTo>
                <a:cubicBezTo>
                  <a:pt x="27" y="10"/>
                  <a:pt x="23" y="10"/>
                  <a:pt x="24" y="9"/>
                </a:cubicBezTo>
                <a:cubicBezTo>
                  <a:pt x="25" y="7"/>
                  <a:pt x="28" y="7"/>
                  <a:pt x="30" y="6"/>
                </a:cubicBezTo>
                <a:cubicBezTo>
                  <a:pt x="33" y="6"/>
                  <a:pt x="35" y="6"/>
                  <a:pt x="38" y="6"/>
                </a:cubicBezTo>
                <a:cubicBezTo>
                  <a:pt x="39" y="5"/>
                  <a:pt x="42" y="4"/>
                  <a:pt x="41" y="2"/>
                </a:cubicBezTo>
                <a:cubicBezTo>
                  <a:pt x="41" y="1"/>
                  <a:pt x="39" y="1"/>
                  <a:pt x="37" y="0"/>
                </a:cubicBezTo>
                <a:cubicBezTo>
                  <a:pt x="33" y="0"/>
                  <a:pt x="30" y="1"/>
                  <a:pt x="26" y="1"/>
                </a:cubicBezTo>
                <a:cubicBezTo>
                  <a:pt x="23" y="2"/>
                  <a:pt x="20" y="2"/>
                  <a:pt x="16" y="3"/>
                </a:cubicBezTo>
                <a:cubicBezTo>
                  <a:pt x="14" y="4"/>
                  <a:pt x="11" y="4"/>
                  <a:pt x="9" y="5"/>
                </a:cubicBezTo>
                <a:cubicBezTo>
                  <a:pt x="6" y="6"/>
                  <a:pt x="4" y="5"/>
                  <a:pt x="2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5" name="Freeform 3579"/>
          <p:cNvSpPr>
            <a:spLocks noChangeAspect="1"/>
          </p:cNvSpPr>
          <p:nvPr/>
        </p:nvSpPr>
        <p:spPr bwMode="auto">
          <a:xfrm>
            <a:off x="2254250" y="2065551"/>
            <a:ext cx="76200" cy="25400"/>
          </a:xfrm>
          <a:custGeom>
            <a:avLst/>
            <a:gdLst>
              <a:gd name="T0" fmla="*/ 42 w 40"/>
              <a:gd name="T1" fmla="*/ 1 h 13"/>
              <a:gd name="T2" fmla="*/ 47 w 40"/>
              <a:gd name="T3" fmla="*/ 7 h 13"/>
              <a:gd name="T4" fmla="*/ 47 w 40"/>
              <a:gd name="T5" fmla="*/ 15 h 13"/>
              <a:gd name="T6" fmla="*/ 42 w 40"/>
              <a:gd name="T7" fmla="*/ 15 h 13"/>
              <a:gd name="T8" fmla="*/ 36 w 40"/>
              <a:gd name="T9" fmla="*/ 15 h 13"/>
              <a:gd name="T10" fmla="*/ 29 w 40"/>
              <a:gd name="T11" fmla="*/ 12 h 13"/>
              <a:gd name="T12" fmla="*/ 25 w 40"/>
              <a:gd name="T13" fmla="*/ 16 h 13"/>
              <a:gd name="T14" fmla="*/ 20 w 40"/>
              <a:gd name="T15" fmla="*/ 15 h 13"/>
              <a:gd name="T16" fmla="*/ 16 w 40"/>
              <a:gd name="T17" fmla="*/ 11 h 13"/>
              <a:gd name="T18" fmla="*/ 7 w 40"/>
              <a:gd name="T19" fmla="*/ 15 h 13"/>
              <a:gd name="T20" fmla="*/ 1 w 40"/>
              <a:gd name="T21" fmla="*/ 15 h 13"/>
              <a:gd name="T22" fmla="*/ 2 w 40"/>
              <a:gd name="T23" fmla="*/ 10 h 13"/>
              <a:gd name="T24" fmla="*/ 18 w 40"/>
              <a:gd name="T25" fmla="*/ 6 h 13"/>
              <a:gd name="T26" fmla="*/ 25 w 40"/>
              <a:gd name="T27" fmla="*/ 6 h 13"/>
              <a:gd name="T28" fmla="*/ 34 w 40"/>
              <a:gd name="T29" fmla="*/ 1 h 13"/>
              <a:gd name="T30" fmla="*/ 42 w 40"/>
              <a:gd name="T31" fmla="*/ 1 h 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13"/>
              <a:gd name="T50" fmla="*/ 40 w 40"/>
              <a:gd name="T51" fmla="*/ 13 h 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13">
                <a:moveTo>
                  <a:pt x="35" y="1"/>
                </a:moveTo>
                <a:cubicBezTo>
                  <a:pt x="37" y="2"/>
                  <a:pt x="39" y="4"/>
                  <a:pt x="39" y="6"/>
                </a:cubicBezTo>
                <a:cubicBezTo>
                  <a:pt x="40" y="8"/>
                  <a:pt x="40" y="11"/>
                  <a:pt x="39" y="12"/>
                </a:cubicBezTo>
                <a:cubicBezTo>
                  <a:pt x="38" y="13"/>
                  <a:pt x="36" y="12"/>
                  <a:pt x="35" y="12"/>
                </a:cubicBezTo>
                <a:cubicBezTo>
                  <a:pt x="33" y="12"/>
                  <a:pt x="31" y="13"/>
                  <a:pt x="30" y="12"/>
                </a:cubicBezTo>
                <a:cubicBezTo>
                  <a:pt x="28" y="12"/>
                  <a:pt x="26" y="9"/>
                  <a:pt x="24" y="10"/>
                </a:cubicBezTo>
                <a:cubicBezTo>
                  <a:pt x="23" y="10"/>
                  <a:pt x="22" y="12"/>
                  <a:pt x="21" y="13"/>
                </a:cubicBezTo>
                <a:cubicBezTo>
                  <a:pt x="19" y="13"/>
                  <a:pt x="18" y="12"/>
                  <a:pt x="17" y="12"/>
                </a:cubicBezTo>
                <a:cubicBezTo>
                  <a:pt x="15" y="11"/>
                  <a:pt x="15" y="9"/>
                  <a:pt x="13" y="9"/>
                </a:cubicBezTo>
                <a:cubicBezTo>
                  <a:pt x="10" y="9"/>
                  <a:pt x="9" y="11"/>
                  <a:pt x="6" y="12"/>
                </a:cubicBezTo>
                <a:cubicBezTo>
                  <a:pt x="5" y="13"/>
                  <a:pt x="2" y="13"/>
                  <a:pt x="1" y="12"/>
                </a:cubicBezTo>
                <a:cubicBezTo>
                  <a:pt x="0" y="11"/>
                  <a:pt x="1" y="9"/>
                  <a:pt x="2" y="8"/>
                </a:cubicBezTo>
                <a:cubicBezTo>
                  <a:pt x="6" y="6"/>
                  <a:pt x="11" y="6"/>
                  <a:pt x="15" y="5"/>
                </a:cubicBezTo>
                <a:cubicBezTo>
                  <a:pt x="17" y="5"/>
                  <a:pt x="19" y="5"/>
                  <a:pt x="21" y="5"/>
                </a:cubicBezTo>
                <a:cubicBezTo>
                  <a:pt x="24" y="4"/>
                  <a:pt x="26" y="2"/>
                  <a:pt x="28" y="1"/>
                </a:cubicBezTo>
                <a:cubicBezTo>
                  <a:pt x="30" y="0"/>
                  <a:pt x="33" y="0"/>
                  <a:pt x="3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6" name="Freeform 3580"/>
          <p:cNvSpPr>
            <a:spLocks noChangeAspect="1"/>
          </p:cNvSpPr>
          <p:nvPr/>
        </p:nvSpPr>
        <p:spPr bwMode="auto">
          <a:xfrm>
            <a:off x="2382838" y="2214778"/>
            <a:ext cx="28575" cy="22225"/>
          </a:xfrm>
          <a:custGeom>
            <a:avLst/>
            <a:gdLst>
              <a:gd name="T0" fmla="*/ 8 w 15"/>
              <a:gd name="T1" fmla="*/ 1 h 12"/>
              <a:gd name="T2" fmla="*/ 14 w 15"/>
              <a:gd name="T3" fmla="*/ 1 h 12"/>
              <a:gd name="T4" fmla="*/ 17 w 15"/>
              <a:gd name="T5" fmla="*/ 9 h 12"/>
              <a:gd name="T6" fmla="*/ 11 w 15"/>
              <a:gd name="T7" fmla="*/ 14 h 12"/>
              <a:gd name="T8" fmla="*/ 5 w 15"/>
              <a:gd name="T9" fmla="*/ 12 h 12"/>
              <a:gd name="T10" fmla="*/ 0 w 15"/>
              <a:gd name="T11" fmla="*/ 9 h 12"/>
              <a:gd name="T12" fmla="*/ 5 w 15"/>
              <a:gd name="T13" fmla="*/ 2 h 12"/>
              <a:gd name="T14" fmla="*/ 8 w 15"/>
              <a:gd name="T15" fmla="*/ 1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2"/>
              <a:gd name="T26" fmla="*/ 15 w 15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2">
                <a:moveTo>
                  <a:pt x="7" y="1"/>
                </a:moveTo>
                <a:cubicBezTo>
                  <a:pt x="9" y="1"/>
                  <a:pt x="11" y="0"/>
                  <a:pt x="12" y="1"/>
                </a:cubicBezTo>
                <a:cubicBezTo>
                  <a:pt x="14" y="3"/>
                  <a:pt x="15" y="6"/>
                  <a:pt x="14" y="8"/>
                </a:cubicBezTo>
                <a:cubicBezTo>
                  <a:pt x="14" y="10"/>
                  <a:pt x="11" y="11"/>
                  <a:pt x="9" y="12"/>
                </a:cubicBezTo>
                <a:cubicBezTo>
                  <a:pt x="7" y="12"/>
                  <a:pt x="5" y="11"/>
                  <a:pt x="4" y="10"/>
                </a:cubicBezTo>
                <a:cubicBezTo>
                  <a:pt x="2" y="9"/>
                  <a:pt x="0" y="9"/>
                  <a:pt x="0" y="8"/>
                </a:cubicBezTo>
                <a:cubicBezTo>
                  <a:pt x="1" y="5"/>
                  <a:pt x="3" y="3"/>
                  <a:pt x="4" y="2"/>
                </a:cubicBezTo>
                <a:cubicBezTo>
                  <a:pt x="5" y="1"/>
                  <a:pt x="6" y="1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7" name="Freeform 3581"/>
          <p:cNvSpPr>
            <a:spLocks noChangeAspect="1"/>
          </p:cNvSpPr>
          <p:nvPr/>
        </p:nvSpPr>
        <p:spPr bwMode="auto">
          <a:xfrm>
            <a:off x="2393950" y="2111588"/>
            <a:ext cx="28575" cy="31750"/>
          </a:xfrm>
          <a:custGeom>
            <a:avLst/>
            <a:gdLst>
              <a:gd name="T0" fmla="*/ 4 w 15"/>
              <a:gd name="T1" fmla="*/ 1 h 17"/>
              <a:gd name="T2" fmla="*/ 12 w 15"/>
              <a:gd name="T3" fmla="*/ 7 h 17"/>
              <a:gd name="T4" fmla="*/ 18 w 15"/>
              <a:gd name="T5" fmla="*/ 15 h 17"/>
              <a:gd name="T6" fmla="*/ 12 w 15"/>
              <a:gd name="T7" fmla="*/ 19 h 17"/>
              <a:gd name="T8" fmla="*/ 6 w 15"/>
              <a:gd name="T9" fmla="*/ 13 h 17"/>
              <a:gd name="T10" fmla="*/ 0 w 15"/>
              <a:gd name="T11" fmla="*/ 4 h 17"/>
              <a:gd name="T12" fmla="*/ 0 w 15"/>
              <a:gd name="T13" fmla="*/ 1 h 17"/>
              <a:gd name="T14" fmla="*/ 4 w 15"/>
              <a:gd name="T15" fmla="*/ 1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7"/>
              <a:gd name="T26" fmla="*/ 15 w 15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7">
                <a:moveTo>
                  <a:pt x="3" y="1"/>
                </a:moveTo>
                <a:cubicBezTo>
                  <a:pt x="6" y="2"/>
                  <a:pt x="8" y="4"/>
                  <a:pt x="10" y="6"/>
                </a:cubicBezTo>
                <a:cubicBezTo>
                  <a:pt x="12" y="8"/>
                  <a:pt x="15" y="10"/>
                  <a:pt x="15" y="13"/>
                </a:cubicBezTo>
                <a:cubicBezTo>
                  <a:pt x="15" y="15"/>
                  <a:pt x="11" y="17"/>
                  <a:pt x="10" y="16"/>
                </a:cubicBezTo>
                <a:cubicBezTo>
                  <a:pt x="7" y="16"/>
                  <a:pt x="6" y="13"/>
                  <a:pt x="5" y="11"/>
                </a:cubicBezTo>
                <a:cubicBezTo>
                  <a:pt x="3" y="8"/>
                  <a:pt x="1" y="6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3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8" name="Freeform 3582"/>
          <p:cNvSpPr>
            <a:spLocks noChangeAspect="1"/>
          </p:cNvSpPr>
          <p:nvPr/>
        </p:nvSpPr>
        <p:spPr bwMode="auto">
          <a:xfrm>
            <a:off x="2405064" y="2157626"/>
            <a:ext cx="36513" cy="19050"/>
          </a:xfrm>
          <a:custGeom>
            <a:avLst/>
            <a:gdLst>
              <a:gd name="T0" fmla="*/ 13 w 19"/>
              <a:gd name="T1" fmla="*/ 2 h 10"/>
              <a:gd name="T2" fmla="*/ 22 w 19"/>
              <a:gd name="T3" fmla="*/ 10 h 10"/>
              <a:gd name="T4" fmla="*/ 16 w 19"/>
              <a:gd name="T5" fmla="*/ 12 h 10"/>
              <a:gd name="T6" fmla="*/ 7 w 19"/>
              <a:gd name="T7" fmla="*/ 10 h 10"/>
              <a:gd name="T8" fmla="*/ 1 w 19"/>
              <a:gd name="T9" fmla="*/ 2 h 10"/>
              <a:gd name="T10" fmla="*/ 13 w 19"/>
              <a:gd name="T11" fmla="*/ 2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1" y="2"/>
                </a:moveTo>
                <a:cubicBezTo>
                  <a:pt x="14" y="3"/>
                  <a:pt x="18" y="5"/>
                  <a:pt x="18" y="8"/>
                </a:cubicBezTo>
                <a:cubicBezTo>
                  <a:pt x="19" y="10"/>
                  <a:pt x="15" y="10"/>
                  <a:pt x="13" y="10"/>
                </a:cubicBezTo>
                <a:cubicBezTo>
                  <a:pt x="11" y="10"/>
                  <a:pt x="8" y="10"/>
                  <a:pt x="6" y="8"/>
                </a:cubicBezTo>
                <a:cubicBezTo>
                  <a:pt x="4" y="7"/>
                  <a:pt x="0" y="4"/>
                  <a:pt x="1" y="2"/>
                </a:cubicBezTo>
                <a:cubicBezTo>
                  <a:pt x="4" y="0"/>
                  <a:pt x="8" y="1"/>
                  <a:pt x="1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79" name="Freeform 3583"/>
          <p:cNvSpPr>
            <a:spLocks noChangeAspect="1"/>
          </p:cNvSpPr>
          <p:nvPr/>
        </p:nvSpPr>
        <p:spPr bwMode="auto">
          <a:xfrm>
            <a:off x="2408239" y="2176676"/>
            <a:ext cx="41275" cy="11113"/>
          </a:xfrm>
          <a:custGeom>
            <a:avLst/>
            <a:gdLst>
              <a:gd name="T0" fmla="*/ 24 w 21"/>
              <a:gd name="T1" fmla="*/ 0 h 6"/>
              <a:gd name="T2" fmla="*/ 26 w 21"/>
              <a:gd name="T3" fmla="*/ 1 h 6"/>
              <a:gd name="T4" fmla="*/ 20 w 21"/>
              <a:gd name="T5" fmla="*/ 6 h 6"/>
              <a:gd name="T6" fmla="*/ 7 w 21"/>
              <a:gd name="T7" fmla="*/ 7 h 6"/>
              <a:gd name="T8" fmla="*/ 1 w 21"/>
              <a:gd name="T9" fmla="*/ 6 h 6"/>
              <a:gd name="T10" fmla="*/ 1 w 21"/>
              <a:gd name="T11" fmla="*/ 2 h 6"/>
              <a:gd name="T12" fmla="*/ 15 w 21"/>
              <a:gd name="T13" fmla="*/ 1 h 6"/>
              <a:gd name="T14" fmla="*/ 24 w 21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6"/>
              <a:gd name="T26" fmla="*/ 21 w 21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6">
                <a:moveTo>
                  <a:pt x="19" y="0"/>
                </a:moveTo>
                <a:cubicBezTo>
                  <a:pt x="20" y="0"/>
                  <a:pt x="21" y="1"/>
                  <a:pt x="21" y="1"/>
                </a:cubicBezTo>
                <a:cubicBezTo>
                  <a:pt x="20" y="3"/>
                  <a:pt x="18" y="4"/>
                  <a:pt x="16" y="5"/>
                </a:cubicBezTo>
                <a:cubicBezTo>
                  <a:pt x="13" y="6"/>
                  <a:pt x="9" y="6"/>
                  <a:pt x="6" y="6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0" y="2"/>
                  <a:pt x="1" y="2"/>
                </a:cubicBezTo>
                <a:cubicBezTo>
                  <a:pt x="4" y="0"/>
                  <a:pt x="8" y="2"/>
                  <a:pt x="12" y="1"/>
                </a:cubicBezTo>
                <a:cubicBezTo>
                  <a:pt x="14" y="1"/>
                  <a:pt x="17" y="0"/>
                  <a:pt x="1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0" name="Freeform 3584"/>
          <p:cNvSpPr>
            <a:spLocks noChangeAspect="1"/>
          </p:cNvSpPr>
          <p:nvPr/>
        </p:nvSpPr>
        <p:spPr bwMode="auto">
          <a:xfrm>
            <a:off x="2414589" y="2187790"/>
            <a:ext cx="36513" cy="11113"/>
          </a:xfrm>
          <a:custGeom>
            <a:avLst/>
            <a:gdLst>
              <a:gd name="T0" fmla="*/ 10 w 19"/>
              <a:gd name="T1" fmla="*/ 2 h 6"/>
              <a:gd name="T2" fmla="*/ 18 w 19"/>
              <a:gd name="T3" fmla="*/ 0 h 6"/>
              <a:gd name="T4" fmla="*/ 22 w 19"/>
              <a:gd name="T5" fmla="*/ 1 h 6"/>
              <a:gd name="T6" fmla="*/ 12 w 19"/>
              <a:gd name="T7" fmla="*/ 4 h 6"/>
              <a:gd name="T8" fmla="*/ 5 w 19"/>
              <a:gd name="T9" fmla="*/ 7 h 6"/>
              <a:gd name="T10" fmla="*/ 1 w 19"/>
              <a:gd name="T11" fmla="*/ 5 h 6"/>
              <a:gd name="T12" fmla="*/ 10 w 19"/>
              <a:gd name="T13" fmla="*/ 2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6"/>
              <a:gd name="T23" fmla="*/ 19 w 1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6">
                <a:moveTo>
                  <a:pt x="8" y="2"/>
                </a:moveTo>
                <a:cubicBezTo>
                  <a:pt x="10" y="2"/>
                  <a:pt x="13" y="0"/>
                  <a:pt x="15" y="0"/>
                </a:cubicBezTo>
                <a:cubicBezTo>
                  <a:pt x="16" y="0"/>
                  <a:pt x="19" y="0"/>
                  <a:pt x="18" y="1"/>
                </a:cubicBezTo>
                <a:cubicBezTo>
                  <a:pt x="16" y="2"/>
                  <a:pt x="13" y="2"/>
                  <a:pt x="10" y="3"/>
                </a:cubicBezTo>
                <a:cubicBezTo>
                  <a:pt x="8" y="4"/>
                  <a:pt x="6" y="6"/>
                  <a:pt x="4" y="6"/>
                </a:cubicBezTo>
                <a:cubicBezTo>
                  <a:pt x="3" y="6"/>
                  <a:pt x="0" y="4"/>
                  <a:pt x="1" y="4"/>
                </a:cubicBezTo>
                <a:cubicBezTo>
                  <a:pt x="3" y="2"/>
                  <a:pt x="6" y="3"/>
                  <a:pt x="8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1" name="Freeform 3585"/>
          <p:cNvSpPr>
            <a:spLocks noChangeAspect="1"/>
          </p:cNvSpPr>
          <p:nvPr/>
        </p:nvSpPr>
        <p:spPr bwMode="auto">
          <a:xfrm>
            <a:off x="2427288" y="2192551"/>
            <a:ext cx="26988" cy="14288"/>
          </a:xfrm>
          <a:custGeom>
            <a:avLst/>
            <a:gdLst>
              <a:gd name="T0" fmla="*/ 0 w 14"/>
              <a:gd name="T1" fmla="*/ 6 h 7"/>
              <a:gd name="T2" fmla="*/ 5 w 14"/>
              <a:gd name="T3" fmla="*/ 8 h 7"/>
              <a:gd name="T4" fmla="*/ 11 w 14"/>
              <a:gd name="T5" fmla="*/ 4 h 7"/>
              <a:gd name="T6" fmla="*/ 17 w 14"/>
              <a:gd name="T7" fmla="*/ 1 h 7"/>
              <a:gd name="T8" fmla="*/ 15 w 14"/>
              <a:gd name="T9" fmla="*/ 0 h 7"/>
              <a:gd name="T10" fmla="*/ 5 w 14"/>
              <a:gd name="T11" fmla="*/ 3 h 7"/>
              <a:gd name="T12" fmla="*/ 0 w 14"/>
              <a:gd name="T13" fmla="*/ 6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0" y="5"/>
                </a:moveTo>
                <a:cubicBezTo>
                  <a:pt x="0" y="7"/>
                  <a:pt x="3" y="6"/>
                  <a:pt x="4" y="6"/>
                </a:cubicBezTo>
                <a:cubicBezTo>
                  <a:pt x="6" y="5"/>
                  <a:pt x="7" y="4"/>
                  <a:pt x="9" y="3"/>
                </a:cubicBezTo>
                <a:cubicBezTo>
                  <a:pt x="11" y="2"/>
                  <a:pt x="13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6" y="1"/>
                  <a:pt x="4" y="2"/>
                </a:cubicBezTo>
                <a:cubicBezTo>
                  <a:pt x="2" y="3"/>
                  <a:pt x="0" y="4"/>
                  <a:pt x="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2" name="Freeform 3586"/>
          <p:cNvSpPr>
            <a:spLocks noChangeAspect="1"/>
          </p:cNvSpPr>
          <p:nvPr/>
        </p:nvSpPr>
        <p:spPr bwMode="auto">
          <a:xfrm>
            <a:off x="2435226" y="2160801"/>
            <a:ext cx="112713" cy="76200"/>
          </a:xfrm>
          <a:custGeom>
            <a:avLst/>
            <a:gdLst>
              <a:gd name="T0" fmla="*/ 26 w 59"/>
              <a:gd name="T1" fmla="*/ 34 h 40"/>
              <a:gd name="T2" fmla="*/ 24 w 59"/>
              <a:gd name="T3" fmla="*/ 37 h 40"/>
              <a:gd name="T4" fmla="*/ 28 w 59"/>
              <a:gd name="T5" fmla="*/ 40 h 40"/>
              <a:gd name="T6" fmla="*/ 24 w 59"/>
              <a:gd name="T7" fmla="*/ 41 h 40"/>
              <a:gd name="T8" fmla="*/ 25 w 59"/>
              <a:gd name="T9" fmla="*/ 47 h 40"/>
              <a:gd name="T10" fmla="*/ 31 w 59"/>
              <a:gd name="T11" fmla="*/ 47 h 40"/>
              <a:gd name="T12" fmla="*/ 36 w 59"/>
              <a:gd name="T13" fmla="*/ 44 h 40"/>
              <a:gd name="T14" fmla="*/ 40 w 59"/>
              <a:gd name="T15" fmla="*/ 47 h 40"/>
              <a:gd name="T16" fmla="*/ 46 w 59"/>
              <a:gd name="T17" fmla="*/ 47 h 40"/>
              <a:gd name="T18" fmla="*/ 55 w 59"/>
              <a:gd name="T19" fmla="*/ 46 h 40"/>
              <a:gd name="T20" fmla="*/ 55 w 59"/>
              <a:gd name="T21" fmla="*/ 42 h 40"/>
              <a:gd name="T22" fmla="*/ 60 w 59"/>
              <a:gd name="T23" fmla="*/ 43 h 40"/>
              <a:gd name="T24" fmla="*/ 58 w 59"/>
              <a:gd name="T25" fmla="*/ 38 h 40"/>
              <a:gd name="T26" fmla="*/ 58 w 59"/>
              <a:gd name="T27" fmla="*/ 34 h 40"/>
              <a:gd name="T28" fmla="*/ 61 w 59"/>
              <a:gd name="T29" fmla="*/ 31 h 40"/>
              <a:gd name="T30" fmla="*/ 66 w 59"/>
              <a:gd name="T31" fmla="*/ 35 h 40"/>
              <a:gd name="T32" fmla="*/ 69 w 59"/>
              <a:gd name="T33" fmla="*/ 29 h 40"/>
              <a:gd name="T34" fmla="*/ 65 w 59"/>
              <a:gd name="T35" fmla="*/ 25 h 40"/>
              <a:gd name="T36" fmla="*/ 69 w 59"/>
              <a:gd name="T37" fmla="*/ 17 h 40"/>
              <a:gd name="T38" fmla="*/ 70 w 59"/>
              <a:gd name="T39" fmla="*/ 11 h 40"/>
              <a:gd name="T40" fmla="*/ 71 w 59"/>
              <a:gd name="T41" fmla="*/ 5 h 40"/>
              <a:gd name="T42" fmla="*/ 65 w 59"/>
              <a:gd name="T43" fmla="*/ 0 h 40"/>
              <a:gd name="T44" fmla="*/ 60 w 59"/>
              <a:gd name="T45" fmla="*/ 1 h 40"/>
              <a:gd name="T46" fmla="*/ 57 w 59"/>
              <a:gd name="T47" fmla="*/ 6 h 40"/>
              <a:gd name="T48" fmla="*/ 47 w 59"/>
              <a:gd name="T49" fmla="*/ 1 h 40"/>
              <a:gd name="T50" fmla="*/ 34 w 59"/>
              <a:gd name="T51" fmla="*/ 2 h 40"/>
              <a:gd name="T52" fmla="*/ 31 w 59"/>
              <a:gd name="T53" fmla="*/ 7 h 40"/>
              <a:gd name="T54" fmla="*/ 36 w 59"/>
              <a:gd name="T55" fmla="*/ 8 h 40"/>
              <a:gd name="T56" fmla="*/ 35 w 59"/>
              <a:gd name="T57" fmla="*/ 12 h 40"/>
              <a:gd name="T58" fmla="*/ 41 w 59"/>
              <a:gd name="T59" fmla="*/ 12 h 40"/>
              <a:gd name="T60" fmla="*/ 39 w 59"/>
              <a:gd name="T61" fmla="*/ 17 h 40"/>
              <a:gd name="T62" fmla="*/ 42 w 59"/>
              <a:gd name="T63" fmla="*/ 22 h 40"/>
              <a:gd name="T64" fmla="*/ 32 w 59"/>
              <a:gd name="T65" fmla="*/ 18 h 40"/>
              <a:gd name="T66" fmla="*/ 26 w 59"/>
              <a:gd name="T67" fmla="*/ 8 h 40"/>
              <a:gd name="T68" fmla="*/ 18 w 59"/>
              <a:gd name="T69" fmla="*/ 6 h 40"/>
              <a:gd name="T70" fmla="*/ 13 w 59"/>
              <a:gd name="T71" fmla="*/ 12 h 40"/>
              <a:gd name="T72" fmla="*/ 19 w 59"/>
              <a:gd name="T73" fmla="*/ 14 h 40"/>
              <a:gd name="T74" fmla="*/ 16 w 59"/>
              <a:gd name="T75" fmla="*/ 18 h 40"/>
              <a:gd name="T76" fmla="*/ 20 w 59"/>
              <a:gd name="T77" fmla="*/ 18 h 40"/>
              <a:gd name="T78" fmla="*/ 22 w 59"/>
              <a:gd name="T79" fmla="*/ 24 h 40"/>
              <a:gd name="T80" fmla="*/ 14 w 59"/>
              <a:gd name="T81" fmla="*/ 23 h 40"/>
              <a:gd name="T82" fmla="*/ 7 w 59"/>
              <a:gd name="T83" fmla="*/ 28 h 40"/>
              <a:gd name="T84" fmla="*/ 1 w 59"/>
              <a:gd name="T85" fmla="*/ 29 h 40"/>
              <a:gd name="T86" fmla="*/ 1 w 59"/>
              <a:gd name="T87" fmla="*/ 34 h 40"/>
              <a:gd name="T88" fmla="*/ 13 w 59"/>
              <a:gd name="T89" fmla="*/ 31 h 40"/>
              <a:gd name="T90" fmla="*/ 18 w 59"/>
              <a:gd name="T91" fmla="*/ 29 h 40"/>
              <a:gd name="T92" fmla="*/ 26 w 59"/>
              <a:gd name="T93" fmla="*/ 29 h 40"/>
              <a:gd name="T94" fmla="*/ 34 w 59"/>
              <a:gd name="T95" fmla="*/ 26 h 40"/>
              <a:gd name="T96" fmla="*/ 43 w 59"/>
              <a:gd name="T97" fmla="*/ 26 h 40"/>
              <a:gd name="T98" fmla="*/ 39 w 59"/>
              <a:gd name="T99" fmla="*/ 29 h 40"/>
              <a:gd name="T100" fmla="*/ 34 w 59"/>
              <a:gd name="T101" fmla="*/ 32 h 40"/>
              <a:gd name="T102" fmla="*/ 26 w 59"/>
              <a:gd name="T103" fmla="*/ 34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"/>
              <a:gd name="T157" fmla="*/ 0 h 40"/>
              <a:gd name="T158" fmla="*/ 59 w 59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" h="40">
                <a:moveTo>
                  <a:pt x="22" y="28"/>
                </a:moveTo>
                <a:cubicBezTo>
                  <a:pt x="21" y="28"/>
                  <a:pt x="19" y="31"/>
                  <a:pt x="20" y="31"/>
                </a:cubicBezTo>
                <a:cubicBezTo>
                  <a:pt x="20" y="33"/>
                  <a:pt x="23" y="32"/>
                  <a:pt x="23" y="33"/>
                </a:cubicBezTo>
                <a:cubicBezTo>
                  <a:pt x="23" y="34"/>
                  <a:pt x="21" y="33"/>
                  <a:pt x="20" y="34"/>
                </a:cubicBezTo>
                <a:cubicBezTo>
                  <a:pt x="20" y="35"/>
                  <a:pt x="19" y="38"/>
                  <a:pt x="21" y="39"/>
                </a:cubicBezTo>
                <a:cubicBezTo>
                  <a:pt x="22" y="40"/>
                  <a:pt x="25" y="40"/>
                  <a:pt x="26" y="39"/>
                </a:cubicBezTo>
                <a:cubicBezTo>
                  <a:pt x="28" y="39"/>
                  <a:pt x="28" y="37"/>
                  <a:pt x="30" y="37"/>
                </a:cubicBezTo>
                <a:cubicBezTo>
                  <a:pt x="31" y="37"/>
                  <a:pt x="32" y="39"/>
                  <a:pt x="33" y="39"/>
                </a:cubicBezTo>
                <a:cubicBezTo>
                  <a:pt x="34" y="39"/>
                  <a:pt x="36" y="39"/>
                  <a:pt x="38" y="39"/>
                </a:cubicBezTo>
                <a:cubicBezTo>
                  <a:pt x="40" y="39"/>
                  <a:pt x="43" y="39"/>
                  <a:pt x="46" y="38"/>
                </a:cubicBezTo>
                <a:cubicBezTo>
                  <a:pt x="47" y="38"/>
                  <a:pt x="45" y="36"/>
                  <a:pt x="46" y="35"/>
                </a:cubicBezTo>
                <a:cubicBezTo>
                  <a:pt x="47" y="35"/>
                  <a:pt x="49" y="37"/>
                  <a:pt x="50" y="36"/>
                </a:cubicBezTo>
                <a:cubicBezTo>
                  <a:pt x="51" y="35"/>
                  <a:pt x="48" y="34"/>
                  <a:pt x="48" y="32"/>
                </a:cubicBezTo>
                <a:cubicBezTo>
                  <a:pt x="48" y="31"/>
                  <a:pt x="48" y="29"/>
                  <a:pt x="48" y="28"/>
                </a:cubicBezTo>
                <a:cubicBezTo>
                  <a:pt x="49" y="27"/>
                  <a:pt x="50" y="25"/>
                  <a:pt x="51" y="26"/>
                </a:cubicBezTo>
                <a:cubicBezTo>
                  <a:pt x="53" y="26"/>
                  <a:pt x="54" y="30"/>
                  <a:pt x="55" y="29"/>
                </a:cubicBezTo>
                <a:cubicBezTo>
                  <a:pt x="57" y="29"/>
                  <a:pt x="57" y="26"/>
                  <a:pt x="57" y="24"/>
                </a:cubicBezTo>
                <a:cubicBezTo>
                  <a:pt x="57" y="22"/>
                  <a:pt x="54" y="22"/>
                  <a:pt x="54" y="21"/>
                </a:cubicBezTo>
                <a:cubicBezTo>
                  <a:pt x="54" y="18"/>
                  <a:pt x="56" y="17"/>
                  <a:pt x="57" y="14"/>
                </a:cubicBezTo>
                <a:cubicBezTo>
                  <a:pt x="57" y="13"/>
                  <a:pt x="58" y="11"/>
                  <a:pt x="58" y="9"/>
                </a:cubicBezTo>
                <a:cubicBezTo>
                  <a:pt x="58" y="7"/>
                  <a:pt x="59" y="5"/>
                  <a:pt x="59" y="4"/>
                </a:cubicBezTo>
                <a:cubicBezTo>
                  <a:pt x="58" y="2"/>
                  <a:pt x="56" y="1"/>
                  <a:pt x="54" y="0"/>
                </a:cubicBezTo>
                <a:cubicBezTo>
                  <a:pt x="53" y="0"/>
                  <a:pt x="51" y="1"/>
                  <a:pt x="50" y="1"/>
                </a:cubicBezTo>
                <a:cubicBezTo>
                  <a:pt x="49" y="2"/>
                  <a:pt x="48" y="5"/>
                  <a:pt x="47" y="5"/>
                </a:cubicBezTo>
                <a:cubicBezTo>
                  <a:pt x="44" y="5"/>
                  <a:pt x="42" y="1"/>
                  <a:pt x="39" y="1"/>
                </a:cubicBezTo>
                <a:cubicBezTo>
                  <a:pt x="36" y="0"/>
                  <a:pt x="32" y="1"/>
                  <a:pt x="28" y="2"/>
                </a:cubicBezTo>
                <a:cubicBezTo>
                  <a:pt x="27" y="3"/>
                  <a:pt x="25" y="4"/>
                  <a:pt x="26" y="6"/>
                </a:cubicBezTo>
                <a:cubicBezTo>
                  <a:pt x="26" y="7"/>
                  <a:pt x="29" y="6"/>
                  <a:pt x="30" y="7"/>
                </a:cubicBezTo>
                <a:cubicBezTo>
                  <a:pt x="31" y="8"/>
                  <a:pt x="28" y="9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5" y="11"/>
                  <a:pt x="32" y="12"/>
                  <a:pt x="32" y="14"/>
                </a:cubicBezTo>
                <a:cubicBezTo>
                  <a:pt x="32" y="15"/>
                  <a:pt x="36" y="17"/>
                  <a:pt x="35" y="18"/>
                </a:cubicBezTo>
                <a:cubicBezTo>
                  <a:pt x="32" y="18"/>
                  <a:pt x="29" y="17"/>
                  <a:pt x="27" y="15"/>
                </a:cubicBezTo>
                <a:cubicBezTo>
                  <a:pt x="25" y="13"/>
                  <a:pt x="25" y="9"/>
                  <a:pt x="22" y="7"/>
                </a:cubicBezTo>
                <a:cubicBezTo>
                  <a:pt x="20" y="6"/>
                  <a:pt x="18" y="5"/>
                  <a:pt x="15" y="5"/>
                </a:cubicBezTo>
                <a:cubicBezTo>
                  <a:pt x="13" y="6"/>
                  <a:pt x="10" y="8"/>
                  <a:pt x="11" y="10"/>
                </a:cubicBezTo>
                <a:cubicBezTo>
                  <a:pt x="11" y="12"/>
                  <a:pt x="15" y="10"/>
                  <a:pt x="16" y="12"/>
                </a:cubicBezTo>
                <a:cubicBezTo>
                  <a:pt x="16" y="13"/>
                  <a:pt x="12" y="14"/>
                  <a:pt x="13" y="15"/>
                </a:cubicBezTo>
                <a:cubicBezTo>
                  <a:pt x="14" y="17"/>
                  <a:pt x="16" y="14"/>
                  <a:pt x="17" y="15"/>
                </a:cubicBezTo>
                <a:cubicBezTo>
                  <a:pt x="19" y="16"/>
                  <a:pt x="19" y="19"/>
                  <a:pt x="18" y="20"/>
                </a:cubicBezTo>
                <a:cubicBezTo>
                  <a:pt x="16" y="21"/>
                  <a:pt x="14" y="18"/>
                  <a:pt x="12" y="19"/>
                </a:cubicBezTo>
                <a:cubicBezTo>
                  <a:pt x="10" y="19"/>
                  <a:pt x="8" y="22"/>
                  <a:pt x="6" y="23"/>
                </a:cubicBezTo>
                <a:cubicBezTo>
                  <a:pt x="5" y="24"/>
                  <a:pt x="2" y="23"/>
                  <a:pt x="1" y="24"/>
                </a:cubicBezTo>
                <a:cubicBezTo>
                  <a:pt x="0" y="25"/>
                  <a:pt x="0" y="28"/>
                  <a:pt x="1" y="28"/>
                </a:cubicBezTo>
                <a:cubicBezTo>
                  <a:pt x="5" y="29"/>
                  <a:pt x="8" y="27"/>
                  <a:pt x="11" y="26"/>
                </a:cubicBezTo>
                <a:cubicBezTo>
                  <a:pt x="13" y="25"/>
                  <a:pt x="14" y="24"/>
                  <a:pt x="15" y="24"/>
                </a:cubicBezTo>
                <a:cubicBezTo>
                  <a:pt x="17" y="24"/>
                  <a:pt x="20" y="24"/>
                  <a:pt x="22" y="24"/>
                </a:cubicBezTo>
                <a:cubicBezTo>
                  <a:pt x="24" y="24"/>
                  <a:pt x="26" y="23"/>
                  <a:pt x="28" y="22"/>
                </a:cubicBezTo>
                <a:cubicBezTo>
                  <a:pt x="31" y="22"/>
                  <a:pt x="33" y="21"/>
                  <a:pt x="36" y="22"/>
                </a:cubicBezTo>
                <a:cubicBezTo>
                  <a:pt x="37" y="23"/>
                  <a:pt x="33" y="23"/>
                  <a:pt x="32" y="24"/>
                </a:cubicBezTo>
                <a:cubicBezTo>
                  <a:pt x="30" y="25"/>
                  <a:pt x="30" y="27"/>
                  <a:pt x="28" y="27"/>
                </a:cubicBezTo>
                <a:cubicBezTo>
                  <a:pt x="26" y="28"/>
                  <a:pt x="24" y="28"/>
                  <a:pt x="22" y="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3" name="Freeform 3587"/>
          <p:cNvSpPr>
            <a:spLocks noChangeAspect="1"/>
          </p:cNvSpPr>
          <p:nvPr/>
        </p:nvSpPr>
        <p:spPr bwMode="auto">
          <a:xfrm>
            <a:off x="2471738" y="2157628"/>
            <a:ext cx="25400" cy="9525"/>
          </a:xfrm>
          <a:custGeom>
            <a:avLst/>
            <a:gdLst>
              <a:gd name="T0" fmla="*/ 0 w 13"/>
              <a:gd name="T1" fmla="*/ 5 h 5"/>
              <a:gd name="T2" fmla="*/ 0 w 13"/>
              <a:gd name="T3" fmla="*/ 6 h 5"/>
              <a:gd name="T4" fmla="*/ 6 w 13"/>
              <a:gd name="T5" fmla="*/ 6 h 5"/>
              <a:gd name="T6" fmla="*/ 15 w 13"/>
              <a:gd name="T7" fmla="*/ 1 h 5"/>
              <a:gd name="T8" fmla="*/ 12 w 13"/>
              <a:gd name="T9" fmla="*/ 1 h 5"/>
              <a:gd name="T10" fmla="*/ 6 w 13"/>
              <a:gd name="T11" fmla="*/ 1 h 5"/>
              <a:gd name="T12" fmla="*/ 4 w 13"/>
              <a:gd name="T13" fmla="*/ 4 h 5"/>
              <a:gd name="T14" fmla="*/ 0 w 13"/>
              <a:gd name="T15" fmla="*/ 5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5"/>
              <a:gd name="T26" fmla="*/ 13 w 13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5"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ubicBezTo>
                  <a:pt x="7" y="4"/>
                  <a:pt x="10" y="3"/>
                  <a:pt x="12" y="1"/>
                </a:cubicBezTo>
                <a:cubicBezTo>
                  <a:pt x="13" y="1"/>
                  <a:pt x="11" y="1"/>
                  <a:pt x="10" y="1"/>
                </a:cubicBezTo>
                <a:cubicBezTo>
                  <a:pt x="9" y="1"/>
                  <a:pt x="7" y="0"/>
                  <a:pt x="5" y="1"/>
                </a:cubicBezTo>
                <a:cubicBezTo>
                  <a:pt x="4" y="1"/>
                  <a:pt x="4" y="3"/>
                  <a:pt x="3" y="3"/>
                </a:cubicBezTo>
                <a:cubicBezTo>
                  <a:pt x="2" y="4"/>
                  <a:pt x="1" y="3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4" name="Freeform 3588"/>
          <p:cNvSpPr>
            <a:spLocks noChangeAspect="1"/>
          </p:cNvSpPr>
          <p:nvPr/>
        </p:nvSpPr>
        <p:spPr bwMode="auto">
          <a:xfrm>
            <a:off x="2468563" y="2103653"/>
            <a:ext cx="30163" cy="11113"/>
          </a:xfrm>
          <a:custGeom>
            <a:avLst/>
            <a:gdLst>
              <a:gd name="T0" fmla="*/ 0 w 16"/>
              <a:gd name="T1" fmla="*/ 4 h 6"/>
              <a:gd name="T2" fmla="*/ 6 w 16"/>
              <a:gd name="T3" fmla="*/ 7 h 6"/>
              <a:gd name="T4" fmla="*/ 13 w 16"/>
              <a:gd name="T5" fmla="*/ 4 h 6"/>
              <a:gd name="T6" fmla="*/ 18 w 16"/>
              <a:gd name="T7" fmla="*/ 5 h 6"/>
              <a:gd name="T8" fmla="*/ 12 w 16"/>
              <a:gd name="T9" fmla="*/ 1 h 6"/>
              <a:gd name="T10" fmla="*/ 6 w 16"/>
              <a:gd name="T11" fmla="*/ 1 h 6"/>
              <a:gd name="T12" fmla="*/ 0 w 16"/>
              <a:gd name="T13" fmla="*/ 4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6"/>
              <a:gd name="T23" fmla="*/ 16 w 1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6">
                <a:moveTo>
                  <a:pt x="0" y="3"/>
                </a:moveTo>
                <a:cubicBezTo>
                  <a:pt x="0" y="5"/>
                  <a:pt x="3" y="6"/>
                  <a:pt x="5" y="6"/>
                </a:cubicBezTo>
                <a:cubicBezTo>
                  <a:pt x="7" y="6"/>
                  <a:pt x="9" y="4"/>
                  <a:pt x="11" y="3"/>
                </a:cubicBezTo>
                <a:cubicBezTo>
                  <a:pt x="13" y="3"/>
                  <a:pt x="16" y="5"/>
                  <a:pt x="15" y="4"/>
                </a:cubicBezTo>
                <a:cubicBezTo>
                  <a:pt x="14" y="2"/>
                  <a:pt x="12" y="1"/>
                  <a:pt x="10" y="1"/>
                </a:cubicBezTo>
                <a:cubicBezTo>
                  <a:pt x="9" y="0"/>
                  <a:pt x="7" y="0"/>
                  <a:pt x="5" y="1"/>
                </a:cubicBezTo>
                <a:cubicBezTo>
                  <a:pt x="3" y="1"/>
                  <a:pt x="0" y="1"/>
                  <a:pt x="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5" name="Freeform 3589"/>
          <p:cNvSpPr>
            <a:spLocks noChangeAspect="1"/>
          </p:cNvSpPr>
          <p:nvPr/>
        </p:nvSpPr>
        <p:spPr bwMode="auto">
          <a:xfrm>
            <a:off x="2414589" y="2035390"/>
            <a:ext cx="123825" cy="79375"/>
          </a:xfrm>
          <a:custGeom>
            <a:avLst/>
            <a:gdLst>
              <a:gd name="T0" fmla="*/ 68 w 65"/>
              <a:gd name="T1" fmla="*/ 33 h 42"/>
              <a:gd name="T2" fmla="*/ 77 w 65"/>
              <a:gd name="T3" fmla="*/ 39 h 42"/>
              <a:gd name="T4" fmla="*/ 73 w 65"/>
              <a:gd name="T5" fmla="*/ 45 h 42"/>
              <a:gd name="T6" fmla="*/ 62 w 65"/>
              <a:gd name="T7" fmla="*/ 49 h 42"/>
              <a:gd name="T8" fmla="*/ 56 w 65"/>
              <a:gd name="T9" fmla="*/ 44 h 42"/>
              <a:gd name="T10" fmla="*/ 52 w 65"/>
              <a:gd name="T11" fmla="*/ 36 h 42"/>
              <a:gd name="T12" fmla="*/ 44 w 65"/>
              <a:gd name="T13" fmla="*/ 35 h 42"/>
              <a:gd name="T14" fmla="*/ 34 w 65"/>
              <a:gd name="T15" fmla="*/ 35 h 42"/>
              <a:gd name="T16" fmla="*/ 29 w 65"/>
              <a:gd name="T17" fmla="*/ 31 h 42"/>
              <a:gd name="T18" fmla="*/ 16 w 65"/>
              <a:gd name="T19" fmla="*/ 36 h 42"/>
              <a:gd name="T20" fmla="*/ 6 w 65"/>
              <a:gd name="T21" fmla="*/ 30 h 42"/>
              <a:gd name="T22" fmla="*/ 8 w 65"/>
              <a:gd name="T23" fmla="*/ 25 h 42"/>
              <a:gd name="T24" fmla="*/ 19 w 65"/>
              <a:gd name="T25" fmla="*/ 27 h 42"/>
              <a:gd name="T26" fmla="*/ 26 w 65"/>
              <a:gd name="T27" fmla="*/ 27 h 42"/>
              <a:gd name="T28" fmla="*/ 25 w 65"/>
              <a:gd name="T29" fmla="*/ 23 h 42"/>
              <a:gd name="T30" fmla="*/ 28 w 65"/>
              <a:gd name="T31" fmla="*/ 20 h 42"/>
              <a:gd name="T32" fmla="*/ 18 w 65"/>
              <a:gd name="T33" fmla="*/ 19 h 42"/>
              <a:gd name="T34" fmla="*/ 20 w 65"/>
              <a:gd name="T35" fmla="*/ 15 h 42"/>
              <a:gd name="T36" fmla="*/ 16 w 65"/>
              <a:gd name="T37" fmla="*/ 15 h 42"/>
              <a:gd name="T38" fmla="*/ 10 w 65"/>
              <a:gd name="T39" fmla="*/ 19 h 42"/>
              <a:gd name="T40" fmla="*/ 11 w 65"/>
              <a:gd name="T41" fmla="*/ 13 h 42"/>
              <a:gd name="T42" fmla="*/ 10 w 65"/>
              <a:gd name="T43" fmla="*/ 12 h 42"/>
              <a:gd name="T44" fmla="*/ 5 w 65"/>
              <a:gd name="T45" fmla="*/ 15 h 42"/>
              <a:gd name="T46" fmla="*/ 0 w 65"/>
              <a:gd name="T47" fmla="*/ 8 h 42"/>
              <a:gd name="T48" fmla="*/ 6 w 65"/>
              <a:gd name="T49" fmla="*/ 5 h 42"/>
              <a:gd name="T50" fmla="*/ 6 w 65"/>
              <a:gd name="T51" fmla="*/ 1 h 42"/>
              <a:gd name="T52" fmla="*/ 13 w 65"/>
              <a:gd name="T53" fmla="*/ 5 h 42"/>
              <a:gd name="T54" fmla="*/ 24 w 65"/>
              <a:gd name="T55" fmla="*/ 0 h 42"/>
              <a:gd name="T56" fmla="*/ 35 w 65"/>
              <a:gd name="T57" fmla="*/ 2 h 42"/>
              <a:gd name="T58" fmla="*/ 38 w 65"/>
              <a:gd name="T59" fmla="*/ 11 h 42"/>
              <a:gd name="T60" fmla="*/ 40 w 65"/>
              <a:gd name="T61" fmla="*/ 14 h 42"/>
              <a:gd name="T62" fmla="*/ 48 w 65"/>
              <a:gd name="T63" fmla="*/ 11 h 42"/>
              <a:gd name="T64" fmla="*/ 56 w 65"/>
              <a:gd name="T65" fmla="*/ 17 h 42"/>
              <a:gd name="T66" fmla="*/ 56 w 65"/>
              <a:gd name="T67" fmla="*/ 20 h 42"/>
              <a:gd name="T68" fmla="*/ 66 w 65"/>
              <a:gd name="T69" fmla="*/ 19 h 42"/>
              <a:gd name="T70" fmla="*/ 71 w 65"/>
              <a:gd name="T71" fmla="*/ 26 h 42"/>
              <a:gd name="T72" fmla="*/ 68 w 65"/>
              <a:gd name="T73" fmla="*/ 33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"/>
              <a:gd name="T112" fmla="*/ 0 h 42"/>
              <a:gd name="T113" fmla="*/ 65 w 65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" h="42">
                <a:moveTo>
                  <a:pt x="57" y="28"/>
                </a:moveTo>
                <a:cubicBezTo>
                  <a:pt x="59" y="30"/>
                  <a:pt x="63" y="30"/>
                  <a:pt x="64" y="33"/>
                </a:cubicBezTo>
                <a:cubicBezTo>
                  <a:pt x="65" y="35"/>
                  <a:pt x="63" y="38"/>
                  <a:pt x="61" y="38"/>
                </a:cubicBezTo>
                <a:cubicBezTo>
                  <a:pt x="58" y="38"/>
                  <a:pt x="54" y="39"/>
                  <a:pt x="52" y="41"/>
                </a:cubicBezTo>
                <a:cubicBezTo>
                  <a:pt x="50" y="42"/>
                  <a:pt x="48" y="38"/>
                  <a:pt x="47" y="37"/>
                </a:cubicBezTo>
                <a:cubicBezTo>
                  <a:pt x="45" y="35"/>
                  <a:pt x="45" y="31"/>
                  <a:pt x="43" y="30"/>
                </a:cubicBezTo>
                <a:cubicBezTo>
                  <a:pt x="42" y="28"/>
                  <a:pt x="39" y="29"/>
                  <a:pt x="37" y="29"/>
                </a:cubicBezTo>
                <a:cubicBezTo>
                  <a:pt x="34" y="29"/>
                  <a:pt x="31" y="29"/>
                  <a:pt x="28" y="29"/>
                </a:cubicBezTo>
                <a:cubicBezTo>
                  <a:pt x="26" y="28"/>
                  <a:pt x="26" y="26"/>
                  <a:pt x="24" y="26"/>
                </a:cubicBezTo>
                <a:cubicBezTo>
                  <a:pt x="20" y="27"/>
                  <a:pt x="17" y="30"/>
                  <a:pt x="13" y="30"/>
                </a:cubicBezTo>
                <a:cubicBezTo>
                  <a:pt x="10" y="30"/>
                  <a:pt x="7" y="27"/>
                  <a:pt x="5" y="25"/>
                </a:cubicBezTo>
                <a:cubicBezTo>
                  <a:pt x="4" y="24"/>
                  <a:pt x="5" y="21"/>
                  <a:pt x="7" y="21"/>
                </a:cubicBezTo>
                <a:cubicBezTo>
                  <a:pt x="10" y="21"/>
                  <a:pt x="13" y="23"/>
                  <a:pt x="16" y="23"/>
                </a:cubicBezTo>
                <a:cubicBezTo>
                  <a:pt x="18" y="24"/>
                  <a:pt x="20" y="24"/>
                  <a:pt x="22" y="23"/>
                </a:cubicBezTo>
                <a:cubicBezTo>
                  <a:pt x="23" y="22"/>
                  <a:pt x="21" y="20"/>
                  <a:pt x="21" y="19"/>
                </a:cubicBezTo>
                <a:cubicBezTo>
                  <a:pt x="21" y="18"/>
                  <a:pt x="24" y="17"/>
                  <a:pt x="23" y="17"/>
                </a:cubicBezTo>
                <a:cubicBezTo>
                  <a:pt x="20" y="16"/>
                  <a:pt x="17" y="18"/>
                  <a:pt x="15" y="16"/>
                </a:cubicBezTo>
                <a:cubicBezTo>
                  <a:pt x="14" y="15"/>
                  <a:pt x="17" y="14"/>
                  <a:pt x="17" y="13"/>
                </a:cubicBezTo>
                <a:cubicBezTo>
                  <a:pt x="17" y="12"/>
                  <a:pt x="15" y="12"/>
                  <a:pt x="13" y="13"/>
                </a:cubicBezTo>
                <a:cubicBezTo>
                  <a:pt x="11" y="14"/>
                  <a:pt x="10" y="17"/>
                  <a:pt x="8" y="16"/>
                </a:cubicBezTo>
                <a:cubicBezTo>
                  <a:pt x="6" y="16"/>
                  <a:pt x="9" y="13"/>
                  <a:pt x="9" y="11"/>
                </a:cubicBezTo>
                <a:cubicBezTo>
                  <a:pt x="9" y="10"/>
                  <a:pt x="9" y="9"/>
                  <a:pt x="8" y="10"/>
                </a:cubicBezTo>
                <a:cubicBezTo>
                  <a:pt x="6" y="10"/>
                  <a:pt x="5" y="13"/>
                  <a:pt x="4" y="13"/>
                </a:cubicBezTo>
                <a:cubicBezTo>
                  <a:pt x="2" y="12"/>
                  <a:pt x="0" y="9"/>
                  <a:pt x="0" y="7"/>
                </a:cubicBezTo>
                <a:cubicBezTo>
                  <a:pt x="1" y="5"/>
                  <a:pt x="4" y="6"/>
                  <a:pt x="5" y="4"/>
                </a:cubicBezTo>
                <a:cubicBezTo>
                  <a:pt x="6" y="3"/>
                  <a:pt x="4" y="1"/>
                  <a:pt x="5" y="1"/>
                </a:cubicBezTo>
                <a:cubicBezTo>
                  <a:pt x="7" y="1"/>
                  <a:pt x="8" y="4"/>
                  <a:pt x="11" y="4"/>
                </a:cubicBezTo>
                <a:cubicBezTo>
                  <a:pt x="14" y="4"/>
                  <a:pt x="17" y="0"/>
                  <a:pt x="20" y="0"/>
                </a:cubicBezTo>
                <a:cubicBezTo>
                  <a:pt x="23" y="0"/>
                  <a:pt x="26" y="0"/>
                  <a:pt x="29" y="2"/>
                </a:cubicBezTo>
                <a:cubicBezTo>
                  <a:pt x="31" y="4"/>
                  <a:pt x="31" y="6"/>
                  <a:pt x="32" y="9"/>
                </a:cubicBezTo>
                <a:cubicBezTo>
                  <a:pt x="33" y="10"/>
                  <a:pt x="32" y="12"/>
                  <a:pt x="33" y="12"/>
                </a:cubicBezTo>
                <a:cubicBezTo>
                  <a:pt x="35" y="12"/>
                  <a:pt x="38" y="9"/>
                  <a:pt x="40" y="9"/>
                </a:cubicBezTo>
                <a:cubicBezTo>
                  <a:pt x="43" y="9"/>
                  <a:pt x="45" y="12"/>
                  <a:pt x="47" y="14"/>
                </a:cubicBezTo>
                <a:cubicBezTo>
                  <a:pt x="48" y="15"/>
                  <a:pt x="47" y="16"/>
                  <a:pt x="47" y="17"/>
                </a:cubicBezTo>
                <a:cubicBezTo>
                  <a:pt x="50" y="17"/>
                  <a:pt x="53" y="15"/>
                  <a:pt x="55" y="16"/>
                </a:cubicBezTo>
                <a:cubicBezTo>
                  <a:pt x="57" y="17"/>
                  <a:pt x="58" y="20"/>
                  <a:pt x="59" y="22"/>
                </a:cubicBezTo>
                <a:cubicBezTo>
                  <a:pt x="59" y="24"/>
                  <a:pt x="56" y="26"/>
                  <a:pt x="57" y="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6" name="Freeform 3590"/>
          <p:cNvSpPr>
            <a:spLocks noChangeAspect="1"/>
          </p:cNvSpPr>
          <p:nvPr/>
        </p:nvSpPr>
        <p:spPr bwMode="auto">
          <a:xfrm>
            <a:off x="2551114" y="2000463"/>
            <a:ext cx="28575" cy="25400"/>
          </a:xfrm>
          <a:custGeom>
            <a:avLst/>
            <a:gdLst>
              <a:gd name="T0" fmla="*/ 6 w 15"/>
              <a:gd name="T1" fmla="*/ 1 h 13"/>
              <a:gd name="T2" fmla="*/ 1 w 15"/>
              <a:gd name="T3" fmla="*/ 10 h 13"/>
              <a:gd name="T4" fmla="*/ 8 w 15"/>
              <a:gd name="T5" fmla="*/ 12 h 13"/>
              <a:gd name="T6" fmla="*/ 12 w 15"/>
              <a:gd name="T7" fmla="*/ 16 h 13"/>
              <a:gd name="T8" fmla="*/ 16 w 15"/>
              <a:gd name="T9" fmla="*/ 12 h 13"/>
              <a:gd name="T10" fmla="*/ 16 w 15"/>
              <a:gd name="T11" fmla="*/ 4 h 13"/>
              <a:gd name="T12" fmla="*/ 10 w 15"/>
              <a:gd name="T13" fmla="*/ 4 h 13"/>
              <a:gd name="T14" fmla="*/ 6 w 15"/>
              <a:gd name="T15" fmla="*/ 1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3"/>
              <a:gd name="T26" fmla="*/ 15 w 15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3">
                <a:moveTo>
                  <a:pt x="5" y="1"/>
                </a:moveTo>
                <a:cubicBezTo>
                  <a:pt x="2" y="2"/>
                  <a:pt x="0" y="5"/>
                  <a:pt x="1" y="8"/>
                </a:cubicBezTo>
                <a:cubicBezTo>
                  <a:pt x="1" y="10"/>
                  <a:pt x="5" y="9"/>
                  <a:pt x="7" y="10"/>
                </a:cubicBezTo>
                <a:cubicBezTo>
                  <a:pt x="8" y="11"/>
                  <a:pt x="9" y="13"/>
                  <a:pt x="10" y="13"/>
                </a:cubicBezTo>
                <a:cubicBezTo>
                  <a:pt x="12" y="13"/>
                  <a:pt x="13" y="11"/>
                  <a:pt x="13" y="10"/>
                </a:cubicBezTo>
                <a:cubicBezTo>
                  <a:pt x="14" y="8"/>
                  <a:pt x="15" y="5"/>
                  <a:pt x="13" y="3"/>
                </a:cubicBezTo>
                <a:cubicBezTo>
                  <a:pt x="12" y="2"/>
                  <a:pt x="10" y="4"/>
                  <a:pt x="8" y="3"/>
                </a:cubicBezTo>
                <a:cubicBezTo>
                  <a:pt x="7" y="3"/>
                  <a:pt x="6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7" name="Freeform 3591"/>
          <p:cNvSpPr>
            <a:spLocks noChangeAspect="1"/>
          </p:cNvSpPr>
          <p:nvPr/>
        </p:nvSpPr>
        <p:spPr bwMode="auto">
          <a:xfrm>
            <a:off x="2559050" y="2059203"/>
            <a:ext cx="66675" cy="55563"/>
          </a:xfrm>
          <a:custGeom>
            <a:avLst/>
            <a:gdLst>
              <a:gd name="T0" fmla="*/ 6 w 35"/>
              <a:gd name="T1" fmla="*/ 0 h 29"/>
              <a:gd name="T2" fmla="*/ 22 w 35"/>
              <a:gd name="T3" fmla="*/ 5 h 29"/>
              <a:gd name="T4" fmla="*/ 28 w 35"/>
              <a:gd name="T5" fmla="*/ 8 h 29"/>
              <a:gd name="T6" fmla="*/ 34 w 35"/>
              <a:gd name="T7" fmla="*/ 11 h 29"/>
              <a:gd name="T8" fmla="*/ 41 w 35"/>
              <a:gd name="T9" fmla="*/ 16 h 29"/>
              <a:gd name="T10" fmla="*/ 36 w 35"/>
              <a:gd name="T11" fmla="*/ 21 h 29"/>
              <a:gd name="T12" fmla="*/ 37 w 35"/>
              <a:gd name="T13" fmla="*/ 28 h 29"/>
              <a:gd name="T14" fmla="*/ 24 w 35"/>
              <a:gd name="T15" fmla="*/ 33 h 29"/>
              <a:gd name="T16" fmla="*/ 18 w 35"/>
              <a:gd name="T17" fmla="*/ 30 h 29"/>
              <a:gd name="T18" fmla="*/ 10 w 35"/>
              <a:gd name="T19" fmla="*/ 35 h 29"/>
              <a:gd name="T20" fmla="*/ 8 w 35"/>
              <a:gd name="T21" fmla="*/ 29 h 29"/>
              <a:gd name="T22" fmla="*/ 4 w 35"/>
              <a:gd name="T23" fmla="*/ 24 h 29"/>
              <a:gd name="T24" fmla="*/ 0 w 35"/>
              <a:gd name="T25" fmla="*/ 12 h 29"/>
              <a:gd name="T26" fmla="*/ 2 w 35"/>
              <a:gd name="T27" fmla="*/ 2 h 29"/>
              <a:gd name="T28" fmla="*/ 6 w 35"/>
              <a:gd name="T29" fmla="*/ 0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29"/>
              <a:gd name="T47" fmla="*/ 35 w 35"/>
              <a:gd name="T48" fmla="*/ 29 h 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29">
                <a:moveTo>
                  <a:pt x="5" y="0"/>
                </a:moveTo>
                <a:cubicBezTo>
                  <a:pt x="10" y="0"/>
                  <a:pt x="14" y="2"/>
                  <a:pt x="18" y="4"/>
                </a:cubicBezTo>
                <a:cubicBezTo>
                  <a:pt x="20" y="5"/>
                  <a:pt x="21" y="6"/>
                  <a:pt x="23" y="7"/>
                </a:cubicBezTo>
                <a:cubicBezTo>
                  <a:pt x="25" y="8"/>
                  <a:pt x="26" y="9"/>
                  <a:pt x="28" y="9"/>
                </a:cubicBezTo>
                <a:cubicBezTo>
                  <a:pt x="30" y="10"/>
                  <a:pt x="33" y="10"/>
                  <a:pt x="34" y="13"/>
                </a:cubicBezTo>
                <a:cubicBezTo>
                  <a:pt x="35" y="14"/>
                  <a:pt x="31" y="15"/>
                  <a:pt x="30" y="17"/>
                </a:cubicBezTo>
                <a:cubicBezTo>
                  <a:pt x="30" y="19"/>
                  <a:pt x="32" y="22"/>
                  <a:pt x="31" y="23"/>
                </a:cubicBezTo>
                <a:cubicBezTo>
                  <a:pt x="28" y="26"/>
                  <a:pt x="24" y="26"/>
                  <a:pt x="20" y="27"/>
                </a:cubicBezTo>
                <a:cubicBezTo>
                  <a:pt x="18" y="27"/>
                  <a:pt x="16" y="25"/>
                  <a:pt x="15" y="25"/>
                </a:cubicBezTo>
                <a:cubicBezTo>
                  <a:pt x="12" y="26"/>
                  <a:pt x="11" y="29"/>
                  <a:pt x="8" y="29"/>
                </a:cubicBezTo>
                <a:cubicBezTo>
                  <a:pt x="7" y="29"/>
                  <a:pt x="8" y="26"/>
                  <a:pt x="7" y="24"/>
                </a:cubicBezTo>
                <a:cubicBezTo>
                  <a:pt x="6" y="23"/>
                  <a:pt x="4" y="22"/>
                  <a:pt x="3" y="20"/>
                </a:cubicBezTo>
                <a:cubicBezTo>
                  <a:pt x="1" y="17"/>
                  <a:pt x="0" y="14"/>
                  <a:pt x="0" y="10"/>
                </a:cubicBezTo>
                <a:cubicBezTo>
                  <a:pt x="0" y="8"/>
                  <a:pt x="1" y="5"/>
                  <a:pt x="2" y="2"/>
                </a:cubicBezTo>
                <a:cubicBezTo>
                  <a:pt x="2" y="1"/>
                  <a:pt x="4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8" name="Freeform 3592"/>
          <p:cNvSpPr>
            <a:spLocks noChangeAspect="1"/>
          </p:cNvSpPr>
          <p:nvPr/>
        </p:nvSpPr>
        <p:spPr bwMode="auto">
          <a:xfrm>
            <a:off x="2587626" y="2116353"/>
            <a:ext cx="66675" cy="17463"/>
          </a:xfrm>
          <a:custGeom>
            <a:avLst/>
            <a:gdLst>
              <a:gd name="T0" fmla="*/ 11 w 35"/>
              <a:gd name="T1" fmla="*/ 0 h 9"/>
              <a:gd name="T2" fmla="*/ 1 w 35"/>
              <a:gd name="T3" fmla="*/ 2 h 9"/>
              <a:gd name="T4" fmla="*/ 2 w 35"/>
              <a:gd name="T5" fmla="*/ 9 h 9"/>
              <a:gd name="T6" fmla="*/ 22 w 35"/>
              <a:gd name="T7" fmla="*/ 9 h 9"/>
              <a:gd name="T8" fmla="*/ 35 w 35"/>
              <a:gd name="T9" fmla="*/ 10 h 9"/>
              <a:gd name="T10" fmla="*/ 38 w 35"/>
              <a:gd name="T11" fmla="*/ 5 h 9"/>
              <a:gd name="T12" fmla="*/ 41 w 35"/>
              <a:gd name="T13" fmla="*/ 2 h 9"/>
              <a:gd name="T14" fmla="*/ 36 w 35"/>
              <a:gd name="T15" fmla="*/ 0 h 9"/>
              <a:gd name="T16" fmla="*/ 30 w 35"/>
              <a:gd name="T17" fmla="*/ 1 h 9"/>
              <a:gd name="T18" fmla="*/ 16 w 35"/>
              <a:gd name="T19" fmla="*/ 0 h 9"/>
              <a:gd name="T20" fmla="*/ 11 w 35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9"/>
              <a:gd name="T35" fmla="*/ 35 w 35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9">
                <a:moveTo>
                  <a:pt x="9" y="0"/>
                </a:moveTo>
                <a:cubicBezTo>
                  <a:pt x="6" y="0"/>
                  <a:pt x="3" y="0"/>
                  <a:pt x="1" y="2"/>
                </a:cubicBezTo>
                <a:cubicBezTo>
                  <a:pt x="0" y="3"/>
                  <a:pt x="0" y="6"/>
                  <a:pt x="2" y="7"/>
                </a:cubicBezTo>
                <a:cubicBezTo>
                  <a:pt x="7" y="8"/>
                  <a:pt x="13" y="7"/>
                  <a:pt x="18" y="7"/>
                </a:cubicBezTo>
                <a:cubicBezTo>
                  <a:pt x="22" y="7"/>
                  <a:pt x="25" y="9"/>
                  <a:pt x="29" y="8"/>
                </a:cubicBezTo>
                <a:cubicBezTo>
                  <a:pt x="30" y="7"/>
                  <a:pt x="31" y="5"/>
                  <a:pt x="32" y="4"/>
                </a:cubicBezTo>
                <a:cubicBezTo>
                  <a:pt x="33" y="3"/>
                  <a:pt x="35" y="3"/>
                  <a:pt x="34" y="2"/>
                </a:cubicBezTo>
                <a:cubicBezTo>
                  <a:pt x="34" y="0"/>
                  <a:pt x="32" y="0"/>
                  <a:pt x="30" y="0"/>
                </a:cubicBezTo>
                <a:cubicBezTo>
                  <a:pt x="28" y="0"/>
                  <a:pt x="27" y="1"/>
                  <a:pt x="25" y="1"/>
                </a:cubicBezTo>
                <a:cubicBezTo>
                  <a:pt x="21" y="1"/>
                  <a:pt x="17" y="0"/>
                  <a:pt x="13" y="0"/>
                </a:cubicBezTo>
                <a:cubicBezTo>
                  <a:pt x="11" y="0"/>
                  <a:pt x="10" y="0"/>
                  <a:pt x="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89" name="Freeform 3593"/>
          <p:cNvSpPr>
            <a:spLocks noChangeAspect="1"/>
          </p:cNvSpPr>
          <p:nvPr/>
        </p:nvSpPr>
        <p:spPr bwMode="auto">
          <a:xfrm>
            <a:off x="2692401" y="2121115"/>
            <a:ext cx="23813" cy="17463"/>
          </a:xfrm>
          <a:custGeom>
            <a:avLst/>
            <a:gdLst>
              <a:gd name="T0" fmla="*/ 4 w 12"/>
              <a:gd name="T1" fmla="*/ 1 h 9"/>
              <a:gd name="T2" fmla="*/ 0 w 12"/>
              <a:gd name="T3" fmla="*/ 5 h 9"/>
              <a:gd name="T4" fmla="*/ 5 w 12"/>
              <a:gd name="T5" fmla="*/ 10 h 9"/>
              <a:gd name="T6" fmla="*/ 11 w 12"/>
              <a:gd name="T7" fmla="*/ 10 h 9"/>
              <a:gd name="T8" fmla="*/ 14 w 12"/>
              <a:gd name="T9" fmla="*/ 4 h 9"/>
              <a:gd name="T10" fmla="*/ 8 w 12"/>
              <a:gd name="T11" fmla="*/ 2 h 9"/>
              <a:gd name="T12" fmla="*/ 4 w 12"/>
              <a:gd name="T13" fmla="*/ 1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3" y="1"/>
                </a:moveTo>
                <a:cubicBezTo>
                  <a:pt x="2" y="1"/>
                  <a:pt x="0" y="3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9"/>
                  <a:pt x="8" y="9"/>
                  <a:pt x="9" y="8"/>
                </a:cubicBezTo>
                <a:cubicBezTo>
                  <a:pt x="11" y="7"/>
                  <a:pt x="12" y="5"/>
                  <a:pt x="11" y="3"/>
                </a:cubicBezTo>
                <a:cubicBezTo>
                  <a:pt x="10" y="2"/>
                  <a:pt x="8" y="2"/>
                  <a:pt x="6" y="2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0" name="Freeform 3594"/>
          <p:cNvSpPr>
            <a:spLocks noChangeAspect="1"/>
          </p:cNvSpPr>
          <p:nvPr/>
        </p:nvSpPr>
        <p:spPr bwMode="auto">
          <a:xfrm>
            <a:off x="2563814" y="2144926"/>
            <a:ext cx="336550" cy="120650"/>
          </a:xfrm>
          <a:custGeom>
            <a:avLst/>
            <a:gdLst>
              <a:gd name="T0" fmla="*/ 205 w 177"/>
              <a:gd name="T1" fmla="*/ 42 h 63"/>
              <a:gd name="T2" fmla="*/ 210 w 177"/>
              <a:gd name="T3" fmla="*/ 51 h 63"/>
              <a:gd name="T4" fmla="*/ 202 w 177"/>
              <a:gd name="T5" fmla="*/ 59 h 63"/>
              <a:gd name="T6" fmla="*/ 210 w 177"/>
              <a:gd name="T7" fmla="*/ 62 h 63"/>
              <a:gd name="T8" fmla="*/ 200 w 177"/>
              <a:gd name="T9" fmla="*/ 62 h 63"/>
              <a:gd name="T10" fmla="*/ 201 w 177"/>
              <a:gd name="T11" fmla="*/ 70 h 63"/>
              <a:gd name="T12" fmla="*/ 187 w 177"/>
              <a:gd name="T13" fmla="*/ 69 h 63"/>
              <a:gd name="T14" fmla="*/ 168 w 177"/>
              <a:gd name="T15" fmla="*/ 72 h 63"/>
              <a:gd name="T16" fmla="*/ 158 w 177"/>
              <a:gd name="T17" fmla="*/ 71 h 63"/>
              <a:gd name="T18" fmla="*/ 140 w 177"/>
              <a:gd name="T19" fmla="*/ 71 h 63"/>
              <a:gd name="T20" fmla="*/ 135 w 177"/>
              <a:gd name="T21" fmla="*/ 71 h 63"/>
              <a:gd name="T22" fmla="*/ 128 w 177"/>
              <a:gd name="T23" fmla="*/ 74 h 63"/>
              <a:gd name="T24" fmla="*/ 121 w 177"/>
              <a:gd name="T25" fmla="*/ 72 h 63"/>
              <a:gd name="T26" fmla="*/ 115 w 177"/>
              <a:gd name="T27" fmla="*/ 74 h 63"/>
              <a:gd name="T28" fmla="*/ 93 w 177"/>
              <a:gd name="T29" fmla="*/ 63 h 63"/>
              <a:gd name="T30" fmla="*/ 86 w 177"/>
              <a:gd name="T31" fmla="*/ 65 h 63"/>
              <a:gd name="T32" fmla="*/ 72 w 177"/>
              <a:gd name="T33" fmla="*/ 70 h 63"/>
              <a:gd name="T34" fmla="*/ 60 w 177"/>
              <a:gd name="T35" fmla="*/ 69 h 63"/>
              <a:gd name="T36" fmla="*/ 50 w 177"/>
              <a:gd name="T37" fmla="*/ 55 h 63"/>
              <a:gd name="T38" fmla="*/ 50 w 177"/>
              <a:gd name="T39" fmla="*/ 52 h 63"/>
              <a:gd name="T40" fmla="*/ 56 w 177"/>
              <a:gd name="T41" fmla="*/ 41 h 63"/>
              <a:gd name="T42" fmla="*/ 50 w 177"/>
              <a:gd name="T43" fmla="*/ 29 h 63"/>
              <a:gd name="T44" fmla="*/ 42 w 177"/>
              <a:gd name="T45" fmla="*/ 24 h 63"/>
              <a:gd name="T46" fmla="*/ 20 w 177"/>
              <a:gd name="T47" fmla="*/ 24 h 63"/>
              <a:gd name="T48" fmla="*/ 22 w 177"/>
              <a:gd name="T49" fmla="*/ 19 h 63"/>
              <a:gd name="T50" fmla="*/ 8 w 177"/>
              <a:gd name="T51" fmla="*/ 16 h 63"/>
              <a:gd name="T52" fmla="*/ 4 w 177"/>
              <a:gd name="T53" fmla="*/ 13 h 63"/>
              <a:gd name="T54" fmla="*/ 6 w 177"/>
              <a:gd name="T55" fmla="*/ 8 h 63"/>
              <a:gd name="T56" fmla="*/ 10 w 177"/>
              <a:gd name="T57" fmla="*/ 1 h 63"/>
              <a:gd name="T58" fmla="*/ 29 w 177"/>
              <a:gd name="T59" fmla="*/ 1 h 63"/>
              <a:gd name="T60" fmla="*/ 43 w 177"/>
              <a:gd name="T61" fmla="*/ 4 h 63"/>
              <a:gd name="T62" fmla="*/ 48 w 177"/>
              <a:gd name="T63" fmla="*/ 11 h 63"/>
              <a:gd name="T64" fmla="*/ 52 w 177"/>
              <a:gd name="T65" fmla="*/ 12 h 63"/>
              <a:gd name="T66" fmla="*/ 72 w 177"/>
              <a:gd name="T67" fmla="*/ 10 h 63"/>
              <a:gd name="T68" fmla="*/ 80 w 177"/>
              <a:gd name="T69" fmla="*/ 18 h 63"/>
              <a:gd name="T70" fmla="*/ 71 w 177"/>
              <a:gd name="T71" fmla="*/ 18 h 63"/>
              <a:gd name="T72" fmla="*/ 91 w 177"/>
              <a:gd name="T73" fmla="*/ 21 h 63"/>
              <a:gd name="T74" fmla="*/ 93 w 177"/>
              <a:gd name="T75" fmla="*/ 27 h 63"/>
              <a:gd name="T76" fmla="*/ 66 w 177"/>
              <a:gd name="T77" fmla="*/ 21 h 63"/>
              <a:gd name="T78" fmla="*/ 77 w 177"/>
              <a:gd name="T79" fmla="*/ 29 h 63"/>
              <a:gd name="T80" fmla="*/ 71 w 177"/>
              <a:gd name="T81" fmla="*/ 35 h 63"/>
              <a:gd name="T82" fmla="*/ 85 w 177"/>
              <a:gd name="T83" fmla="*/ 35 h 63"/>
              <a:gd name="T84" fmla="*/ 87 w 177"/>
              <a:gd name="T85" fmla="*/ 41 h 63"/>
              <a:gd name="T86" fmla="*/ 84 w 177"/>
              <a:gd name="T87" fmla="*/ 45 h 63"/>
              <a:gd name="T88" fmla="*/ 91 w 177"/>
              <a:gd name="T89" fmla="*/ 48 h 63"/>
              <a:gd name="T90" fmla="*/ 95 w 177"/>
              <a:gd name="T91" fmla="*/ 43 h 63"/>
              <a:gd name="T92" fmla="*/ 104 w 177"/>
              <a:gd name="T93" fmla="*/ 46 h 63"/>
              <a:gd name="T94" fmla="*/ 111 w 177"/>
              <a:gd name="T95" fmla="*/ 46 h 63"/>
              <a:gd name="T96" fmla="*/ 125 w 177"/>
              <a:gd name="T97" fmla="*/ 47 h 63"/>
              <a:gd name="T98" fmla="*/ 135 w 177"/>
              <a:gd name="T99" fmla="*/ 49 h 63"/>
              <a:gd name="T100" fmla="*/ 144 w 177"/>
              <a:gd name="T101" fmla="*/ 41 h 63"/>
              <a:gd name="T102" fmla="*/ 162 w 177"/>
              <a:gd name="T103" fmla="*/ 35 h 63"/>
              <a:gd name="T104" fmla="*/ 181 w 177"/>
              <a:gd name="T105" fmla="*/ 34 h 63"/>
              <a:gd name="T106" fmla="*/ 196 w 177"/>
              <a:gd name="T107" fmla="*/ 37 h 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7"/>
              <a:gd name="T163" fmla="*/ 0 h 63"/>
              <a:gd name="T164" fmla="*/ 177 w 177"/>
              <a:gd name="T165" fmla="*/ 63 h 6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7" h="63">
                <a:moveTo>
                  <a:pt x="173" y="33"/>
                </a:moveTo>
                <a:cubicBezTo>
                  <a:pt x="174" y="33"/>
                  <a:pt x="170" y="35"/>
                  <a:pt x="171" y="35"/>
                </a:cubicBezTo>
                <a:cubicBezTo>
                  <a:pt x="173" y="36"/>
                  <a:pt x="176" y="34"/>
                  <a:pt x="176" y="35"/>
                </a:cubicBezTo>
                <a:cubicBezTo>
                  <a:pt x="177" y="37"/>
                  <a:pt x="176" y="40"/>
                  <a:pt x="175" y="42"/>
                </a:cubicBezTo>
                <a:cubicBezTo>
                  <a:pt x="173" y="44"/>
                  <a:pt x="169" y="44"/>
                  <a:pt x="168" y="46"/>
                </a:cubicBezTo>
                <a:cubicBezTo>
                  <a:pt x="167" y="47"/>
                  <a:pt x="168" y="49"/>
                  <a:pt x="169" y="49"/>
                </a:cubicBezTo>
                <a:cubicBezTo>
                  <a:pt x="171" y="49"/>
                  <a:pt x="173" y="45"/>
                  <a:pt x="174" y="46"/>
                </a:cubicBezTo>
                <a:cubicBezTo>
                  <a:pt x="176" y="46"/>
                  <a:pt x="176" y="49"/>
                  <a:pt x="175" y="51"/>
                </a:cubicBezTo>
                <a:cubicBezTo>
                  <a:pt x="174" y="52"/>
                  <a:pt x="172" y="54"/>
                  <a:pt x="171" y="54"/>
                </a:cubicBezTo>
                <a:cubicBezTo>
                  <a:pt x="169" y="54"/>
                  <a:pt x="169" y="50"/>
                  <a:pt x="167" y="51"/>
                </a:cubicBezTo>
                <a:cubicBezTo>
                  <a:pt x="166" y="51"/>
                  <a:pt x="167" y="53"/>
                  <a:pt x="167" y="54"/>
                </a:cubicBezTo>
                <a:cubicBezTo>
                  <a:pt x="168" y="55"/>
                  <a:pt x="169" y="57"/>
                  <a:pt x="168" y="58"/>
                </a:cubicBezTo>
                <a:cubicBezTo>
                  <a:pt x="167" y="59"/>
                  <a:pt x="164" y="58"/>
                  <a:pt x="162" y="58"/>
                </a:cubicBezTo>
                <a:cubicBezTo>
                  <a:pt x="160" y="58"/>
                  <a:pt x="158" y="57"/>
                  <a:pt x="156" y="57"/>
                </a:cubicBezTo>
                <a:cubicBezTo>
                  <a:pt x="154" y="57"/>
                  <a:pt x="152" y="59"/>
                  <a:pt x="150" y="60"/>
                </a:cubicBezTo>
                <a:cubicBezTo>
                  <a:pt x="147" y="60"/>
                  <a:pt x="143" y="61"/>
                  <a:pt x="140" y="60"/>
                </a:cubicBezTo>
                <a:cubicBezTo>
                  <a:pt x="137" y="58"/>
                  <a:pt x="138" y="52"/>
                  <a:pt x="135" y="52"/>
                </a:cubicBezTo>
                <a:cubicBezTo>
                  <a:pt x="133" y="52"/>
                  <a:pt x="135" y="58"/>
                  <a:pt x="132" y="59"/>
                </a:cubicBezTo>
                <a:cubicBezTo>
                  <a:pt x="130" y="61"/>
                  <a:pt x="126" y="59"/>
                  <a:pt x="123" y="59"/>
                </a:cubicBezTo>
                <a:cubicBezTo>
                  <a:pt x="121" y="59"/>
                  <a:pt x="119" y="60"/>
                  <a:pt x="117" y="59"/>
                </a:cubicBezTo>
                <a:cubicBezTo>
                  <a:pt x="116" y="59"/>
                  <a:pt x="116" y="56"/>
                  <a:pt x="115" y="56"/>
                </a:cubicBezTo>
                <a:cubicBezTo>
                  <a:pt x="114" y="56"/>
                  <a:pt x="114" y="59"/>
                  <a:pt x="113" y="59"/>
                </a:cubicBezTo>
                <a:cubicBezTo>
                  <a:pt x="111" y="59"/>
                  <a:pt x="111" y="55"/>
                  <a:pt x="110" y="56"/>
                </a:cubicBezTo>
                <a:cubicBezTo>
                  <a:pt x="108" y="57"/>
                  <a:pt x="109" y="61"/>
                  <a:pt x="107" y="61"/>
                </a:cubicBezTo>
                <a:cubicBezTo>
                  <a:pt x="105" y="61"/>
                  <a:pt x="105" y="58"/>
                  <a:pt x="103" y="58"/>
                </a:cubicBezTo>
                <a:cubicBezTo>
                  <a:pt x="102" y="57"/>
                  <a:pt x="102" y="60"/>
                  <a:pt x="101" y="60"/>
                </a:cubicBezTo>
                <a:cubicBezTo>
                  <a:pt x="99" y="60"/>
                  <a:pt x="98" y="57"/>
                  <a:pt x="96" y="58"/>
                </a:cubicBezTo>
                <a:cubicBezTo>
                  <a:pt x="95" y="58"/>
                  <a:pt x="97" y="61"/>
                  <a:pt x="96" y="61"/>
                </a:cubicBezTo>
                <a:cubicBezTo>
                  <a:pt x="90" y="62"/>
                  <a:pt x="83" y="63"/>
                  <a:pt x="78" y="61"/>
                </a:cubicBezTo>
                <a:cubicBezTo>
                  <a:pt x="76" y="60"/>
                  <a:pt x="80" y="54"/>
                  <a:pt x="78" y="52"/>
                </a:cubicBezTo>
                <a:cubicBezTo>
                  <a:pt x="76" y="51"/>
                  <a:pt x="76" y="56"/>
                  <a:pt x="74" y="56"/>
                </a:cubicBezTo>
                <a:cubicBezTo>
                  <a:pt x="73" y="57"/>
                  <a:pt x="73" y="53"/>
                  <a:pt x="72" y="54"/>
                </a:cubicBezTo>
                <a:cubicBezTo>
                  <a:pt x="70" y="54"/>
                  <a:pt x="72" y="58"/>
                  <a:pt x="70" y="58"/>
                </a:cubicBezTo>
                <a:cubicBezTo>
                  <a:pt x="67" y="59"/>
                  <a:pt x="63" y="59"/>
                  <a:pt x="60" y="58"/>
                </a:cubicBezTo>
                <a:cubicBezTo>
                  <a:pt x="57" y="57"/>
                  <a:pt x="56" y="52"/>
                  <a:pt x="53" y="52"/>
                </a:cubicBezTo>
                <a:cubicBezTo>
                  <a:pt x="52" y="52"/>
                  <a:pt x="52" y="57"/>
                  <a:pt x="50" y="57"/>
                </a:cubicBezTo>
                <a:cubicBezTo>
                  <a:pt x="48" y="57"/>
                  <a:pt x="45" y="55"/>
                  <a:pt x="43" y="53"/>
                </a:cubicBezTo>
                <a:cubicBezTo>
                  <a:pt x="42" y="51"/>
                  <a:pt x="42" y="48"/>
                  <a:pt x="42" y="46"/>
                </a:cubicBezTo>
                <a:cubicBezTo>
                  <a:pt x="43" y="45"/>
                  <a:pt x="45" y="45"/>
                  <a:pt x="45" y="44"/>
                </a:cubicBezTo>
                <a:cubicBezTo>
                  <a:pt x="45" y="43"/>
                  <a:pt x="42" y="44"/>
                  <a:pt x="42" y="43"/>
                </a:cubicBezTo>
                <a:cubicBezTo>
                  <a:pt x="41" y="41"/>
                  <a:pt x="42" y="38"/>
                  <a:pt x="43" y="36"/>
                </a:cubicBezTo>
                <a:cubicBezTo>
                  <a:pt x="44" y="35"/>
                  <a:pt x="46" y="35"/>
                  <a:pt x="47" y="34"/>
                </a:cubicBezTo>
                <a:cubicBezTo>
                  <a:pt x="47" y="32"/>
                  <a:pt x="47" y="30"/>
                  <a:pt x="47" y="29"/>
                </a:cubicBezTo>
                <a:cubicBezTo>
                  <a:pt x="46" y="27"/>
                  <a:pt x="44" y="26"/>
                  <a:pt x="42" y="24"/>
                </a:cubicBezTo>
                <a:cubicBezTo>
                  <a:pt x="41" y="23"/>
                  <a:pt x="42" y="20"/>
                  <a:pt x="41" y="19"/>
                </a:cubicBezTo>
                <a:cubicBezTo>
                  <a:pt x="39" y="18"/>
                  <a:pt x="37" y="20"/>
                  <a:pt x="35" y="20"/>
                </a:cubicBezTo>
                <a:cubicBezTo>
                  <a:pt x="30" y="19"/>
                  <a:pt x="25" y="18"/>
                  <a:pt x="20" y="18"/>
                </a:cubicBezTo>
                <a:cubicBezTo>
                  <a:pt x="19" y="18"/>
                  <a:pt x="18" y="20"/>
                  <a:pt x="17" y="20"/>
                </a:cubicBezTo>
                <a:cubicBezTo>
                  <a:pt x="16" y="20"/>
                  <a:pt x="14" y="19"/>
                  <a:pt x="14" y="18"/>
                </a:cubicBezTo>
                <a:cubicBezTo>
                  <a:pt x="15" y="17"/>
                  <a:pt x="19" y="17"/>
                  <a:pt x="18" y="16"/>
                </a:cubicBezTo>
                <a:cubicBezTo>
                  <a:pt x="16" y="14"/>
                  <a:pt x="13" y="16"/>
                  <a:pt x="10" y="15"/>
                </a:cubicBezTo>
                <a:cubicBezTo>
                  <a:pt x="9" y="15"/>
                  <a:pt x="7" y="15"/>
                  <a:pt x="7" y="13"/>
                </a:cubicBezTo>
                <a:cubicBezTo>
                  <a:pt x="6" y="12"/>
                  <a:pt x="10" y="12"/>
                  <a:pt x="9" y="12"/>
                </a:cubicBezTo>
                <a:cubicBezTo>
                  <a:pt x="8" y="10"/>
                  <a:pt x="5" y="12"/>
                  <a:pt x="3" y="11"/>
                </a:cubicBezTo>
                <a:cubicBezTo>
                  <a:pt x="2" y="10"/>
                  <a:pt x="0" y="9"/>
                  <a:pt x="0" y="8"/>
                </a:cubicBezTo>
                <a:cubicBezTo>
                  <a:pt x="1" y="6"/>
                  <a:pt x="5" y="9"/>
                  <a:pt x="5" y="7"/>
                </a:cubicBezTo>
                <a:cubicBezTo>
                  <a:pt x="6" y="6"/>
                  <a:pt x="1" y="5"/>
                  <a:pt x="2" y="4"/>
                </a:cubicBezTo>
                <a:cubicBezTo>
                  <a:pt x="3" y="2"/>
                  <a:pt x="6" y="2"/>
                  <a:pt x="8" y="1"/>
                </a:cubicBezTo>
                <a:cubicBezTo>
                  <a:pt x="10" y="1"/>
                  <a:pt x="13" y="0"/>
                  <a:pt x="15" y="0"/>
                </a:cubicBezTo>
                <a:cubicBezTo>
                  <a:pt x="18" y="0"/>
                  <a:pt x="21" y="0"/>
                  <a:pt x="24" y="1"/>
                </a:cubicBezTo>
                <a:cubicBezTo>
                  <a:pt x="27" y="2"/>
                  <a:pt x="29" y="4"/>
                  <a:pt x="32" y="4"/>
                </a:cubicBezTo>
                <a:cubicBezTo>
                  <a:pt x="33" y="4"/>
                  <a:pt x="34" y="3"/>
                  <a:pt x="36" y="3"/>
                </a:cubicBezTo>
                <a:cubicBezTo>
                  <a:pt x="37" y="4"/>
                  <a:pt x="39" y="5"/>
                  <a:pt x="40" y="6"/>
                </a:cubicBezTo>
                <a:cubicBezTo>
                  <a:pt x="41" y="7"/>
                  <a:pt x="40" y="8"/>
                  <a:pt x="40" y="9"/>
                </a:cubicBezTo>
                <a:cubicBezTo>
                  <a:pt x="39" y="11"/>
                  <a:pt x="35" y="14"/>
                  <a:pt x="37" y="15"/>
                </a:cubicBezTo>
                <a:cubicBezTo>
                  <a:pt x="40" y="15"/>
                  <a:pt x="41" y="11"/>
                  <a:pt x="43" y="10"/>
                </a:cubicBezTo>
                <a:cubicBezTo>
                  <a:pt x="45" y="9"/>
                  <a:pt x="48" y="11"/>
                  <a:pt x="50" y="11"/>
                </a:cubicBezTo>
                <a:cubicBezTo>
                  <a:pt x="53" y="11"/>
                  <a:pt x="56" y="8"/>
                  <a:pt x="60" y="8"/>
                </a:cubicBezTo>
                <a:cubicBezTo>
                  <a:pt x="63" y="8"/>
                  <a:pt x="66" y="11"/>
                  <a:pt x="68" y="13"/>
                </a:cubicBezTo>
                <a:cubicBezTo>
                  <a:pt x="69" y="14"/>
                  <a:pt x="67" y="15"/>
                  <a:pt x="67" y="15"/>
                </a:cubicBezTo>
                <a:cubicBezTo>
                  <a:pt x="64" y="15"/>
                  <a:pt x="62" y="13"/>
                  <a:pt x="59" y="13"/>
                </a:cubicBezTo>
                <a:cubicBezTo>
                  <a:pt x="59" y="13"/>
                  <a:pt x="59" y="15"/>
                  <a:pt x="59" y="15"/>
                </a:cubicBezTo>
                <a:cubicBezTo>
                  <a:pt x="64" y="17"/>
                  <a:pt x="68" y="17"/>
                  <a:pt x="72" y="17"/>
                </a:cubicBezTo>
                <a:cubicBezTo>
                  <a:pt x="74" y="17"/>
                  <a:pt x="75" y="17"/>
                  <a:pt x="76" y="17"/>
                </a:cubicBezTo>
                <a:cubicBezTo>
                  <a:pt x="77" y="17"/>
                  <a:pt x="79" y="17"/>
                  <a:pt x="79" y="17"/>
                </a:cubicBezTo>
                <a:cubicBezTo>
                  <a:pt x="80" y="19"/>
                  <a:pt x="80" y="21"/>
                  <a:pt x="78" y="22"/>
                </a:cubicBezTo>
                <a:cubicBezTo>
                  <a:pt x="75" y="23"/>
                  <a:pt x="71" y="22"/>
                  <a:pt x="67" y="21"/>
                </a:cubicBezTo>
                <a:cubicBezTo>
                  <a:pt x="63" y="21"/>
                  <a:pt x="59" y="18"/>
                  <a:pt x="55" y="17"/>
                </a:cubicBezTo>
                <a:cubicBezTo>
                  <a:pt x="55" y="17"/>
                  <a:pt x="55" y="19"/>
                  <a:pt x="55" y="20"/>
                </a:cubicBezTo>
                <a:cubicBezTo>
                  <a:pt x="58" y="22"/>
                  <a:pt x="63" y="21"/>
                  <a:pt x="64" y="24"/>
                </a:cubicBezTo>
                <a:cubicBezTo>
                  <a:pt x="65" y="26"/>
                  <a:pt x="59" y="25"/>
                  <a:pt x="57" y="27"/>
                </a:cubicBezTo>
                <a:cubicBezTo>
                  <a:pt x="56" y="27"/>
                  <a:pt x="58" y="29"/>
                  <a:pt x="59" y="29"/>
                </a:cubicBezTo>
                <a:cubicBezTo>
                  <a:pt x="62" y="29"/>
                  <a:pt x="65" y="26"/>
                  <a:pt x="68" y="26"/>
                </a:cubicBezTo>
                <a:cubicBezTo>
                  <a:pt x="70" y="26"/>
                  <a:pt x="70" y="28"/>
                  <a:pt x="71" y="29"/>
                </a:cubicBezTo>
                <a:cubicBezTo>
                  <a:pt x="73" y="30"/>
                  <a:pt x="76" y="29"/>
                  <a:pt x="77" y="31"/>
                </a:cubicBezTo>
                <a:cubicBezTo>
                  <a:pt x="77" y="32"/>
                  <a:pt x="75" y="34"/>
                  <a:pt x="73" y="34"/>
                </a:cubicBezTo>
                <a:cubicBezTo>
                  <a:pt x="72" y="35"/>
                  <a:pt x="71" y="34"/>
                  <a:pt x="70" y="35"/>
                </a:cubicBezTo>
                <a:cubicBezTo>
                  <a:pt x="70" y="35"/>
                  <a:pt x="70" y="37"/>
                  <a:pt x="70" y="37"/>
                </a:cubicBezTo>
                <a:cubicBezTo>
                  <a:pt x="72" y="37"/>
                  <a:pt x="74" y="35"/>
                  <a:pt x="75" y="36"/>
                </a:cubicBezTo>
                <a:cubicBezTo>
                  <a:pt x="77" y="37"/>
                  <a:pt x="75" y="39"/>
                  <a:pt x="76" y="40"/>
                </a:cubicBezTo>
                <a:cubicBezTo>
                  <a:pt x="77" y="40"/>
                  <a:pt x="79" y="41"/>
                  <a:pt x="79" y="40"/>
                </a:cubicBezTo>
                <a:cubicBezTo>
                  <a:pt x="80" y="39"/>
                  <a:pt x="79" y="37"/>
                  <a:pt x="79" y="36"/>
                </a:cubicBezTo>
                <a:cubicBezTo>
                  <a:pt x="80" y="35"/>
                  <a:pt x="81" y="34"/>
                  <a:pt x="82" y="34"/>
                </a:cubicBezTo>
                <a:cubicBezTo>
                  <a:pt x="84" y="35"/>
                  <a:pt x="85" y="38"/>
                  <a:pt x="87" y="38"/>
                </a:cubicBezTo>
                <a:cubicBezTo>
                  <a:pt x="89" y="39"/>
                  <a:pt x="89" y="36"/>
                  <a:pt x="90" y="36"/>
                </a:cubicBezTo>
                <a:cubicBezTo>
                  <a:pt x="91" y="36"/>
                  <a:pt x="92" y="38"/>
                  <a:pt x="93" y="38"/>
                </a:cubicBezTo>
                <a:cubicBezTo>
                  <a:pt x="94" y="37"/>
                  <a:pt x="94" y="34"/>
                  <a:pt x="95" y="34"/>
                </a:cubicBezTo>
                <a:cubicBezTo>
                  <a:pt x="98" y="35"/>
                  <a:pt x="101" y="37"/>
                  <a:pt x="104" y="39"/>
                </a:cubicBezTo>
                <a:cubicBezTo>
                  <a:pt x="104" y="39"/>
                  <a:pt x="103" y="41"/>
                  <a:pt x="104" y="41"/>
                </a:cubicBezTo>
                <a:cubicBezTo>
                  <a:pt x="107" y="42"/>
                  <a:pt x="111" y="43"/>
                  <a:pt x="113" y="41"/>
                </a:cubicBezTo>
                <a:cubicBezTo>
                  <a:pt x="114" y="40"/>
                  <a:pt x="107" y="38"/>
                  <a:pt x="108" y="37"/>
                </a:cubicBezTo>
                <a:cubicBezTo>
                  <a:pt x="111" y="34"/>
                  <a:pt x="116" y="35"/>
                  <a:pt x="120" y="34"/>
                </a:cubicBezTo>
                <a:cubicBezTo>
                  <a:pt x="124" y="33"/>
                  <a:pt x="129" y="31"/>
                  <a:pt x="133" y="30"/>
                </a:cubicBezTo>
                <a:cubicBezTo>
                  <a:pt x="134" y="29"/>
                  <a:pt x="135" y="29"/>
                  <a:pt x="135" y="29"/>
                </a:cubicBezTo>
                <a:cubicBezTo>
                  <a:pt x="137" y="29"/>
                  <a:pt x="139" y="30"/>
                  <a:pt x="141" y="30"/>
                </a:cubicBezTo>
                <a:cubicBezTo>
                  <a:pt x="144" y="30"/>
                  <a:pt x="148" y="28"/>
                  <a:pt x="151" y="28"/>
                </a:cubicBezTo>
                <a:cubicBezTo>
                  <a:pt x="155" y="28"/>
                  <a:pt x="160" y="28"/>
                  <a:pt x="164" y="29"/>
                </a:cubicBezTo>
                <a:cubicBezTo>
                  <a:pt x="165" y="29"/>
                  <a:pt x="164" y="31"/>
                  <a:pt x="164" y="31"/>
                </a:cubicBezTo>
                <a:cubicBezTo>
                  <a:pt x="167" y="32"/>
                  <a:pt x="171" y="31"/>
                  <a:pt x="173" y="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1" name="Freeform 3595"/>
          <p:cNvSpPr>
            <a:spLocks noChangeAspect="1"/>
          </p:cNvSpPr>
          <p:nvPr/>
        </p:nvSpPr>
        <p:spPr bwMode="auto">
          <a:xfrm>
            <a:off x="2693988" y="2149690"/>
            <a:ext cx="14288" cy="23813"/>
          </a:xfrm>
          <a:custGeom>
            <a:avLst/>
            <a:gdLst>
              <a:gd name="T0" fmla="*/ 0 w 7"/>
              <a:gd name="T1" fmla="*/ 2 h 13"/>
              <a:gd name="T2" fmla="*/ 8 w 7"/>
              <a:gd name="T3" fmla="*/ 1 h 13"/>
              <a:gd name="T4" fmla="*/ 6 w 7"/>
              <a:gd name="T5" fmla="*/ 14 h 13"/>
              <a:gd name="T6" fmla="*/ 4 w 7"/>
              <a:gd name="T7" fmla="*/ 13 h 13"/>
              <a:gd name="T8" fmla="*/ 0 w 7"/>
              <a:gd name="T9" fmla="*/ 2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0" y="2"/>
                </a:moveTo>
                <a:cubicBezTo>
                  <a:pt x="1" y="2"/>
                  <a:pt x="5" y="0"/>
                  <a:pt x="6" y="1"/>
                </a:cubicBezTo>
                <a:cubicBezTo>
                  <a:pt x="6" y="4"/>
                  <a:pt x="7" y="8"/>
                  <a:pt x="5" y="12"/>
                </a:cubicBezTo>
                <a:cubicBezTo>
                  <a:pt x="5" y="13"/>
                  <a:pt x="3" y="12"/>
                  <a:pt x="3" y="11"/>
                </a:cubicBezTo>
                <a:cubicBezTo>
                  <a:pt x="1" y="8"/>
                  <a:pt x="0" y="5"/>
                  <a:pt x="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2" name="Freeform 3596"/>
          <p:cNvSpPr>
            <a:spLocks noChangeAspect="1"/>
          </p:cNvSpPr>
          <p:nvPr/>
        </p:nvSpPr>
        <p:spPr bwMode="auto">
          <a:xfrm>
            <a:off x="2620963" y="1933788"/>
            <a:ext cx="214313" cy="166688"/>
          </a:xfrm>
          <a:custGeom>
            <a:avLst/>
            <a:gdLst>
              <a:gd name="T0" fmla="*/ 63 w 113"/>
              <a:gd name="T1" fmla="*/ 5 h 87"/>
              <a:gd name="T2" fmla="*/ 81 w 113"/>
              <a:gd name="T3" fmla="*/ 31 h 87"/>
              <a:gd name="T4" fmla="*/ 100 w 113"/>
              <a:gd name="T5" fmla="*/ 43 h 87"/>
              <a:gd name="T6" fmla="*/ 111 w 113"/>
              <a:gd name="T7" fmla="*/ 37 h 87"/>
              <a:gd name="T8" fmla="*/ 111 w 113"/>
              <a:gd name="T9" fmla="*/ 49 h 87"/>
              <a:gd name="T10" fmla="*/ 118 w 113"/>
              <a:gd name="T11" fmla="*/ 54 h 87"/>
              <a:gd name="T12" fmla="*/ 127 w 113"/>
              <a:gd name="T13" fmla="*/ 58 h 87"/>
              <a:gd name="T14" fmla="*/ 112 w 113"/>
              <a:gd name="T15" fmla="*/ 74 h 87"/>
              <a:gd name="T16" fmla="*/ 104 w 113"/>
              <a:gd name="T17" fmla="*/ 76 h 87"/>
              <a:gd name="T18" fmla="*/ 92 w 113"/>
              <a:gd name="T19" fmla="*/ 76 h 87"/>
              <a:gd name="T20" fmla="*/ 90 w 113"/>
              <a:gd name="T21" fmla="*/ 92 h 87"/>
              <a:gd name="T22" fmla="*/ 79 w 113"/>
              <a:gd name="T23" fmla="*/ 99 h 87"/>
              <a:gd name="T24" fmla="*/ 63 w 113"/>
              <a:gd name="T25" fmla="*/ 92 h 87"/>
              <a:gd name="T26" fmla="*/ 59 w 113"/>
              <a:gd name="T27" fmla="*/ 97 h 87"/>
              <a:gd name="T28" fmla="*/ 42 w 113"/>
              <a:gd name="T29" fmla="*/ 101 h 87"/>
              <a:gd name="T30" fmla="*/ 41 w 113"/>
              <a:gd name="T31" fmla="*/ 92 h 87"/>
              <a:gd name="T32" fmla="*/ 29 w 113"/>
              <a:gd name="T33" fmla="*/ 84 h 87"/>
              <a:gd name="T34" fmla="*/ 24 w 113"/>
              <a:gd name="T35" fmla="*/ 78 h 87"/>
              <a:gd name="T36" fmla="*/ 54 w 113"/>
              <a:gd name="T37" fmla="*/ 70 h 87"/>
              <a:gd name="T38" fmla="*/ 47 w 113"/>
              <a:gd name="T39" fmla="*/ 68 h 87"/>
              <a:gd name="T40" fmla="*/ 41 w 113"/>
              <a:gd name="T41" fmla="*/ 62 h 87"/>
              <a:gd name="T42" fmla="*/ 25 w 113"/>
              <a:gd name="T43" fmla="*/ 64 h 87"/>
              <a:gd name="T44" fmla="*/ 8 w 113"/>
              <a:gd name="T45" fmla="*/ 59 h 87"/>
              <a:gd name="T46" fmla="*/ 20 w 113"/>
              <a:gd name="T47" fmla="*/ 54 h 87"/>
              <a:gd name="T48" fmla="*/ 1 w 113"/>
              <a:gd name="T49" fmla="*/ 47 h 87"/>
              <a:gd name="T50" fmla="*/ 24 w 113"/>
              <a:gd name="T51" fmla="*/ 47 h 87"/>
              <a:gd name="T52" fmla="*/ 17 w 113"/>
              <a:gd name="T53" fmla="*/ 42 h 87"/>
              <a:gd name="T54" fmla="*/ 11 w 113"/>
              <a:gd name="T55" fmla="*/ 33 h 87"/>
              <a:gd name="T56" fmla="*/ 35 w 113"/>
              <a:gd name="T57" fmla="*/ 30 h 87"/>
              <a:gd name="T58" fmla="*/ 22 w 113"/>
              <a:gd name="T59" fmla="*/ 22 h 87"/>
              <a:gd name="T60" fmla="*/ 38 w 113"/>
              <a:gd name="T61" fmla="*/ 17 h 87"/>
              <a:gd name="T62" fmla="*/ 49 w 113"/>
              <a:gd name="T63" fmla="*/ 10 h 87"/>
              <a:gd name="T64" fmla="*/ 33 w 113"/>
              <a:gd name="T65" fmla="*/ 5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3"/>
              <a:gd name="T100" fmla="*/ 0 h 87"/>
              <a:gd name="T101" fmla="*/ 113 w 113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3" h="87">
                <a:moveTo>
                  <a:pt x="31" y="2"/>
                </a:moveTo>
                <a:cubicBezTo>
                  <a:pt x="39" y="2"/>
                  <a:pt x="47" y="0"/>
                  <a:pt x="53" y="4"/>
                </a:cubicBezTo>
                <a:cubicBezTo>
                  <a:pt x="59" y="7"/>
                  <a:pt x="59" y="16"/>
                  <a:pt x="62" y="21"/>
                </a:cubicBezTo>
                <a:cubicBezTo>
                  <a:pt x="64" y="23"/>
                  <a:pt x="66" y="25"/>
                  <a:pt x="68" y="26"/>
                </a:cubicBezTo>
                <a:cubicBezTo>
                  <a:pt x="71" y="27"/>
                  <a:pt x="74" y="25"/>
                  <a:pt x="76" y="26"/>
                </a:cubicBezTo>
                <a:cubicBezTo>
                  <a:pt x="80" y="28"/>
                  <a:pt x="80" y="35"/>
                  <a:pt x="84" y="36"/>
                </a:cubicBezTo>
                <a:cubicBezTo>
                  <a:pt x="86" y="37"/>
                  <a:pt x="83" y="30"/>
                  <a:pt x="85" y="29"/>
                </a:cubicBezTo>
                <a:cubicBezTo>
                  <a:pt x="88" y="28"/>
                  <a:pt x="92" y="28"/>
                  <a:pt x="93" y="31"/>
                </a:cubicBezTo>
                <a:cubicBezTo>
                  <a:pt x="94" y="33"/>
                  <a:pt x="89" y="34"/>
                  <a:pt x="89" y="36"/>
                </a:cubicBezTo>
                <a:cubicBezTo>
                  <a:pt x="89" y="38"/>
                  <a:pt x="94" y="39"/>
                  <a:pt x="93" y="41"/>
                </a:cubicBezTo>
                <a:cubicBezTo>
                  <a:pt x="93" y="44"/>
                  <a:pt x="84" y="47"/>
                  <a:pt x="87" y="49"/>
                </a:cubicBezTo>
                <a:cubicBezTo>
                  <a:pt x="90" y="51"/>
                  <a:pt x="94" y="45"/>
                  <a:pt x="99" y="45"/>
                </a:cubicBezTo>
                <a:cubicBezTo>
                  <a:pt x="100" y="45"/>
                  <a:pt x="101" y="48"/>
                  <a:pt x="103" y="48"/>
                </a:cubicBezTo>
                <a:cubicBezTo>
                  <a:pt x="104" y="49"/>
                  <a:pt x="105" y="47"/>
                  <a:pt x="106" y="48"/>
                </a:cubicBezTo>
                <a:cubicBezTo>
                  <a:pt x="108" y="50"/>
                  <a:pt x="113" y="54"/>
                  <a:pt x="111" y="56"/>
                </a:cubicBezTo>
                <a:cubicBezTo>
                  <a:pt x="107" y="60"/>
                  <a:pt x="100" y="59"/>
                  <a:pt x="94" y="61"/>
                </a:cubicBezTo>
                <a:cubicBezTo>
                  <a:pt x="92" y="62"/>
                  <a:pt x="91" y="64"/>
                  <a:pt x="90" y="65"/>
                </a:cubicBezTo>
                <a:cubicBezTo>
                  <a:pt x="89" y="65"/>
                  <a:pt x="88" y="62"/>
                  <a:pt x="87" y="63"/>
                </a:cubicBezTo>
                <a:cubicBezTo>
                  <a:pt x="84" y="66"/>
                  <a:pt x="84" y="73"/>
                  <a:pt x="80" y="73"/>
                </a:cubicBezTo>
                <a:cubicBezTo>
                  <a:pt x="76" y="73"/>
                  <a:pt x="79" y="66"/>
                  <a:pt x="77" y="63"/>
                </a:cubicBezTo>
                <a:cubicBezTo>
                  <a:pt x="76" y="62"/>
                  <a:pt x="75" y="65"/>
                  <a:pt x="75" y="66"/>
                </a:cubicBezTo>
                <a:cubicBezTo>
                  <a:pt x="74" y="70"/>
                  <a:pt x="77" y="74"/>
                  <a:pt x="75" y="76"/>
                </a:cubicBezTo>
                <a:cubicBezTo>
                  <a:pt x="74" y="78"/>
                  <a:pt x="71" y="73"/>
                  <a:pt x="69" y="74"/>
                </a:cubicBezTo>
                <a:cubicBezTo>
                  <a:pt x="66" y="76"/>
                  <a:pt x="69" y="82"/>
                  <a:pt x="66" y="82"/>
                </a:cubicBezTo>
                <a:cubicBezTo>
                  <a:pt x="62" y="83"/>
                  <a:pt x="60" y="78"/>
                  <a:pt x="57" y="76"/>
                </a:cubicBezTo>
                <a:cubicBezTo>
                  <a:pt x="55" y="75"/>
                  <a:pt x="52" y="74"/>
                  <a:pt x="53" y="76"/>
                </a:cubicBezTo>
                <a:cubicBezTo>
                  <a:pt x="54" y="79"/>
                  <a:pt x="62" y="80"/>
                  <a:pt x="60" y="83"/>
                </a:cubicBezTo>
                <a:cubicBezTo>
                  <a:pt x="58" y="86"/>
                  <a:pt x="53" y="79"/>
                  <a:pt x="49" y="80"/>
                </a:cubicBezTo>
                <a:cubicBezTo>
                  <a:pt x="47" y="80"/>
                  <a:pt x="51" y="85"/>
                  <a:pt x="49" y="86"/>
                </a:cubicBezTo>
                <a:cubicBezTo>
                  <a:pt x="45" y="87"/>
                  <a:pt x="40" y="85"/>
                  <a:pt x="35" y="84"/>
                </a:cubicBezTo>
                <a:cubicBezTo>
                  <a:pt x="32" y="83"/>
                  <a:pt x="26" y="83"/>
                  <a:pt x="26" y="79"/>
                </a:cubicBezTo>
                <a:cubicBezTo>
                  <a:pt x="25" y="76"/>
                  <a:pt x="35" y="79"/>
                  <a:pt x="34" y="76"/>
                </a:cubicBezTo>
                <a:cubicBezTo>
                  <a:pt x="34" y="73"/>
                  <a:pt x="28" y="76"/>
                  <a:pt x="25" y="74"/>
                </a:cubicBezTo>
                <a:cubicBezTo>
                  <a:pt x="24" y="73"/>
                  <a:pt x="24" y="72"/>
                  <a:pt x="24" y="70"/>
                </a:cubicBezTo>
                <a:cubicBezTo>
                  <a:pt x="24" y="69"/>
                  <a:pt x="27" y="69"/>
                  <a:pt x="26" y="68"/>
                </a:cubicBezTo>
                <a:cubicBezTo>
                  <a:pt x="25" y="66"/>
                  <a:pt x="19" y="67"/>
                  <a:pt x="20" y="65"/>
                </a:cubicBezTo>
                <a:cubicBezTo>
                  <a:pt x="22" y="61"/>
                  <a:pt x="27" y="59"/>
                  <a:pt x="31" y="58"/>
                </a:cubicBezTo>
                <a:cubicBezTo>
                  <a:pt x="35" y="57"/>
                  <a:pt x="40" y="58"/>
                  <a:pt x="45" y="58"/>
                </a:cubicBezTo>
                <a:cubicBezTo>
                  <a:pt x="46" y="58"/>
                  <a:pt x="50" y="57"/>
                  <a:pt x="49" y="56"/>
                </a:cubicBezTo>
                <a:cubicBezTo>
                  <a:pt x="46" y="55"/>
                  <a:pt x="42" y="57"/>
                  <a:pt x="39" y="56"/>
                </a:cubicBezTo>
                <a:cubicBezTo>
                  <a:pt x="38" y="55"/>
                  <a:pt x="42" y="54"/>
                  <a:pt x="41" y="52"/>
                </a:cubicBezTo>
                <a:cubicBezTo>
                  <a:pt x="40" y="51"/>
                  <a:pt x="37" y="50"/>
                  <a:pt x="34" y="51"/>
                </a:cubicBezTo>
                <a:cubicBezTo>
                  <a:pt x="31" y="51"/>
                  <a:pt x="29" y="54"/>
                  <a:pt x="26" y="55"/>
                </a:cubicBezTo>
                <a:cubicBezTo>
                  <a:pt x="24" y="55"/>
                  <a:pt x="23" y="53"/>
                  <a:pt x="21" y="53"/>
                </a:cubicBezTo>
                <a:cubicBezTo>
                  <a:pt x="18" y="53"/>
                  <a:pt x="15" y="57"/>
                  <a:pt x="12" y="56"/>
                </a:cubicBezTo>
                <a:cubicBezTo>
                  <a:pt x="9" y="55"/>
                  <a:pt x="5" y="51"/>
                  <a:pt x="7" y="49"/>
                </a:cubicBezTo>
                <a:cubicBezTo>
                  <a:pt x="10" y="46"/>
                  <a:pt x="16" y="49"/>
                  <a:pt x="20" y="48"/>
                </a:cubicBezTo>
                <a:cubicBezTo>
                  <a:pt x="22" y="47"/>
                  <a:pt x="19" y="45"/>
                  <a:pt x="17" y="45"/>
                </a:cubicBezTo>
                <a:cubicBezTo>
                  <a:pt x="14" y="45"/>
                  <a:pt x="10" y="48"/>
                  <a:pt x="6" y="47"/>
                </a:cubicBezTo>
                <a:cubicBezTo>
                  <a:pt x="3" y="46"/>
                  <a:pt x="2" y="42"/>
                  <a:pt x="1" y="39"/>
                </a:cubicBezTo>
                <a:cubicBezTo>
                  <a:pt x="0" y="38"/>
                  <a:pt x="0" y="35"/>
                  <a:pt x="2" y="35"/>
                </a:cubicBezTo>
                <a:cubicBezTo>
                  <a:pt x="8" y="35"/>
                  <a:pt x="14" y="40"/>
                  <a:pt x="20" y="39"/>
                </a:cubicBezTo>
                <a:cubicBezTo>
                  <a:pt x="22" y="39"/>
                  <a:pt x="25" y="35"/>
                  <a:pt x="23" y="34"/>
                </a:cubicBezTo>
                <a:cubicBezTo>
                  <a:pt x="20" y="32"/>
                  <a:pt x="17" y="35"/>
                  <a:pt x="14" y="35"/>
                </a:cubicBezTo>
                <a:cubicBezTo>
                  <a:pt x="11" y="34"/>
                  <a:pt x="9" y="33"/>
                  <a:pt x="8" y="31"/>
                </a:cubicBezTo>
                <a:cubicBezTo>
                  <a:pt x="7" y="30"/>
                  <a:pt x="8" y="28"/>
                  <a:pt x="9" y="27"/>
                </a:cubicBezTo>
                <a:cubicBezTo>
                  <a:pt x="12" y="25"/>
                  <a:pt x="16" y="25"/>
                  <a:pt x="20" y="25"/>
                </a:cubicBezTo>
                <a:cubicBezTo>
                  <a:pt x="23" y="25"/>
                  <a:pt x="27" y="27"/>
                  <a:pt x="29" y="25"/>
                </a:cubicBezTo>
                <a:cubicBezTo>
                  <a:pt x="30" y="23"/>
                  <a:pt x="26" y="22"/>
                  <a:pt x="24" y="21"/>
                </a:cubicBezTo>
                <a:cubicBezTo>
                  <a:pt x="22" y="20"/>
                  <a:pt x="18" y="20"/>
                  <a:pt x="18" y="18"/>
                </a:cubicBezTo>
                <a:cubicBezTo>
                  <a:pt x="19" y="15"/>
                  <a:pt x="22" y="13"/>
                  <a:pt x="25" y="13"/>
                </a:cubicBezTo>
                <a:cubicBezTo>
                  <a:pt x="28" y="12"/>
                  <a:pt x="30" y="15"/>
                  <a:pt x="32" y="14"/>
                </a:cubicBezTo>
                <a:cubicBezTo>
                  <a:pt x="36" y="14"/>
                  <a:pt x="40" y="12"/>
                  <a:pt x="43" y="10"/>
                </a:cubicBezTo>
                <a:cubicBezTo>
                  <a:pt x="44" y="9"/>
                  <a:pt x="42" y="8"/>
                  <a:pt x="41" y="8"/>
                </a:cubicBezTo>
                <a:cubicBezTo>
                  <a:pt x="37" y="7"/>
                  <a:pt x="33" y="9"/>
                  <a:pt x="29" y="8"/>
                </a:cubicBezTo>
                <a:cubicBezTo>
                  <a:pt x="28" y="8"/>
                  <a:pt x="28" y="5"/>
                  <a:pt x="28" y="4"/>
                </a:cubicBezTo>
                <a:cubicBezTo>
                  <a:pt x="28" y="3"/>
                  <a:pt x="30" y="2"/>
                  <a:pt x="3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3" name="Freeform 3597"/>
          <p:cNvSpPr>
            <a:spLocks noChangeAspect="1"/>
          </p:cNvSpPr>
          <p:nvPr/>
        </p:nvSpPr>
        <p:spPr bwMode="auto">
          <a:xfrm>
            <a:off x="2709864" y="1849653"/>
            <a:ext cx="625475" cy="339725"/>
          </a:xfrm>
          <a:custGeom>
            <a:avLst/>
            <a:gdLst>
              <a:gd name="T0" fmla="*/ 68 w 328"/>
              <a:gd name="T1" fmla="*/ 99 h 178"/>
              <a:gd name="T2" fmla="*/ 88 w 328"/>
              <a:gd name="T3" fmla="*/ 120 h 178"/>
              <a:gd name="T4" fmla="*/ 77 w 328"/>
              <a:gd name="T5" fmla="*/ 130 h 178"/>
              <a:gd name="T6" fmla="*/ 100 w 328"/>
              <a:gd name="T7" fmla="*/ 137 h 178"/>
              <a:gd name="T8" fmla="*/ 70 w 328"/>
              <a:gd name="T9" fmla="*/ 133 h 178"/>
              <a:gd name="T10" fmla="*/ 40 w 328"/>
              <a:gd name="T11" fmla="*/ 155 h 178"/>
              <a:gd name="T12" fmla="*/ 71 w 328"/>
              <a:gd name="T13" fmla="*/ 145 h 178"/>
              <a:gd name="T14" fmla="*/ 60 w 328"/>
              <a:gd name="T15" fmla="*/ 164 h 178"/>
              <a:gd name="T16" fmla="*/ 68 w 328"/>
              <a:gd name="T17" fmla="*/ 174 h 178"/>
              <a:gd name="T18" fmla="*/ 96 w 328"/>
              <a:gd name="T19" fmla="*/ 167 h 178"/>
              <a:gd name="T20" fmla="*/ 54 w 328"/>
              <a:gd name="T21" fmla="*/ 177 h 178"/>
              <a:gd name="T22" fmla="*/ 30 w 328"/>
              <a:gd name="T23" fmla="*/ 176 h 178"/>
              <a:gd name="T24" fmla="*/ 22 w 328"/>
              <a:gd name="T25" fmla="*/ 185 h 178"/>
              <a:gd name="T26" fmla="*/ 11 w 328"/>
              <a:gd name="T27" fmla="*/ 201 h 178"/>
              <a:gd name="T28" fmla="*/ 20 w 328"/>
              <a:gd name="T29" fmla="*/ 208 h 178"/>
              <a:gd name="T30" fmla="*/ 48 w 328"/>
              <a:gd name="T31" fmla="*/ 208 h 178"/>
              <a:gd name="T32" fmla="*/ 60 w 328"/>
              <a:gd name="T33" fmla="*/ 206 h 178"/>
              <a:gd name="T34" fmla="*/ 85 w 328"/>
              <a:gd name="T35" fmla="*/ 198 h 178"/>
              <a:gd name="T36" fmla="*/ 94 w 328"/>
              <a:gd name="T37" fmla="*/ 196 h 178"/>
              <a:gd name="T38" fmla="*/ 108 w 328"/>
              <a:gd name="T39" fmla="*/ 213 h 178"/>
              <a:gd name="T40" fmla="*/ 151 w 328"/>
              <a:gd name="T41" fmla="*/ 198 h 178"/>
              <a:gd name="T42" fmla="*/ 131 w 328"/>
              <a:gd name="T43" fmla="*/ 182 h 178"/>
              <a:gd name="T44" fmla="*/ 103 w 328"/>
              <a:gd name="T45" fmla="*/ 180 h 178"/>
              <a:gd name="T46" fmla="*/ 126 w 328"/>
              <a:gd name="T47" fmla="*/ 179 h 178"/>
              <a:gd name="T48" fmla="*/ 172 w 328"/>
              <a:gd name="T49" fmla="*/ 161 h 178"/>
              <a:gd name="T50" fmla="*/ 199 w 328"/>
              <a:gd name="T51" fmla="*/ 142 h 178"/>
              <a:gd name="T52" fmla="*/ 171 w 328"/>
              <a:gd name="T53" fmla="*/ 127 h 178"/>
              <a:gd name="T54" fmla="*/ 209 w 328"/>
              <a:gd name="T55" fmla="*/ 129 h 178"/>
              <a:gd name="T56" fmla="*/ 209 w 328"/>
              <a:gd name="T57" fmla="*/ 115 h 178"/>
              <a:gd name="T58" fmla="*/ 225 w 328"/>
              <a:gd name="T59" fmla="*/ 106 h 178"/>
              <a:gd name="T60" fmla="*/ 245 w 328"/>
              <a:gd name="T61" fmla="*/ 96 h 178"/>
              <a:gd name="T62" fmla="*/ 308 w 328"/>
              <a:gd name="T63" fmla="*/ 72 h 178"/>
              <a:gd name="T64" fmla="*/ 332 w 328"/>
              <a:gd name="T65" fmla="*/ 54 h 178"/>
              <a:gd name="T66" fmla="*/ 342 w 328"/>
              <a:gd name="T67" fmla="*/ 47 h 178"/>
              <a:gd name="T68" fmla="*/ 384 w 328"/>
              <a:gd name="T69" fmla="*/ 22 h 178"/>
              <a:gd name="T70" fmla="*/ 342 w 328"/>
              <a:gd name="T71" fmla="*/ 11 h 178"/>
              <a:gd name="T72" fmla="*/ 324 w 328"/>
              <a:gd name="T73" fmla="*/ 6 h 178"/>
              <a:gd name="T74" fmla="*/ 268 w 328"/>
              <a:gd name="T75" fmla="*/ 7 h 178"/>
              <a:gd name="T76" fmla="*/ 240 w 328"/>
              <a:gd name="T77" fmla="*/ 14 h 178"/>
              <a:gd name="T78" fmla="*/ 192 w 328"/>
              <a:gd name="T79" fmla="*/ 2 h 178"/>
              <a:gd name="T80" fmla="*/ 174 w 328"/>
              <a:gd name="T81" fmla="*/ 12 h 178"/>
              <a:gd name="T82" fmla="*/ 155 w 328"/>
              <a:gd name="T83" fmla="*/ 18 h 178"/>
              <a:gd name="T84" fmla="*/ 133 w 328"/>
              <a:gd name="T85" fmla="*/ 18 h 178"/>
              <a:gd name="T86" fmla="*/ 150 w 328"/>
              <a:gd name="T87" fmla="*/ 35 h 178"/>
              <a:gd name="T88" fmla="*/ 121 w 328"/>
              <a:gd name="T89" fmla="*/ 35 h 178"/>
              <a:gd name="T90" fmla="*/ 78 w 328"/>
              <a:gd name="T91" fmla="*/ 23 h 178"/>
              <a:gd name="T92" fmla="*/ 70 w 328"/>
              <a:gd name="T93" fmla="*/ 38 h 178"/>
              <a:gd name="T94" fmla="*/ 84 w 328"/>
              <a:gd name="T95" fmla="*/ 60 h 178"/>
              <a:gd name="T96" fmla="*/ 42 w 328"/>
              <a:gd name="T97" fmla="*/ 70 h 178"/>
              <a:gd name="T98" fmla="*/ 91 w 328"/>
              <a:gd name="T99" fmla="*/ 66 h 178"/>
              <a:gd name="T100" fmla="*/ 76 w 328"/>
              <a:gd name="T101" fmla="*/ 79 h 178"/>
              <a:gd name="T102" fmla="*/ 108 w 328"/>
              <a:gd name="T103" fmla="*/ 81 h 178"/>
              <a:gd name="T104" fmla="*/ 127 w 328"/>
              <a:gd name="T105" fmla="*/ 85 h 178"/>
              <a:gd name="T106" fmla="*/ 183 w 328"/>
              <a:gd name="T107" fmla="*/ 54 h 178"/>
              <a:gd name="T108" fmla="*/ 197 w 328"/>
              <a:gd name="T109" fmla="*/ 71 h 178"/>
              <a:gd name="T110" fmla="*/ 145 w 328"/>
              <a:gd name="T111" fmla="*/ 82 h 178"/>
              <a:gd name="T112" fmla="*/ 141 w 328"/>
              <a:gd name="T113" fmla="*/ 88 h 178"/>
              <a:gd name="T114" fmla="*/ 123 w 328"/>
              <a:gd name="T115" fmla="*/ 107 h 178"/>
              <a:gd name="T116" fmla="*/ 118 w 328"/>
              <a:gd name="T117" fmla="*/ 111 h 1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8"/>
              <a:gd name="T178" fmla="*/ 0 h 178"/>
              <a:gd name="T179" fmla="*/ 328 w 328"/>
              <a:gd name="T180" fmla="*/ 178 h 1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8" h="178">
                <a:moveTo>
                  <a:pt x="82" y="78"/>
                </a:moveTo>
                <a:cubicBezTo>
                  <a:pt x="78" y="76"/>
                  <a:pt x="75" y="76"/>
                  <a:pt x="71" y="76"/>
                </a:cubicBezTo>
                <a:cubicBezTo>
                  <a:pt x="67" y="76"/>
                  <a:pt x="63" y="74"/>
                  <a:pt x="58" y="75"/>
                </a:cubicBezTo>
                <a:cubicBezTo>
                  <a:pt x="57" y="75"/>
                  <a:pt x="56" y="77"/>
                  <a:pt x="55" y="78"/>
                </a:cubicBezTo>
                <a:cubicBezTo>
                  <a:pt x="55" y="79"/>
                  <a:pt x="57" y="81"/>
                  <a:pt x="57" y="82"/>
                </a:cubicBezTo>
                <a:cubicBezTo>
                  <a:pt x="57" y="83"/>
                  <a:pt x="55" y="83"/>
                  <a:pt x="54" y="84"/>
                </a:cubicBezTo>
                <a:cubicBezTo>
                  <a:pt x="54" y="85"/>
                  <a:pt x="53" y="87"/>
                  <a:pt x="54" y="88"/>
                </a:cubicBezTo>
                <a:cubicBezTo>
                  <a:pt x="57" y="90"/>
                  <a:pt x="60" y="90"/>
                  <a:pt x="63" y="91"/>
                </a:cubicBezTo>
                <a:cubicBezTo>
                  <a:pt x="65" y="92"/>
                  <a:pt x="67" y="93"/>
                  <a:pt x="69" y="95"/>
                </a:cubicBezTo>
                <a:cubicBezTo>
                  <a:pt x="70" y="96"/>
                  <a:pt x="71" y="98"/>
                  <a:pt x="73" y="100"/>
                </a:cubicBezTo>
                <a:cubicBezTo>
                  <a:pt x="74" y="101"/>
                  <a:pt x="76" y="102"/>
                  <a:pt x="78" y="104"/>
                </a:cubicBezTo>
                <a:cubicBezTo>
                  <a:pt x="79" y="105"/>
                  <a:pt x="82" y="107"/>
                  <a:pt x="80" y="107"/>
                </a:cubicBezTo>
                <a:cubicBezTo>
                  <a:pt x="78" y="108"/>
                  <a:pt x="75" y="106"/>
                  <a:pt x="72" y="105"/>
                </a:cubicBezTo>
                <a:cubicBezTo>
                  <a:pt x="70" y="105"/>
                  <a:pt x="67" y="104"/>
                  <a:pt x="65" y="104"/>
                </a:cubicBezTo>
                <a:cubicBezTo>
                  <a:pt x="64" y="105"/>
                  <a:pt x="63" y="107"/>
                  <a:pt x="64" y="108"/>
                </a:cubicBezTo>
                <a:cubicBezTo>
                  <a:pt x="66" y="110"/>
                  <a:pt x="69" y="111"/>
                  <a:pt x="71" y="111"/>
                </a:cubicBezTo>
                <a:cubicBezTo>
                  <a:pt x="76" y="111"/>
                  <a:pt x="81" y="110"/>
                  <a:pt x="86" y="110"/>
                </a:cubicBezTo>
                <a:cubicBezTo>
                  <a:pt x="89" y="110"/>
                  <a:pt x="92" y="109"/>
                  <a:pt x="95" y="110"/>
                </a:cubicBezTo>
                <a:cubicBezTo>
                  <a:pt x="96" y="110"/>
                  <a:pt x="96" y="113"/>
                  <a:pt x="95" y="113"/>
                </a:cubicBezTo>
                <a:cubicBezTo>
                  <a:pt x="91" y="115"/>
                  <a:pt x="87" y="113"/>
                  <a:pt x="83" y="114"/>
                </a:cubicBezTo>
                <a:cubicBezTo>
                  <a:pt x="82" y="115"/>
                  <a:pt x="87" y="115"/>
                  <a:pt x="88" y="117"/>
                </a:cubicBezTo>
                <a:cubicBezTo>
                  <a:pt x="88" y="117"/>
                  <a:pt x="88" y="119"/>
                  <a:pt x="87" y="119"/>
                </a:cubicBezTo>
                <a:cubicBezTo>
                  <a:pt x="84" y="119"/>
                  <a:pt x="81" y="116"/>
                  <a:pt x="77" y="115"/>
                </a:cubicBezTo>
                <a:cubicBezTo>
                  <a:pt x="73" y="114"/>
                  <a:pt x="69" y="115"/>
                  <a:pt x="66" y="114"/>
                </a:cubicBezTo>
                <a:cubicBezTo>
                  <a:pt x="63" y="113"/>
                  <a:pt x="61" y="111"/>
                  <a:pt x="58" y="111"/>
                </a:cubicBezTo>
                <a:cubicBezTo>
                  <a:pt x="57" y="111"/>
                  <a:pt x="55" y="112"/>
                  <a:pt x="53" y="113"/>
                </a:cubicBezTo>
                <a:cubicBezTo>
                  <a:pt x="49" y="114"/>
                  <a:pt x="44" y="113"/>
                  <a:pt x="40" y="114"/>
                </a:cubicBezTo>
                <a:cubicBezTo>
                  <a:pt x="39" y="115"/>
                  <a:pt x="40" y="118"/>
                  <a:pt x="40" y="119"/>
                </a:cubicBezTo>
                <a:cubicBezTo>
                  <a:pt x="38" y="121"/>
                  <a:pt x="35" y="121"/>
                  <a:pt x="33" y="123"/>
                </a:cubicBezTo>
                <a:cubicBezTo>
                  <a:pt x="32" y="125"/>
                  <a:pt x="32" y="127"/>
                  <a:pt x="33" y="129"/>
                </a:cubicBezTo>
                <a:cubicBezTo>
                  <a:pt x="35" y="130"/>
                  <a:pt x="37" y="130"/>
                  <a:pt x="39" y="130"/>
                </a:cubicBezTo>
                <a:cubicBezTo>
                  <a:pt x="41" y="130"/>
                  <a:pt x="42" y="128"/>
                  <a:pt x="44" y="128"/>
                </a:cubicBezTo>
                <a:cubicBezTo>
                  <a:pt x="45" y="128"/>
                  <a:pt x="44" y="130"/>
                  <a:pt x="45" y="130"/>
                </a:cubicBezTo>
                <a:cubicBezTo>
                  <a:pt x="47" y="130"/>
                  <a:pt x="49" y="129"/>
                  <a:pt x="51" y="128"/>
                </a:cubicBezTo>
                <a:cubicBezTo>
                  <a:pt x="54" y="126"/>
                  <a:pt x="56" y="123"/>
                  <a:pt x="59" y="121"/>
                </a:cubicBezTo>
                <a:cubicBezTo>
                  <a:pt x="60" y="120"/>
                  <a:pt x="61" y="120"/>
                  <a:pt x="61" y="121"/>
                </a:cubicBezTo>
                <a:cubicBezTo>
                  <a:pt x="61" y="123"/>
                  <a:pt x="58" y="125"/>
                  <a:pt x="58" y="126"/>
                </a:cubicBezTo>
                <a:cubicBezTo>
                  <a:pt x="59" y="128"/>
                  <a:pt x="65" y="126"/>
                  <a:pt x="64" y="128"/>
                </a:cubicBezTo>
                <a:cubicBezTo>
                  <a:pt x="62" y="129"/>
                  <a:pt x="58" y="127"/>
                  <a:pt x="56" y="129"/>
                </a:cubicBezTo>
                <a:cubicBezTo>
                  <a:pt x="53" y="130"/>
                  <a:pt x="51" y="133"/>
                  <a:pt x="50" y="136"/>
                </a:cubicBezTo>
                <a:cubicBezTo>
                  <a:pt x="50" y="137"/>
                  <a:pt x="53" y="135"/>
                  <a:pt x="53" y="136"/>
                </a:cubicBezTo>
                <a:cubicBezTo>
                  <a:pt x="54" y="137"/>
                  <a:pt x="53" y="138"/>
                  <a:pt x="53" y="139"/>
                </a:cubicBezTo>
                <a:cubicBezTo>
                  <a:pt x="53" y="140"/>
                  <a:pt x="52" y="141"/>
                  <a:pt x="53" y="142"/>
                </a:cubicBezTo>
                <a:cubicBezTo>
                  <a:pt x="53" y="143"/>
                  <a:pt x="55" y="141"/>
                  <a:pt x="55" y="142"/>
                </a:cubicBezTo>
                <a:cubicBezTo>
                  <a:pt x="56" y="143"/>
                  <a:pt x="56" y="145"/>
                  <a:pt x="57" y="145"/>
                </a:cubicBezTo>
                <a:cubicBezTo>
                  <a:pt x="59" y="146"/>
                  <a:pt x="62" y="146"/>
                  <a:pt x="64" y="146"/>
                </a:cubicBezTo>
                <a:cubicBezTo>
                  <a:pt x="68" y="145"/>
                  <a:pt x="71" y="143"/>
                  <a:pt x="74" y="142"/>
                </a:cubicBezTo>
                <a:cubicBezTo>
                  <a:pt x="77" y="139"/>
                  <a:pt x="80" y="135"/>
                  <a:pt x="84" y="132"/>
                </a:cubicBezTo>
                <a:cubicBezTo>
                  <a:pt x="84" y="132"/>
                  <a:pt x="86" y="131"/>
                  <a:pt x="86" y="132"/>
                </a:cubicBezTo>
                <a:cubicBezTo>
                  <a:pt x="85" y="135"/>
                  <a:pt x="82" y="137"/>
                  <a:pt x="80" y="139"/>
                </a:cubicBezTo>
                <a:cubicBezTo>
                  <a:pt x="78" y="141"/>
                  <a:pt x="76" y="143"/>
                  <a:pt x="74" y="145"/>
                </a:cubicBezTo>
                <a:cubicBezTo>
                  <a:pt x="73" y="146"/>
                  <a:pt x="71" y="147"/>
                  <a:pt x="69" y="148"/>
                </a:cubicBezTo>
                <a:cubicBezTo>
                  <a:pt x="66" y="148"/>
                  <a:pt x="62" y="147"/>
                  <a:pt x="59" y="148"/>
                </a:cubicBezTo>
                <a:cubicBezTo>
                  <a:pt x="58" y="149"/>
                  <a:pt x="60" y="152"/>
                  <a:pt x="59" y="151"/>
                </a:cubicBezTo>
                <a:cubicBezTo>
                  <a:pt x="54" y="151"/>
                  <a:pt x="49" y="150"/>
                  <a:pt x="45" y="147"/>
                </a:cubicBezTo>
                <a:cubicBezTo>
                  <a:pt x="42" y="145"/>
                  <a:pt x="42" y="139"/>
                  <a:pt x="39" y="136"/>
                </a:cubicBezTo>
                <a:cubicBezTo>
                  <a:pt x="37" y="134"/>
                  <a:pt x="34" y="135"/>
                  <a:pt x="32" y="135"/>
                </a:cubicBezTo>
                <a:cubicBezTo>
                  <a:pt x="28" y="136"/>
                  <a:pt x="25" y="136"/>
                  <a:pt x="22" y="138"/>
                </a:cubicBezTo>
                <a:cubicBezTo>
                  <a:pt x="20" y="139"/>
                  <a:pt x="21" y="142"/>
                  <a:pt x="22" y="143"/>
                </a:cubicBezTo>
                <a:cubicBezTo>
                  <a:pt x="22" y="145"/>
                  <a:pt x="24" y="145"/>
                  <a:pt x="25" y="146"/>
                </a:cubicBezTo>
                <a:cubicBezTo>
                  <a:pt x="25" y="147"/>
                  <a:pt x="25" y="149"/>
                  <a:pt x="26" y="149"/>
                </a:cubicBezTo>
                <a:cubicBezTo>
                  <a:pt x="28" y="150"/>
                  <a:pt x="30" y="148"/>
                  <a:pt x="31" y="149"/>
                </a:cubicBezTo>
                <a:cubicBezTo>
                  <a:pt x="32" y="150"/>
                  <a:pt x="34" y="151"/>
                  <a:pt x="33" y="153"/>
                </a:cubicBezTo>
                <a:cubicBezTo>
                  <a:pt x="32" y="154"/>
                  <a:pt x="30" y="153"/>
                  <a:pt x="29" y="153"/>
                </a:cubicBezTo>
                <a:cubicBezTo>
                  <a:pt x="25" y="154"/>
                  <a:pt x="21" y="153"/>
                  <a:pt x="18" y="154"/>
                </a:cubicBezTo>
                <a:cubicBezTo>
                  <a:pt x="16" y="154"/>
                  <a:pt x="14" y="155"/>
                  <a:pt x="13" y="155"/>
                </a:cubicBezTo>
                <a:cubicBezTo>
                  <a:pt x="9" y="157"/>
                  <a:pt x="4" y="158"/>
                  <a:pt x="1" y="161"/>
                </a:cubicBezTo>
                <a:cubicBezTo>
                  <a:pt x="0" y="163"/>
                  <a:pt x="0" y="165"/>
                  <a:pt x="1" y="167"/>
                </a:cubicBezTo>
                <a:cubicBezTo>
                  <a:pt x="2" y="169"/>
                  <a:pt x="5" y="172"/>
                  <a:pt x="8" y="172"/>
                </a:cubicBezTo>
                <a:cubicBezTo>
                  <a:pt x="9" y="172"/>
                  <a:pt x="8" y="167"/>
                  <a:pt x="9" y="167"/>
                </a:cubicBezTo>
                <a:cubicBezTo>
                  <a:pt x="11" y="168"/>
                  <a:pt x="9" y="174"/>
                  <a:pt x="10" y="172"/>
                </a:cubicBezTo>
                <a:cubicBezTo>
                  <a:pt x="12" y="170"/>
                  <a:pt x="10" y="167"/>
                  <a:pt x="12" y="164"/>
                </a:cubicBezTo>
                <a:cubicBezTo>
                  <a:pt x="12" y="164"/>
                  <a:pt x="13" y="165"/>
                  <a:pt x="13" y="166"/>
                </a:cubicBezTo>
                <a:cubicBezTo>
                  <a:pt x="14" y="168"/>
                  <a:pt x="12" y="171"/>
                  <a:pt x="13" y="173"/>
                </a:cubicBezTo>
                <a:cubicBezTo>
                  <a:pt x="13" y="174"/>
                  <a:pt x="16" y="174"/>
                  <a:pt x="17" y="173"/>
                </a:cubicBezTo>
                <a:cubicBezTo>
                  <a:pt x="19" y="172"/>
                  <a:pt x="21" y="169"/>
                  <a:pt x="23" y="169"/>
                </a:cubicBezTo>
                <a:cubicBezTo>
                  <a:pt x="25" y="169"/>
                  <a:pt x="26" y="173"/>
                  <a:pt x="27" y="173"/>
                </a:cubicBezTo>
                <a:cubicBezTo>
                  <a:pt x="30" y="173"/>
                  <a:pt x="31" y="169"/>
                  <a:pt x="33" y="169"/>
                </a:cubicBezTo>
                <a:cubicBezTo>
                  <a:pt x="34" y="169"/>
                  <a:pt x="32" y="172"/>
                  <a:pt x="33" y="173"/>
                </a:cubicBezTo>
                <a:cubicBezTo>
                  <a:pt x="35" y="174"/>
                  <a:pt x="38" y="173"/>
                  <a:pt x="40" y="173"/>
                </a:cubicBezTo>
                <a:cubicBezTo>
                  <a:pt x="41" y="174"/>
                  <a:pt x="41" y="176"/>
                  <a:pt x="42" y="176"/>
                </a:cubicBezTo>
                <a:cubicBezTo>
                  <a:pt x="45" y="176"/>
                  <a:pt x="48" y="176"/>
                  <a:pt x="51" y="175"/>
                </a:cubicBezTo>
                <a:cubicBezTo>
                  <a:pt x="52" y="174"/>
                  <a:pt x="48" y="174"/>
                  <a:pt x="48" y="173"/>
                </a:cubicBezTo>
                <a:cubicBezTo>
                  <a:pt x="47" y="172"/>
                  <a:pt x="47" y="170"/>
                  <a:pt x="48" y="169"/>
                </a:cubicBezTo>
                <a:cubicBezTo>
                  <a:pt x="49" y="169"/>
                  <a:pt x="49" y="171"/>
                  <a:pt x="50" y="171"/>
                </a:cubicBezTo>
                <a:cubicBezTo>
                  <a:pt x="53" y="171"/>
                  <a:pt x="55" y="169"/>
                  <a:pt x="58" y="169"/>
                </a:cubicBezTo>
                <a:cubicBezTo>
                  <a:pt x="59" y="169"/>
                  <a:pt x="59" y="171"/>
                  <a:pt x="60" y="171"/>
                </a:cubicBezTo>
                <a:cubicBezTo>
                  <a:pt x="63" y="172"/>
                  <a:pt x="66" y="173"/>
                  <a:pt x="69" y="171"/>
                </a:cubicBezTo>
                <a:cubicBezTo>
                  <a:pt x="70" y="170"/>
                  <a:pt x="68" y="166"/>
                  <a:pt x="69" y="164"/>
                </a:cubicBezTo>
                <a:cubicBezTo>
                  <a:pt x="70" y="164"/>
                  <a:pt x="71" y="164"/>
                  <a:pt x="71" y="165"/>
                </a:cubicBezTo>
                <a:cubicBezTo>
                  <a:pt x="72" y="167"/>
                  <a:pt x="71" y="171"/>
                  <a:pt x="72" y="173"/>
                </a:cubicBezTo>
                <a:cubicBezTo>
                  <a:pt x="73" y="174"/>
                  <a:pt x="76" y="173"/>
                  <a:pt x="77" y="173"/>
                </a:cubicBezTo>
                <a:cubicBezTo>
                  <a:pt x="79" y="172"/>
                  <a:pt x="81" y="170"/>
                  <a:pt x="81" y="168"/>
                </a:cubicBezTo>
                <a:cubicBezTo>
                  <a:pt x="81" y="167"/>
                  <a:pt x="79" y="167"/>
                  <a:pt x="78" y="166"/>
                </a:cubicBezTo>
                <a:cubicBezTo>
                  <a:pt x="78" y="165"/>
                  <a:pt x="77" y="163"/>
                  <a:pt x="78" y="163"/>
                </a:cubicBezTo>
                <a:cubicBezTo>
                  <a:pt x="80" y="163"/>
                  <a:pt x="83" y="164"/>
                  <a:pt x="84" y="166"/>
                </a:cubicBezTo>
                <a:cubicBezTo>
                  <a:pt x="85" y="167"/>
                  <a:pt x="82" y="170"/>
                  <a:pt x="83" y="171"/>
                </a:cubicBezTo>
                <a:cubicBezTo>
                  <a:pt x="85" y="173"/>
                  <a:pt x="88" y="171"/>
                  <a:pt x="90" y="171"/>
                </a:cubicBezTo>
                <a:cubicBezTo>
                  <a:pt x="91" y="171"/>
                  <a:pt x="93" y="171"/>
                  <a:pt x="93" y="172"/>
                </a:cubicBezTo>
                <a:cubicBezTo>
                  <a:pt x="93" y="173"/>
                  <a:pt x="88" y="176"/>
                  <a:pt x="90" y="177"/>
                </a:cubicBezTo>
                <a:cubicBezTo>
                  <a:pt x="93" y="178"/>
                  <a:pt x="95" y="175"/>
                  <a:pt x="98" y="175"/>
                </a:cubicBezTo>
                <a:cubicBezTo>
                  <a:pt x="101" y="174"/>
                  <a:pt x="105" y="174"/>
                  <a:pt x="108" y="173"/>
                </a:cubicBezTo>
                <a:cubicBezTo>
                  <a:pt x="110" y="173"/>
                  <a:pt x="112" y="169"/>
                  <a:pt x="114" y="169"/>
                </a:cubicBezTo>
                <a:cubicBezTo>
                  <a:pt x="116" y="169"/>
                  <a:pt x="116" y="174"/>
                  <a:pt x="117" y="173"/>
                </a:cubicBezTo>
                <a:cubicBezTo>
                  <a:pt x="121" y="172"/>
                  <a:pt x="124" y="168"/>
                  <a:pt x="126" y="165"/>
                </a:cubicBezTo>
                <a:cubicBezTo>
                  <a:pt x="127" y="162"/>
                  <a:pt x="128" y="157"/>
                  <a:pt x="126" y="157"/>
                </a:cubicBezTo>
                <a:cubicBezTo>
                  <a:pt x="122" y="156"/>
                  <a:pt x="120" y="162"/>
                  <a:pt x="116" y="163"/>
                </a:cubicBezTo>
                <a:cubicBezTo>
                  <a:pt x="114" y="163"/>
                  <a:pt x="113" y="160"/>
                  <a:pt x="113" y="159"/>
                </a:cubicBezTo>
                <a:cubicBezTo>
                  <a:pt x="113" y="157"/>
                  <a:pt x="116" y="155"/>
                  <a:pt x="115" y="154"/>
                </a:cubicBezTo>
                <a:cubicBezTo>
                  <a:pt x="114" y="152"/>
                  <a:pt x="111" y="151"/>
                  <a:pt x="109" y="151"/>
                </a:cubicBezTo>
                <a:cubicBezTo>
                  <a:pt x="107" y="151"/>
                  <a:pt x="106" y="153"/>
                  <a:pt x="104" y="153"/>
                </a:cubicBezTo>
                <a:cubicBezTo>
                  <a:pt x="104" y="153"/>
                  <a:pt x="105" y="151"/>
                  <a:pt x="104" y="151"/>
                </a:cubicBezTo>
                <a:cubicBezTo>
                  <a:pt x="101" y="150"/>
                  <a:pt x="98" y="149"/>
                  <a:pt x="95" y="150"/>
                </a:cubicBezTo>
                <a:cubicBezTo>
                  <a:pt x="92" y="150"/>
                  <a:pt x="90" y="154"/>
                  <a:pt x="87" y="154"/>
                </a:cubicBezTo>
                <a:cubicBezTo>
                  <a:pt x="85" y="154"/>
                  <a:pt x="85" y="151"/>
                  <a:pt x="86" y="150"/>
                </a:cubicBezTo>
                <a:cubicBezTo>
                  <a:pt x="87" y="148"/>
                  <a:pt x="90" y="150"/>
                  <a:pt x="92" y="148"/>
                </a:cubicBezTo>
                <a:cubicBezTo>
                  <a:pt x="92" y="148"/>
                  <a:pt x="89" y="148"/>
                  <a:pt x="89" y="147"/>
                </a:cubicBezTo>
                <a:cubicBezTo>
                  <a:pt x="88" y="146"/>
                  <a:pt x="88" y="142"/>
                  <a:pt x="90" y="142"/>
                </a:cubicBezTo>
                <a:cubicBezTo>
                  <a:pt x="92" y="142"/>
                  <a:pt x="93" y="146"/>
                  <a:pt x="95" y="147"/>
                </a:cubicBezTo>
                <a:cubicBezTo>
                  <a:pt x="98" y="148"/>
                  <a:pt x="102" y="149"/>
                  <a:pt x="105" y="149"/>
                </a:cubicBezTo>
                <a:cubicBezTo>
                  <a:pt x="109" y="150"/>
                  <a:pt x="113" y="150"/>
                  <a:pt x="117" y="150"/>
                </a:cubicBezTo>
                <a:cubicBezTo>
                  <a:pt x="121" y="149"/>
                  <a:pt x="126" y="148"/>
                  <a:pt x="129" y="145"/>
                </a:cubicBezTo>
                <a:cubicBezTo>
                  <a:pt x="130" y="144"/>
                  <a:pt x="127" y="142"/>
                  <a:pt x="127" y="140"/>
                </a:cubicBezTo>
                <a:cubicBezTo>
                  <a:pt x="128" y="138"/>
                  <a:pt x="130" y="134"/>
                  <a:pt x="132" y="133"/>
                </a:cubicBezTo>
                <a:cubicBezTo>
                  <a:pt x="136" y="132"/>
                  <a:pt x="140" y="134"/>
                  <a:pt x="143" y="134"/>
                </a:cubicBezTo>
                <a:cubicBezTo>
                  <a:pt x="145" y="134"/>
                  <a:pt x="147" y="132"/>
                  <a:pt x="149" y="132"/>
                </a:cubicBezTo>
                <a:cubicBezTo>
                  <a:pt x="151" y="132"/>
                  <a:pt x="152" y="134"/>
                  <a:pt x="153" y="134"/>
                </a:cubicBezTo>
                <a:cubicBezTo>
                  <a:pt x="157" y="131"/>
                  <a:pt x="163" y="128"/>
                  <a:pt x="163" y="123"/>
                </a:cubicBezTo>
                <a:cubicBezTo>
                  <a:pt x="162" y="119"/>
                  <a:pt x="148" y="122"/>
                  <a:pt x="151" y="118"/>
                </a:cubicBezTo>
                <a:cubicBezTo>
                  <a:pt x="154" y="114"/>
                  <a:pt x="162" y="121"/>
                  <a:pt x="166" y="118"/>
                </a:cubicBezTo>
                <a:cubicBezTo>
                  <a:pt x="169" y="117"/>
                  <a:pt x="171" y="113"/>
                  <a:pt x="169" y="111"/>
                </a:cubicBezTo>
                <a:cubicBezTo>
                  <a:pt x="167" y="108"/>
                  <a:pt x="162" y="111"/>
                  <a:pt x="158" y="110"/>
                </a:cubicBezTo>
                <a:cubicBezTo>
                  <a:pt x="158" y="109"/>
                  <a:pt x="159" y="107"/>
                  <a:pt x="158" y="107"/>
                </a:cubicBezTo>
                <a:cubicBezTo>
                  <a:pt x="154" y="106"/>
                  <a:pt x="149" y="108"/>
                  <a:pt x="145" y="107"/>
                </a:cubicBezTo>
                <a:cubicBezTo>
                  <a:pt x="143" y="107"/>
                  <a:pt x="141" y="106"/>
                  <a:pt x="142" y="106"/>
                </a:cubicBezTo>
                <a:cubicBezTo>
                  <a:pt x="146" y="105"/>
                  <a:pt x="154" y="108"/>
                  <a:pt x="154" y="104"/>
                </a:cubicBezTo>
                <a:cubicBezTo>
                  <a:pt x="155" y="100"/>
                  <a:pt x="146" y="104"/>
                  <a:pt x="142" y="102"/>
                </a:cubicBezTo>
                <a:cubicBezTo>
                  <a:pt x="140" y="101"/>
                  <a:pt x="148" y="102"/>
                  <a:pt x="151" y="102"/>
                </a:cubicBezTo>
                <a:cubicBezTo>
                  <a:pt x="154" y="102"/>
                  <a:pt x="158" y="103"/>
                  <a:pt x="161" y="104"/>
                </a:cubicBezTo>
                <a:cubicBezTo>
                  <a:pt x="166" y="105"/>
                  <a:pt x="170" y="108"/>
                  <a:pt x="174" y="107"/>
                </a:cubicBezTo>
                <a:cubicBezTo>
                  <a:pt x="176" y="106"/>
                  <a:pt x="174" y="101"/>
                  <a:pt x="172" y="101"/>
                </a:cubicBezTo>
                <a:cubicBezTo>
                  <a:pt x="167" y="99"/>
                  <a:pt x="160" y="102"/>
                  <a:pt x="154" y="100"/>
                </a:cubicBezTo>
                <a:cubicBezTo>
                  <a:pt x="152" y="100"/>
                  <a:pt x="153" y="96"/>
                  <a:pt x="154" y="96"/>
                </a:cubicBezTo>
                <a:cubicBezTo>
                  <a:pt x="156" y="95"/>
                  <a:pt x="159" y="96"/>
                  <a:pt x="162" y="96"/>
                </a:cubicBezTo>
                <a:cubicBezTo>
                  <a:pt x="166" y="96"/>
                  <a:pt x="170" y="96"/>
                  <a:pt x="174" y="96"/>
                </a:cubicBezTo>
                <a:cubicBezTo>
                  <a:pt x="177" y="96"/>
                  <a:pt x="181" y="96"/>
                  <a:pt x="184" y="95"/>
                </a:cubicBezTo>
                <a:cubicBezTo>
                  <a:pt x="186" y="94"/>
                  <a:pt x="185" y="90"/>
                  <a:pt x="184" y="90"/>
                </a:cubicBezTo>
                <a:cubicBezTo>
                  <a:pt x="180" y="88"/>
                  <a:pt x="175" y="91"/>
                  <a:pt x="171" y="89"/>
                </a:cubicBezTo>
                <a:cubicBezTo>
                  <a:pt x="169" y="88"/>
                  <a:pt x="173" y="85"/>
                  <a:pt x="175" y="85"/>
                </a:cubicBezTo>
                <a:cubicBezTo>
                  <a:pt x="179" y="84"/>
                  <a:pt x="183" y="86"/>
                  <a:pt x="187" y="88"/>
                </a:cubicBezTo>
                <a:cubicBezTo>
                  <a:pt x="190" y="89"/>
                  <a:pt x="192" y="93"/>
                  <a:pt x="195" y="93"/>
                </a:cubicBezTo>
                <a:cubicBezTo>
                  <a:pt x="201" y="93"/>
                  <a:pt x="206" y="91"/>
                  <a:pt x="210" y="89"/>
                </a:cubicBezTo>
                <a:cubicBezTo>
                  <a:pt x="212" y="88"/>
                  <a:pt x="216" y="85"/>
                  <a:pt x="214" y="83"/>
                </a:cubicBezTo>
                <a:cubicBezTo>
                  <a:pt x="212" y="81"/>
                  <a:pt x="207" y="83"/>
                  <a:pt x="204" y="82"/>
                </a:cubicBezTo>
                <a:cubicBezTo>
                  <a:pt x="204" y="82"/>
                  <a:pt x="204" y="80"/>
                  <a:pt x="204" y="80"/>
                </a:cubicBezTo>
                <a:cubicBezTo>
                  <a:pt x="210" y="79"/>
                  <a:pt x="217" y="82"/>
                  <a:pt x="222" y="79"/>
                </a:cubicBezTo>
                <a:cubicBezTo>
                  <a:pt x="225" y="77"/>
                  <a:pt x="214" y="75"/>
                  <a:pt x="217" y="73"/>
                </a:cubicBezTo>
                <a:cubicBezTo>
                  <a:pt x="220" y="72"/>
                  <a:pt x="223" y="76"/>
                  <a:pt x="227" y="76"/>
                </a:cubicBezTo>
                <a:cubicBezTo>
                  <a:pt x="230" y="76"/>
                  <a:pt x="232" y="73"/>
                  <a:pt x="235" y="71"/>
                </a:cubicBezTo>
                <a:cubicBezTo>
                  <a:pt x="242" y="68"/>
                  <a:pt x="249" y="64"/>
                  <a:pt x="256" y="60"/>
                </a:cubicBezTo>
                <a:cubicBezTo>
                  <a:pt x="261" y="57"/>
                  <a:pt x="266" y="54"/>
                  <a:pt x="271" y="52"/>
                </a:cubicBezTo>
                <a:cubicBezTo>
                  <a:pt x="274" y="51"/>
                  <a:pt x="277" y="51"/>
                  <a:pt x="280" y="50"/>
                </a:cubicBezTo>
                <a:cubicBezTo>
                  <a:pt x="283" y="49"/>
                  <a:pt x="286" y="47"/>
                  <a:pt x="287" y="45"/>
                </a:cubicBezTo>
                <a:cubicBezTo>
                  <a:pt x="288" y="43"/>
                  <a:pt x="284" y="45"/>
                  <a:pt x="283" y="45"/>
                </a:cubicBezTo>
                <a:cubicBezTo>
                  <a:pt x="280" y="45"/>
                  <a:pt x="278" y="45"/>
                  <a:pt x="276" y="45"/>
                </a:cubicBezTo>
                <a:cubicBezTo>
                  <a:pt x="270" y="46"/>
                  <a:pt x="264" y="48"/>
                  <a:pt x="258" y="49"/>
                </a:cubicBezTo>
                <a:cubicBezTo>
                  <a:pt x="250" y="51"/>
                  <a:pt x="242" y="52"/>
                  <a:pt x="233" y="53"/>
                </a:cubicBezTo>
                <a:cubicBezTo>
                  <a:pt x="232" y="53"/>
                  <a:pt x="234" y="51"/>
                  <a:pt x="236" y="50"/>
                </a:cubicBezTo>
                <a:cubicBezTo>
                  <a:pt x="246" y="47"/>
                  <a:pt x="257" y="45"/>
                  <a:pt x="268" y="43"/>
                </a:cubicBezTo>
                <a:cubicBezTo>
                  <a:pt x="274" y="41"/>
                  <a:pt x="280" y="40"/>
                  <a:pt x="285" y="39"/>
                </a:cubicBezTo>
                <a:cubicBezTo>
                  <a:pt x="289" y="38"/>
                  <a:pt x="294" y="38"/>
                  <a:pt x="297" y="37"/>
                </a:cubicBezTo>
                <a:cubicBezTo>
                  <a:pt x="302" y="35"/>
                  <a:pt x="306" y="33"/>
                  <a:pt x="310" y="31"/>
                </a:cubicBezTo>
                <a:cubicBezTo>
                  <a:pt x="314" y="29"/>
                  <a:pt x="319" y="27"/>
                  <a:pt x="322" y="25"/>
                </a:cubicBezTo>
                <a:cubicBezTo>
                  <a:pt x="325" y="23"/>
                  <a:pt x="328" y="20"/>
                  <a:pt x="327" y="18"/>
                </a:cubicBezTo>
                <a:cubicBezTo>
                  <a:pt x="327" y="16"/>
                  <a:pt x="323" y="18"/>
                  <a:pt x="320" y="18"/>
                </a:cubicBezTo>
                <a:cubicBezTo>
                  <a:pt x="317" y="17"/>
                  <a:pt x="313" y="14"/>
                  <a:pt x="310" y="13"/>
                </a:cubicBezTo>
                <a:cubicBezTo>
                  <a:pt x="305" y="12"/>
                  <a:pt x="301" y="13"/>
                  <a:pt x="296" y="12"/>
                </a:cubicBezTo>
                <a:cubicBezTo>
                  <a:pt x="295" y="12"/>
                  <a:pt x="293" y="10"/>
                  <a:pt x="292" y="9"/>
                </a:cubicBezTo>
                <a:cubicBezTo>
                  <a:pt x="291" y="8"/>
                  <a:pt x="292" y="5"/>
                  <a:pt x="291" y="5"/>
                </a:cubicBezTo>
                <a:cubicBezTo>
                  <a:pt x="288" y="5"/>
                  <a:pt x="287" y="8"/>
                  <a:pt x="285" y="9"/>
                </a:cubicBezTo>
                <a:cubicBezTo>
                  <a:pt x="282" y="10"/>
                  <a:pt x="279" y="10"/>
                  <a:pt x="276" y="11"/>
                </a:cubicBezTo>
                <a:cubicBezTo>
                  <a:pt x="267" y="12"/>
                  <a:pt x="257" y="14"/>
                  <a:pt x="248" y="14"/>
                </a:cubicBezTo>
                <a:cubicBezTo>
                  <a:pt x="246" y="14"/>
                  <a:pt x="250" y="11"/>
                  <a:pt x="252" y="11"/>
                </a:cubicBezTo>
                <a:cubicBezTo>
                  <a:pt x="258" y="9"/>
                  <a:pt x="265" y="9"/>
                  <a:pt x="272" y="7"/>
                </a:cubicBezTo>
                <a:cubicBezTo>
                  <a:pt x="273" y="7"/>
                  <a:pt x="271" y="5"/>
                  <a:pt x="270" y="5"/>
                </a:cubicBezTo>
                <a:cubicBezTo>
                  <a:pt x="264" y="4"/>
                  <a:pt x="258" y="4"/>
                  <a:pt x="253" y="4"/>
                </a:cubicBezTo>
                <a:cubicBezTo>
                  <a:pt x="248" y="4"/>
                  <a:pt x="244" y="3"/>
                  <a:pt x="240" y="3"/>
                </a:cubicBezTo>
                <a:cubicBezTo>
                  <a:pt x="238" y="2"/>
                  <a:pt x="236" y="0"/>
                  <a:pt x="234" y="0"/>
                </a:cubicBezTo>
                <a:cubicBezTo>
                  <a:pt x="230" y="0"/>
                  <a:pt x="225" y="0"/>
                  <a:pt x="222" y="1"/>
                </a:cubicBezTo>
                <a:cubicBezTo>
                  <a:pt x="220" y="2"/>
                  <a:pt x="225" y="5"/>
                  <a:pt x="223" y="6"/>
                </a:cubicBezTo>
                <a:cubicBezTo>
                  <a:pt x="221" y="7"/>
                  <a:pt x="218" y="6"/>
                  <a:pt x="216" y="5"/>
                </a:cubicBezTo>
                <a:cubicBezTo>
                  <a:pt x="214" y="5"/>
                  <a:pt x="213" y="2"/>
                  <a:pt x="211" y="2"/>
                </a:cubicBezTo>
                <a:cubicBezTo>
                  <a:pt x="208" y="1"/>
                  <a:pt x="204" y="3"/>
                  <a:pt x="200" y="4"/>
                </a:cubicBezTo>
                <a:cubicBezTo>
                  <a:pt x="199" y="4"/>
                  <a:pt x="197" y="5"/>
                  <a:pt x="197" y="7"/>
                </a:cubicBezTo>
                <a:cubicBezTo>
                  <a:pt x="197" y="9"/>
                  <a:pt x="201" y="10"/>
                  <a:pt x="200" y="12"/>
                </a:cubicBezTo>
                <a:cubicBezTo>
                  <a:pt x="200" y="14"/>
                  <a:pt x="197" y="14"/>
                  <a:pt x="196" y="13"/>
                </a:cubicBezTo>
                <a:cubicBezTo>
                  <a:pt x="193" y="11"/>
                  <a:pt x="191" y="8"/>
                  <a:pt x="188" y="6"/>
                </a:cubicBezTo>
                <a:cubicBezTo>
                  <a:pt x="187" y="4"/>
                  <a:pt x="185" y="3"/>
                  <a:pt x="183" y="2"/>
                </a:cubicBezTo>
                <a:cubicBezTo>
                  <a:pt x="179" y="1"/>
                  <a:pt x="176" y="2"/>
                  <a:pt x="172" y="2"/>
                </a:cubicBezTo>
                <a:cubicBezTo>
                  <a:pt x="168" y="2"/>
                  <a:pt x="164" y="1"/>
                  <a:pt x="160" y="2"/>
                </a:cubicBezTo>
                <a:cubicBezTo>
                  <a:pt x="159" y="3"/>
                  <a:pt x="157" y="5"/>
                  <a:pt x="158" y="6"/>
                </a:cubicBezTo>
                <a:cubicBezTo>
                  <a:pt x="163" y="10"/>
                  <a:pt x="171" y="11"/>
                  <a:pt x="176" y="16"/>
                </a:cubicBezTo>
                <a:cubicBezTo>
                  <a:pt x="178" y="18"/>
                  <a:pt x="172" y="18"/>
                  <a:pt x="170" y="17"/>
                </a:cubicBezTo>
                <a:cubicBezTo>
                  <a:pt x="164" y="15"/>
                  <a:pt x="158" y="9"/>
                  <a:pt x="152" y="7"/>
                </a:cubicBezTo>
                <a:cubicBezTo>
                  <a:pt x="149" y="6"/>
                  <a:pt x="147" y="10"/>
                  <a:pt x="145" y="10"/>
                </a:cubicBezTo>
                <a:cubicBezTo>
                  <a:pt x="142" y="10"/>
                  <a:pt x="140" y="8"/>
                  <a:pt x="137" y="7"/>
                </a:cubicBezTo>
                <a:cubicBezTo>
                  <a:pt x="136" y="6"/>
                  <a:pt x="134" y="4"/>
                  <a:pt x="132" y="4"/>
                </a:cubicBezTo>
                <a:cubicBezTo>
                  <a:pt x="130" y="5"/>
                  <a:pt x="128" y="7"/>
                  <a:pt x="129" y="8"/>
                </a:cubicBezTo>
                <a:cubicBezTo>
                  <a:pt x="129" y="11"/>
                  <a:pt x="134" y="12"/>
                  <a:pt x="134" y="15"/>
                </a:cubicBezTo>
                <a:cubicBezTo>
                  <a:pt x="134" y="17"/>
                  <a:pt x="130" y="16"/>
                  <a:pt x="129" y="15"/>
                </a:cubicBezTo>
                <a:cubicBezTo>
                  <a:pt x="127" y="14"/>
                  <a:pt x="127" y="10"/>
                  <a:pt x="124" y="9"/>
                </a:cubicBezTo>
                <a:cubicBezTo>
                  <a:pt x="122" y="8"/>
                  <a:pt x="116" y="6"/>
                  <a:pt x="115" y="9"/>
                </a:cubicBezTo>
                <a:cubicBezTo>
                  <a:pt x="114" y="12"/>
                  <a:pt x="120" y="14"/>
                  <a:pt x="122" y="17"/>
                </a:cubicBezTo>
                <a:cubicBezTo>
                  <a:pt x="123" y="17"/>
                  <a:pt x="122" y="19"/>
                  <a:pt x="121" y="19"/>
                </a:cubicBezTo>
                <a:cubicBezTo>
                  <a:pt x="117" y="18"/>
                  <a:pt x="114" y="15"/>
                  <a:pt x="111" y="15"/>
                </a:cubicBezTo>
                <a:cubicBezTo>
                  <a:pt x="109" y="15"/>
                  <a:pt x="107" y="16"/>
                  <a:pt x="106" y="18"/>
                </a:cubicBezTo>
                <a:cubicBezTo>
                  <a:pt x="106" y="18"/>
                  <a:pt x="108" y="19"/>
                  <a:pt x="107" y="20"/>
                </a:cubicBezTo>
                <a:cubicBezTo>
                  <a:pt x="106" y="21"/>
                  <a:pt x="104" y="19"/>
                  <a:pt x="103" y="20"/>
                </a:cubicBezTo>
                <a:cubicBezTo>
                  <a:pt x="103" y="22"/>
                  <a:pt x="105" y="23"/>
                  <a:pt x="106" y="23"/>
                </a:cubicBezTo>
                <a:cubicBezTo>
                  <a:pt x="112" y="26"/>
                  <a:pt x="119" y="27"/>
                  <a:pt x="125" y="29"/>
                </a:cubicBezTo>
                <a:cubicBezTo>
                  <a:pt x="126" y="30"/>
                  <a:pt x="126" y="32"/>
                  <a:pt x="125" y="32"/>
                </a:cubicBezTo>
                <a:cubicBezTo>
                  <a:pt x="119" y="32"/>
                  <a:pt x="114" y="31"/>
                  <a:pt x="108" y="30"/>
                </a:cubicBezTo>
                <a:cubicBezTo>
                  <a:pt x="106" y="29"/>
                  <a:pt x="104" y="26"/>
                  <a:pt x="102" y="25"/>
                </a:cubicBezTo>
                <a:cubicBezTo>
                  <a:pt x="101" y="25"/>
                  <a:pt x="99" y="24"/>
                  <a:pt x="99" y="25"/>
                </a:cubicBezTo>
                <a:cubicBezTo>
                  <a:pt x="99" y="27"/>
                  <a:pt x="103" y="28"/>
                  <a:pt x="101" y="29"/>
                </a:cubicBezTo>
                <a:cubicBezTo>
                  <a:pt x="99" y="31"/>
                  <a:pt x="96" y="31"/>
                  <a:pt x="94" y="29"/>
                </a:cubicBezTo>
                <a:cubicBezTo>
                  <a:pt x="92" y="29"/>
                  <a:pt x="94" y="26"/>
                  <a:pt x="94" y="25"/>
                </a:cubicBezTo>
                <a:cubicBezTo>
                  <a:pt x="92" y="24"/>
                  <a:pt x="90" y="23"/>
                  <a:pt x="88" y="22"/>
                </a:cubicBezTo>
                <a:cubicBezTo>
                  <a:pt x="84" y="21"/>
                  <a:pt x="79" y="20"/>
                  <a:pt x="75" y="19"/>
                </a:cubicBezTo>
                <a:cubicBezTo>
                  <a:pt x="71" y="19"/>
                  <a:pt x="68" y="18"/>
                  <a:pt x="65" y="19"/>
                </a:cubicBezTo>
                <a:cubicBezTo>
                  <a:pt x="62" y="19"/>
                  <a:pt x="60" y="19"/>
                  <a:pt x="58" y="21"/>
                </a:cubicBezTo>
                <a:cubicBezTo>
                  <a:pt x="57" y="22"/>
                  <a:pt x="58" y="25"/>
                  <a:pt x="59" y="26"/>
                </a:cubicBezTo>
                <a:cubicBezTo>
                  <a:pt x="61" y="27"/>
                  <a:pt x="65" y="27"/>
                  <a:pt x="67" y="28"/>
                </a:cubicBezTo>
                <a:cubicBezTo>
                  <a:pt x="70" y="29"/>
                  <a:pt x="78" y="30"/>
                  <a:pt x="75" y="31"/>
                </a:cubicBezTo>
                <a:cubicBezTo>
                  <a:pt x="70" y="33"/>
                  <a:pt x="64" y="32"/>
                  <a:pt x="58" y="32"/>
                </a:cubicBezTo>
                <a:cubicBezTo>
                  <a:pt x="54" y="32"/>
                  <a:pt x="51" y="32"/>
                  <a:pt x="48" y="33"/>
                </a:cubicBezTo>
                <a:cubicBezTo>
                  <a:pt x="45" y="35"/>
                  <a:pt x="44" y="37"/>
                  <a:pt x="43" y="40"/>
                </a:cubicBezTo>
                <a:cubicBezTo>
                  <a:pt x="41" y="42"/>
                  <a:pt x="39" y="46"/>
                  <a:pt x="41" y="48"/>
                </a:cubicBezTo>
                <a:cubicBezTo>
                  <a:pt x="44" y="52"/>
                  <a:pt x="50" y="54"/>
                  <a:pt x="56" y="54"/>
                </a:cubicBezTo>
                <a:cubicBezTo>
                  <a:pt x="61" y="55"/>
                  <a:pt x="65" y="51"/>
                  <a:pt x="70" y="50"/>
                </a:cubicBezTo>
                <a:cubicBezTo>
                  <a:pt x="72" y="50"/>
                  <a:pt x="78" y="49"/>
                  <a:pt x="77" y="50"/>
                </a:cubicBezTo>
                <a:cubicBezTo>
                  <a:pt x="73" y="53"/>
                  <a:pt x="68" y="53"/>
                  <a:pt x="64" y="55"/>
                </a:cubicBezTo>
                <a:cubicBezTo>
                  <a:pt x="61" y="56"/>
                  <a:pt x="58" y="58"/>
                  <a:pt x="55" y="59"/>
                </a:cubicBezTo>
                <a:cubicBezTo>
                  <a:pt x="51" y="59"/>
                  <a:pt x="47" y="58"/>
                  <a:pt x="43" y="58"/>
                </a:cubicBezTo>
                <a:cubicBezTo>
                  <a:pt x="40" y="58"/>
                  <a:pt x="37" y="57"/>
                  <a:pt x="35" y="58"/>
                </a:cubicBezTo>
                <a:cubicBezTo>
                  <a:pt x="34" y="58"/>
                  <a:pt x="33" y="61"/>
                  <a:pt x="34" y="61"/>
                </a:cubicBezTo>
                <a:cubicBezTo>
                  <a:pt x="38" y="64"/>
                  <a:pt x="44" y="66"/>
                  <a:pt x="49" y="68"/>
                </a:cubicBezTo>
                <a:cubicBezTo>
                  <a:pt x="51" y="69"/>
                  <a:pt x="53" y="69"/>
                  <a:pt x="55" y="68"/>
                </a:cubicBezTo>
                <a:cubicBezTo>
                  <a:pt x="60" y="65"/>
                  <a:pt x="63" y="60"/>
                  <a:pt x="68" y="57"/>
                </a:cubicBezTo>
                <a:cubicBezTo>
                  <a:pt x="70" y="55"/>
                  <a:pt x="73" y="55"/>
                  <a:pt x="76" y="55"/>
                </a:cubicBezTo>
                <a:cubicBezTo>
                  <a:pt x="82" y="55"/>
                  <a:pt x="88" y="54"/>
                  <a:pt x="94" y="54"/>
                </a:cubicBezTo>
                <a:cubicBezTo>
                  <a:pt x="96" y="54"/>
                  <a:pt x="100" y="54"/>
                  <a:pt x="99" y="55"/>
                </a:cubicBezTo>
                <a:cubicBezTo>
                  <a:pt x="96" y="57"/>
                  <a:pt x="92" y="56"/>
                  <a:pt x="89" y="56"/>
                </a:cubicBezTo>
                <a:cubicBezTo>
                  <a:pt x="84" y="57"/>
                  <a:pt x="79" y="56"/>
                  <a:pt x="75" y="58"/>
                </a:cubicBezTo>
                <a:cubicBezTo>
                  <a:pt x="70" y="59"/>
                  <a:pt x="66" y="62"/>
                  <a:pt x="63" y="66"/>
                </a:cubicBezTo>
                <a:cubicBezTo>
                  <a:pt x="62" y="67"/>
                  <a:pt x="62" y="70"/>
                  <a:pt x="63" y="70"/>
                </a:cubicBezTo>
                <a:cubicBezTo>
                  <a:pt x="66" y="72"/>
                  <a:pt x="70" y="70"/>
                  <a:pt x="74" y="71"/>
                </a:cubicBezTo>
                <a:cubicBezTo>
                  <a:pt x="76" y="71"/>
                  <a:pt x="78" y="74"/>
                  <a:pt x="81" y="73"/>
                </a:cubicBezTo>
                <a:cubicBezTo>
                  <a:pt x="83" y="71"/>
                  <a:pt x="82" y="67"/>
                  <a:pt x="85" y="65"/>
                </a:cubicBezTo>
                <a:cubicBezTo>
                  <a:pt x="86" y="65"/>
                  <a:pt x="88" y="67"/>
                  <a:pt x="90" y="67"/>
                </a:cubicBezTo>
                <a:cubicBezTo>
                  <a:pt x="93" y="67"/>
                  <a:pt x="96" y="65"/>
                  <a:pt x="100" y="66"/>
                </a:cubicBezTo>
                <a:cubicBezTo>
                  <a:pt x="101" y="66"/>
                  <a:pt x="98" y="68"/>
                  <a:pt x="97" y="68"/>
                </a:cubicBezTo>
                <a:cubicBezTo>
                  <a:pt x="95" y="69"/>
                  <a:pt x="91" y="68"/>
                  <a:pt x="89" y="70"/>
                </a:cubicBezTo>
                <a:cubicBezTo>
                  <a:pt x="88" y="70"/>
                  <a:pt x="89" y="72"/>
                  <a:pt x="90" y="72"/>
                </a:cubicBezTo>
                <a:cubicBezTo>
                  <a:pt x="95" y="72"/>
                  <a:pt x="101" y="72"/>
                  <a:pt x="106" y="71"/>
                </a:cubicBezTo>
                <a:cubicBezTo>
                  <a:pt x="113" y="68"/>
                  <a:pt x="121" y="66"/>
                  <a:pt x="127" y="60"/>
                </a:cubicBezTo>
                <a:cubicBezTo>
                  <a:pt x="129" y="59"/>
                  <a:pt x="126" y="54"/>
                  <a:pt x="127" y="52"/>
                </a:cubicBezTo>
                <a:cubicBezTo>
                  <a:pt x="128" y="50"/>
                  <a:pt x="131" y="52"/>
                  <a:pt x="132" y="52"/>
                </a:cubicBezTo>
                <a:cubicBezTo>
                  <a:pt x="137" y="50"/>
                  <a:pt x="141" y="47"/>
                  <a:pt x="146" y="45"/>
                </a:cubicBezTo>
                <a:cubicBezTo>
                  <a:pt x="148" y="45"/>
                  <a:pt x="150" y="44"/>
                  <a:pt x="152" y="45"/>
                </a:cubicBezTo>
                <a:cubicBezTo>
                  <a:pt x="153" y="47"/>
                  <a:pt x="149" y="46"/>
                  <a:pt x="147" y="47"/>
                </a:cubicBezTo>
                <a:cubicBezTo>
                  <a:pt x="143" y="49"/>
                  <a:pt x="139" y="52"/>
                  <a:pt x="136" y="54"/>
                </a:cubicBezTo>
                <a:cubicBezTo>
                  <a:pt x="134" y="56"/>
                  <a:pt x="128" y="60"/>
                  <a:pt x="131" y="62"/>
                </a:cubicBezTo>
                <a:cubicBezTo>
                  <a:pt x="135" y="64"/>
                  <a:pt x="140" y="60"/>
                  <a:pt x="145" y="60"/>
                </a:cubicBezTo>
                <a:cubicBezTo>
                  <a:pt x="151" y="59"/>
                  <a:pt x="158" y="59"/>
                  <a:pt x="164" y="59"/>
                </a:cubicBezTo>
                <a:cubicBezTo>
                  <a:pt x="166" y="59"/>
                  <a:pt x="172" y="57"/>
                  <a:pt x="171" y="59"/>
                </a:cubicBezTo>
                <a:cubicBezTo>
                  <a:pt x="168" y="62"/>
                  <a:pt x="164" y="62"/>
                  <a:pt x="161" y="63"/>
                </a:cubicBezTo>
                <a:cubicBezTo>
                  <a:pt x="156" y="64"/>
                  <a:pt x="150" y="62"/>
                  <a:pt x="145" y="63"/>
                </a:cubicBezTo>
                <a:cubicBezTo>
                  <a:pt x="140" y="63"/>
                  <a:pt x="136" y="64"/>
                  <a:pt x="131" y="65"/>
                </a:cubicBezTo>
                <a:cubicBezTo>
                  <a:pt x="128" y="66"/>
                  <a:pt x="124" y="66"/>
                  <a:pt x="121" y="68"/>
                </a:cubicBezTo>
                <a:cubicBezTo>
                  <a:pt x="120" y="68"/>
                  <a:pt x="122" y="70"/>
                  <a:pt x="123" y="70"/>
                </a:cubicBezTo>
                <a:cubicBezTo>
                  <a:pt x="127" y="70"/>
                  <a:pt x="131" y="68"/>
                  <a:pt x="135" y="68"/>
                </a:cubicBezTo>
                <a:cubicBezTo>
                  <a:pt x="136" y="68"/>
                  <a:pt x="139" y="69"/>
                  <a:pt x="138" y="70"/>
                </a:cubicBezTo>
                <a:cubicBezTo>
                  <a:pt x="135" y="71"/>
                  <a:pt x="131" y="71"/>
                  <a:pt x="128" y="72"/>
                </a:cubicBezTo>
                <a:cubicBezTo>
                  <a:pt x="125" y="73"/>
                  <a:pt x="121" y="73"/>
                  <a:pt x="117" y="73"/>
                </a:cubicBezTo>
                <a:cubicBezTo>
                  <a:pt x="113" y="74"/>
                  <a:pt x="110" y="74"/>
                  <a:pt x="106" y="75"/>
                </a:cubicBezTo>
                <a:cubicBezTo>
                  <a:pt x="101" y="75"/>
                  <a:pt x="95" y="74"/>
                  <a:pt x="90" y="76"/>
                </a:cubicBezTo>
                <a:cubicBezTo>
                  <a:pt x="89" y="76"/>
                  <a:pt x="92" y="77"/>
                  <a:pt x="94" y="78"/>
                </a:cubicBezTo>
                <a:cubicBezTo>
                  <a:pt x="96" y="80"/>
                  <a:pt x="99" y="82"/>
                  <a:pt x="101" y="84"/>
                </a:cubicBezTo>
                <a:cubicBezTo>
                  <a:pt x="102" y="85"/>
                  <a:pt x="101" y="88"/>
                  <a:pt x="102" y="89"/>
                </a:cubicBezTo>
                <a:cubicBezTo>
                  <a:pt x="108" y="91"/>
                  <a:pt x="115" y="90"/>
                  <a:pt x="121" y="91"/>
                </a:cubicBezTo>
                <a:cubicBezTo>
                  <a:pt x="123" y="91"/>
                  <a:pt x="127" y="91"/>
                  <a:pt x="126" y="92"/>
                </a:cubicBezTo>
                <a:cubicBezTo>
                  <a:pt x="121" y="93"/>
                  <a:pt x="117" y="92"/>
                  <a:pt x="112" y="93"/>
                </a:cubicBezTo>
                <a:cubicBezTo>
                  <a:pt x="109" y="93"/>
                  <a:pt x="106" y="94"/>
                  <a:pt x="102" y="94"/>
                </a:cubicBezTo>
                <a:cubicBezTo>
                  <a:pt x="101" y="94"/>
                  <a:pt x="99" y="93"/>
                  <a:pt x="98" y="92"/>
                </a:cubicBezTo>
                <a:cubicBezTo>
                  <a:pt x="95" y="89"/>
                  <a:pt x="93" y="86"/>
                  <a:pt x="90" y="83"/>
                </a:cubicBezTo>
                <a:cubicBezTo>
                  <a:pt x="87" y="81"/>
                  <a:pt x="85" y="79"/>
                  <a:pt x="82" y="7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4" name="Freeform 3598"/>
          <p:cNvSpPr>
            <a:spLocks noChangeAspect="1"/>
          </p:cNvSpPr>
          <p:nvPr/>
        </p:nvSpPr>
        <p:spPr bwMode="auto">
          <a:xfrm>
            <a:off x="2898776" y="2181440"/>
            <a:ext cx="20638" cy="23813"/>
          </a:xfrm>
          <a:custGeom>
            <a:avLst/>
            <a:gdLst>
              <a:gd name="T0" fmla="*/ 11 w 11"/>
              <a:gd name="T1" fmla="*/ 1 h 12"/>
              <a:gd name="T2" fmla="*/ 1 w 11"/>
              <a:gd name="T3" fmla="*/ 11 h 12"/>
              <a:gd name="T4" fmla="*/ 4 w 11"/>
              <a:gd name="T5" fmla="*/ 15 h 12"/>
              <a:gd name="T6" fmla="*/ 7 w 11"/>
              <a:gd name="T7" fmla="*/ 10 h 12"/>
              <a:gd name="T8" fmla="*/ 12 w 11"/>
              <a:gd name="T9" fmla="*/ 13 h 12"/>
              <a:gd name="T10" fmla="*/ 9 w 11"/>
              <a:gd name="T11" fmla="*/ 8 h 12"/>
              <a:gd name="T12" fmla="*/ 13 w 11"/>
              <a:gd name="T13" fmla="*/ 3 h 12"/>
              <a:gd name="T14" fmla="*/ 11 w 11"/>
              <a:gd name="T15" fmla="*/ 1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2"/>
              <a:gd name="T26" fmla="*/ 11 w 11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2">
                <a:moveTo>
                  <a:pt x="9" y="1"/>
                </a:moveTo>
                <a:cubicBezTo>
                  <a:pt x="6" y="3"/>
                  <a:pt x="3" y="6"/>
                  <a:pt x="1" y="9"/>
                </a:cubicBezTo>
                <a:cubicBezTo>
                  <a:pt x="0" y="10"/>
                  <a:pt x="2" y="12"/>
                  <a:pt x="3" y="12"/>
                </a:cubicBezTo>
                <a:cubicBezTo>
                  <a:pt x="4" y="11"/>
                  <a:pt x="5" y="9"/>
                  <a:pt x="6" y="8"/>
                </a:cubicBezTo>
                <a:cubicBezTo>
                  <a:pt x="7" y="8"/>
                  <a:pt x="9" y="11"/>
                  <a:pt x="10" y="10"/>
                </a:cubicBezTo>
                <a:cubicBezTo>
                  <a:pt x="11" y="9"/>
                  <a:pt x="8" y="8"/>
                  <a:pt x="8" y="6"/>
                </a:cubicBezTo>
                <a:cubicBezTo>
                  <a:pt x="9" y="5"/>
                  <a:pt x="11" y="4"/>
                  <a:pt x="11" y="2"/>
                </a:cubicBezTo>
                <a:cubicBezTo>
                  <a:pt x="11" y="1"/>
                  <a:pt x="10" y="0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5" name="Freeform 3599"/>
          <p:cNvSpPr>
            <a:spLocks noChangeAspect="1"/>
          </p:cNvSpPr>
          <p:nvPr/>
        </p:nvSpPr>
        <p:spPr bwMode="auto">
          <a:xfrm>
            <a:off x="2798763" y="2049676"/>
            <a:ext cx="25400" cy="14288"/>
          </a:xfrm>
          <a:custGeom>
            <a:avLst/>
            <a:gdLst>
              <a:gd name="T0" fmla="*/ 10 w 13"/>
              <a:gd name="T1" fmla="*/ 0 h 7"/>
              <a:gd name="T2" fmla="*/ 15 w 13"/>
              <a:gd name="T3" fmla="*/ 3 h 7"/>
              <a:gd name="T4" fmla="*/ 5 w 13"/>
              <a:gd name="T5" fmla="*/ 6 h 7"/>
              <a:gd name="T6" fmla="*/ 1 w 13"/>
              <a:gd name="T7" fmla="*/ 8 h 7"/>
              <a:gd name="T8" fmla="*/ 4 w 13"/>
              <a:gd name="T9" fmla="*/ 3 h 7"/>
              <a:gd name="T10" fmla="*/ 10 w 13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7"/>
              <a:gd name="T20" fmla="*/ 13 w 13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7">
                <a:moveTo>
                  <a:pt x="8" y="0"/>
                </a:moveTo>
                <a:cubicBezTo>
                  <a:pt x="10" y="0"/>
                  <a:pt x="13" y="1"/>
                  <a:pt x="12" y="2"/>
                </a:cubicBezTo>
                <a:cubicBezTo>
                  <a:pt x="10" y="4"/>
                  <a:pt x="7" y="4"/>
                  <a:pt x="4" y="5"/>
                </a:cubicBezTo>
                <a:cubicBezTo>
                  <a:pt x="3" y="5"/>
                  <a:pt x="1" y="7"/>
                  <a:pt x="1" y="6"/>
                </a:cubicBezTo>
                <a:cubicBezTo>
                  <a:pt x="0" y="4"/>
                  <a:pt x="2" y="3"/>
                  <a:pt x="3" y="2"/>
                </a:cubicBezTo>
                <a:cubicBezTo>
                  <a:pt x="5" y="1"/>
                  <a:pt x="6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6" name="Freeform 3600"/>
          <p:cNvSpPr>
            <a:spLocks noChangeAspect="1"/>
          </p:cNvSpPr>
          <p:nvPr/>
        </p:nvSpPr>
        <p:spPr bwMode="auto">
          <a:xfrm>
            <a:off x="2633663" y="1973476"/>
            <a:ext cx="25400" cy="6350"/>
          </a:xfrm>
          <a:custGeom>
            <a:avLst/>
            <a:gdLst>
              <a:gd name="T0" fmla="*/ 12 w 13"/>
              <a:gd name="T1" fmla="*/ 0 h 3"/>
              <a:gd name="T2" fmla="*/ 15 w 13"/>
              <a:gd name="T3" fmla="*/ 3 h 3"/>
              <a:gd name="T4" fmla="*/ 7 w 13"/>
              <a:gd name="T5" fmla="*/ 3 h 3"/>
              <a:gd name="T6" fmla="*/ 1 w 13"/>
              <a:gd name="T7" fmla="*/ 3 h 3"/>
              <a:gd name="T8" fmla="*/ 5 w 13"/>
              <a:gd name="T9" fmla="*/ 0 h 3"/>
              <a:gd name="T10" fmla="*/ 12 w 1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"/>
              <a:gd name="T20" fmla="*/ 13 w 1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">
                <a:moveTo>
                  <a:pt x="10" y="0"/>
                </a:moveTo>
                <a:cubicBezTo>
                  <a:pt x="11" y="0"/>
                  <a:pt x="13" y="2"/>
                  <a:pt x="12" y="2"/>
                </a:cubicBezTo>
                <a:cubicBezTo>
                  <a:pt x="11" y="3"/>
                  <a:pt x="8" y="2"/>
                  <a:pt x="6" y="2"/>
                </a:cubicBezTo>
                <a:cubicBezTo>
                  <a:pt x="5" y="2"/>
                  <a:pt x="2" y="3"/>
                  <a:pt x="1" y="2"/>
                </a:cubicBezTo>
                <a:cubicBezTo>
                  <a:pt x="0" y="1"/>
                  <a:pt x="3" y="0"/>
                  <a:pt x="4" y="0"/>
                </a:cubicBezTo>
                <a:cubicBezTo>
                  <a:pt x="6" y="0"/>
                  <a:pt x="8" y="0"/>
                  <a:pt x="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7" name="Freeform 3601"/>
          <p:cNvSpPr>
            <a:spLocks noChangeAspect="1"/>
          </p:cNvSpPr>
          <p:nvPr/>
        </p:nvSpPr>
        <p:spPr bwMode="auto">
          <a:xfrm>
            <a:off x="3068639" y="1829013"/>
            <a:ext cx="1228725" cy="1014413"/>
          </a:xfrm>
          <a:custGeom>
            <a:avLst/>
            <a:gdLst>
              <a:gd name="T0" fmla="*/ 702 w 645"/>
              <a:gd name="T1" fmla="*/ 88 h 532"/>
              <a:gd name="T2" fmla="*/ 726 w 645"/>
              <a:gd name="T3" fmla="*/ 98 h 532"/>
              <a:gd name="T4" fmla="*/ 685 w 645"/>
              <a:gd name="T5" fmla="*/ 112 h 532"/>
              <a:gd name="T6" fmla="*/ 683 w 645"/>
              <a:gd name="T7" fmla="*/ 136 h 532"/>
              <a:gd name="T8" fmla="*/ 661 w 645"/>
              <a:gd name="T9" fmla="*/ 174 h 532"/>
              <a:gd name="T10" fmla="*/ 684 w 645"/>
              <a:gd name="T11" fmla="*/ 193 h 532"/>
              <a:gd name="T12" fmla="*/ 665 w 645"/>
              <a:gd name="T13" fmla="*/ 207 h 532"/>
              <a:gd name="T14" fmla="*/ 671 w 645"/>
              <a:gd name="T15" fmla="*/ 223 h 532"/>
              <a:gd name="T16" fmla="*/ 674 w 645"/>
              <a:gd name="T17" fmla="*/ 251 h 532"/>
              <a:gd name="T18" fmla="*/ 646 w 645"/>
              <a:gd name="T19" fmla="*/ 256 h 532"/>
              <a:gd name="T20" fmla="*/ 678 w 645"/>
              <a:gd name="T21" fmla="*/ 274 h 532"/>
              <a:gd name="T22" fmla="*/ 641 w 645"/>
              <a:gd name="T23" fmla="*/ 291 h 532"/>
              <a:gd name="T24" fmla="*/ 637 w 645"/>
              <a:gd name="T25" fmla="*/ 303 h 532"/>
              <a:gd name="T26" fmla="*/ 598 w 645"/>
              <a:gd name="T27" fmla="*/ 297 h 532"/>
              <a:gd name="T28" fmla="*/ 594 w 645"/>
              <a:gd name="T29" fmla="*/ 310 h 532"/>
              <a:gd name="T30" fmla="*/ 599 w 645"/>
              <a:gd name="T31" fmla="*/ 324 h 532"/>
              <a:gd name="T32" fmla="*/ 629 w 645"/>
              <a:gd name="T33" fmla="*/ 340 h 532"/>
              <a:gd name="T34" fmla="*/ 640 w 645"/>
              <a:gd name="T35" fmla="*/ 362 h 532"/>
              <a:gd name="T36" fmla="*/ 622 w 645"/>
              <a:gd name="T37" fmla="*/ 376 h 532"/>
              <a:gd name="T38" fmla="*/ 554 w 645"/>
              <a:gd name="T39" fmla="*/ 336 h 532"/>
              <a:gd name="T40" fmla="*/ 584 w 645"/>
              <a:gd name="T41" fmla="*/ 359 h 532"/>
              <a:gd name="T42" fmla="*/ 540 w 645"/>
              <a:gd name="T43" fmla="*/ 380 h 532"/>
              <a:gd name="T44" fmla="*/ 580 w 645"/>
              <a:gd name="T45" fmla="*/ 383 h 532"/>
              <a:gd name="T46" fmla="*/ 598 w 645"/>
              <a:gd name="T47" fmla="*/ 405 h 532"/>
              <a:gd name="T48" fmla="*/ 487 w 645"/>
              <a:gd name="T49" fmla="*/ 429 h 532"/>
              <a:gd name="T50" fmla="*/ 434 w 645"/>
              <a:gd name="T51" fmla="*/ 492 h 532"/>
              <a:gd name="T52" fmla="*/ 406 w 645"/>
              <a:gd name="T53" fmla="*/ 500 h 532"/>
              <a:gd name="T54" fmla="*/ 377 w 645"/>
              <a:gd name="T55" fmla="*/ 531 h 532"/>
              <a:gd name="T56" fmla="*/ 344 w 645"/>
              <a:gd name="T57" fmla="*/ 590 h 532"/>
              <a:gd name="T58" fmla="*/ 299 w 645"/>
              <a:gd name="T59" fmla="*/ 614 h 532"/>
              <a:gd name="T60" fmla="*/ 238 w 645"/>
              <a:gd name="T61" fmla="*/ 565 h 532"/>
              <a:gd name="T62" fmla="*/ 210 w 645"/>
              <a:gd name="T63" fmla="*/ 494 h 532"/>
              <a:gd name="T64" fmla="*/ 208 w 645"/>
              <a:gd name="T65" fmla="*/ 437 h 532"/>
              <a:gd name="T66" fmla="*/ 253 w 645"/>
              <a:gd name="T67" fmla="*/ 392 h 532"/>
              <a:gd name="T68" fmla="*/ 222 w 645"/>
              <a:gd name="T69" fmla="*/ 370 h 532"/>
              <a:gd name="T70" fmla="*/ 217 w 645"/>
              <a:gd name="T71" fmla="*/ 352 h 532"/>
              <a:gd name="T72" fmla="*/ 193 w 645"/>
              <a:gd name="T73" fmla="*/ 270 h 532"/>
              <a:gd name="T74" fmla="*/ 85 w 645"/>
              <a:gd name="T75" fmla="*/ 221 h 532"/>
              <a:gd name="T76" fmla="*/ 50 w 645"/>
              <a:gd name="T77" fmla="*/ 211 h 532"/>
              <a:gd name="T78" fmla="*/ 34 w 645"/>
              <a:gd name="T79" fmla="*/ 195 h 532"/>
              <a:gd name="T80" fmla="*/ 65 w 645"/>
              <a:gd name="T81" fmla="*/ 181 h 532"/>
              <a:gd name="T82" fmla="*/ 37 w 645"/>
              <a:gd name="T83" fmla="*/ 148 h 532"/>
              <a:gd name="T84" fmla="*/ 122 w 645"/>
              <a:gd name="T85" fmla="*/ 106 h 532"/>
              <a:gd name="T86" fmla="*/ 132 w 645"/>
              <a:gd name="T87" fmla="*/ 79 h 532"/>
              <a:gd name="T88" fmla="*/ 254 w 645"/>
              <a:gd name="T89" fmla="*/ 43 h 532"/>
              <a:gd name="T90" fmla="*/ 300 w 645"/>
              <a:gd name="T91" fmla="*/ 55 h 532"/>
              <a:gd name="T92" fmla="*/ 362 w 645"/>
              <a:gd name="T93" fmla="*/ 61 h 532"/>
              <a:gd name="T94" fmla="*/ 388 w 645"/>
              <a:gd name="T95" fmla="*/ 32 h 532"/>
              <a:gd name="T96" fmla="*/ 407 w 645"/>
              <a:gd name="T97" fmla="*/ 20 h 532"/>
              <a:gd name="T98" fmla="*/ 458 w 645"/>
              <a:gd name="T99" fmla="*/ 11 h 532"/>
              <a:gd name="T100" fmla="*/ 592 w 645"/>
              <a:gd name="T101" fmla="*/ 7 h 532"/>
              <a:gd name="T102" fmla="*/ 522 w 645"/>
              <a:gd name="T103" fmla="*/ 25 h 532"/>
              <a:gd name="T104" fmla="*/ 655 w 645"/>
              <a:gd name="T105" fmla="*/ 30 h 532"/>
              <a:gd name="T106" fmla="*/ 508 w 645"/>
              <a:gd name="T107" fmla="*/ 55 h 532"/>
              <a:gd name="T108" fmla="*/ 622 w 645"/>
              <a:gd name="T109" fmla="*/ 52 h 532"/>
              <a:gd name="T110" fmla="*/ 634 w 645"/>
              <a:gd name="T111" fmla="*/ 85 h 532"/>
              <a:gd name="T112" fmla="*/ 701 w 645"/>
              <a:gd name="T113" fmla="*/ 66 h 5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5"/>
              <a:gd name="T172" fmla="*/ 0 h 532"/>
              <a:gd name="T173" fmla="*/ 645 w 645"/>
              <a:gd name="T174" fmla="*/ 532 h 5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5" h="532">
                <a:moveTo>
                  <a:pt x="645" y="54"/>
                </a:moveTo>
                <a:cubicBezTo>
                  <a:pt x="638" y="61"/>
                  <a:pt x="627" y="60"/>
                  <a:pt x="618" y="65"/>
                </a:cubicBezTo>
                <a:cubicBezTo>
                  <a:pt x="616" y="66"/>
                  <a:pt x="619" y="70"/>
                  <a:pt x="616" y="70"/>
                </a:cubicBezTo>
                <a:cubicBezTo>
                  <a:pt x="610" y="72"/>
                  <a:pt x="605" y="74"/>
                  <a:pt x="601" y="75"/>
                </a:cubicBezTo>
                <a:cubicBezTo>
                  <a:pt x="596" y="76"/>
                  <a:pt x="590" y="73"/>
                  <a:pt x="585" y="73"/>
                </a:cubicBezTo>
                <a:cubicBezTo>
                  <a:pt x="579" y="80"/>
                  <a:pt x="567" y="73"/>
                  <a:pt x="558" y="76"/>
                </a:cubicBezTo>
                <a:cubicBezTo>
                  <a:pt x="556" y="76"/>
                  <a:pt x="556" y="80"/>
                  <a:pt x="558" y="80"/>
                </a:cubicBezTo>
                <a:cubicBezTo>
                  <a:pt x="563" y="78"/>
                  <a:pt x="569" y="81"/>
                  <a:pt x="574" y="80"/>
                </a:cubicBezTo>
                <a:cubicBezTo>
                  <a:pt x="579" y="80"/>
                  <a:pt x="583" y="78"/>
                  <a:pt x="588" y="78"/>
                </a:cubicBezTo>
                <a:cubicBezTo>
                  <a:pt x="594" y="78"/>
                  <a:pt x="601" y="79"/>
                  <a:pt x="605" y="82"/>
                </a:cubicBezTo>
                <a:cubicBezTo>
                  <a:pt x="601" y="86"/>
                  <a:pt x="594" y="87"/>
                  <a:pt x="589" y="88"/>
                </a:cubicBezTo>
                <a:cubicBezTo>
                  <a:pt x="584" y="89"/>
                  <a:pt x="579" y="88"/>
                  <a:pt x="574" y="88"/>
                </a:cubicBezTo>
                <a:cubicBezTo>
                  <a:pt x="571" y="88"/>
                  <a:pt x="566" y="86"/>
                  <a:pt x="563" y="88"/>
                </a:cubicBezTo>
                <a:cubicBezTo>
                  <a:pt x="560" y="90"/>
                  <a:pt x="555" y="95"/>
                  <a:pt x="558" y="97"/>
                </a:cubicBezTo>
                <a:cubicBezTo>
                  <a:pt x="562" y="99"/>
                  <a:pt x="566" y="93"/>
                  <a:pt x="571" y="93"/>
                </a:cubicBezTo>
                <a:cubicBezTo>
                  <a:pt x="576" y="92"/>
                  <a:pt x="583" y="89"/>
                  <a:pt x="586" y="92"/>
                </a:cubicBezTo>
                <a:cubicBezTo>
                  <a:pt x="589" y="94"/>
                  <a:pt x="583" y="99"/>
                  <a:pt x="580" y="100"/>
                </a:cubicBezTo>
                <a:cubicBezTo>
                  <a:pt x="578" y="101"/>
                  <a:pt x="574" y="98"/>
                  <a:pt x="571" y="99"/>
                </a:cubicBezTo>
                <a:cubicBezTo>
                  <a:pt x="568" y="101"/>
                  <a:pt x="566" y="105"/>
                  <a:pt x="565" y="109"/>
                </a:cubicBezTo>
                <a:cubicBezTo>
                  <a:pt x="565" y="111"/>
                  <a:pt x="570" y="111"/>
                  <a:pt x="569" y="113"/>
                </a:cubicBezTo>
                <a:cubicBezTo>
                  <a:pt x="567" y="117"/>
                  <a:pt x="564" y="120"/>
                  <a:pt x="560" y="122"/>
                </a:cubicBezTo>
                <a:cubicBezTo>
                  <a:pt x="558" y="123"/>
                  <a:pt x="554" y="119"/>
                  <a:pt x="553" y="121"/>
                </a:cubicBezTo>
                <a:cubicBezTo>
                  <a:pt x="550" y="126"/>
                  <a:pt x="549" y="132"/>
                  <a:pt x="547" y="137"/>
                </a:cubicBezTo>
                <a:cubicBezTo>
                  <a:pt x="546" y="141"/>
                  <a:pt x="542" y="144"/>
                  <a:pt x="542" y="148"/>
                </a:cubicBezTo>
                <a:cubicBezTo>
                  <a:pt x="542" y="151"/>
                  <a:pt x="548" y="145"/>
                  <a:pt x="551" y="145"/>
                </a:cubicBezTo>
                <a:cubicBezTo>
                  <a:pt x="557" y="145"/>
                  <a:pt x="562" y="147"/>
                  <a:pt x="568" y="150"/>
                </a:cubicBezTo>
                <a:cubicBezTo>
                  <a:pt x="569" y="151"/>
                  <a:pt x="570" y="154"/>
                  <a:pt x="568" y="154"/>
                </a:cubicBezTo>
                <a:cubicBezTo>
                  <a:pt x="563" y="154"/>
                  <a:pt x="558" y="149"/>
                  <a:pt x="553" y="150"/>
                </a:cubicBezTo>
                <a:cubicBezTo>
                  <a:pt x="551" y="150"/>
                  <a:pt x="552" y="155"/>
                  <a:pt x="554" y="156"/>
                </a:cubicBezTo>
                <a:cubicBezTo>
                  <a:pt x="559" y="159"/>
                  <a:pt x="564" y="160"/>
                  <a:pt x="570" y="161"/>
                </a:cubicBezTo>
                <a:cubicBezTo>
                  <a:pt x="572" y="162"/>
                  <a:pt x="574" y="158"/>
                  <a:pt x="576" y="160"/>
                </a:cubicBezTo>
                <a:cubicBezTo>
                  <a:pt x="578" y="163"/>
                  <a:pt x="580" y="170"/>
                  <a:pt x="577" y="171"/>
                </a:cubicBezTo>
                <a:cubicBezTo>
                  <a:pt x="570" y="172"/>
                  <a:pt x="564" y="170"/>
                  <a:pt x="557" y="169"/>
                </a:cubicBezTo>
                <a:cubicBezTo>
                  <a:pt x="553" y="169"/>
                  <a:pt x="542" y="167"/>
                  <a:pt x="539" y="168"/>
                </a:cubicBezTo>
                <a:cubicBezTo>
                  <a:pt x="537" y="169"/>
                  <a:pt x="551" y="170"/>
                  <a:pt x="554" y="172"/>
                </a:cubicBezTo>
                <a:cubicBezTo>
                  <a:pt x="555" y="173"/>
                  <a:pt x="545" y="174"/>
                  <a:pt x="542" y="175"/>
                </a:cubicBezTo>
                <a:cubicBezTo>
                  <a:pt x="539" y="175"/>
                  <a:pt x="540" y="172"/>
                  <a:pt x="537" y="172"/>
                </a:cubicBezTo>
                <a:cubicBezTo>
                  <a:pt x="534" y="172"/>
                  <a:pt x="530" y="173"/>
                  <a:pt x="531" y="175"/>
                </a:cubicBezTo>
                <a:cubicBezTo>
                  <a:pt x="532" y="179"/>
                  <a:pt x="541" y="180"/>
                  <a:pt x="541" y="184"/>
                </a:cubicBezTo>
                <a:cubicBezTo>
                  <a:pt x="547" y="186"/>
                  <a:pt x="554" y="184"/>
                  <a:pt x="559" y="186"/>
                </a:cubicBezTo>
                <a:cubicBezTo>
                  <a:pt x="561" y="187"/>
                  <a:pt x="559" y="190"/>
                  <a:pt x="557" y="191"/>
                </a:cubicBezTo>
                <a:cubicBezTo>
                  <a:pt x="551" y="191"/>
                  <a:pt x="546" y="189"/>
                  <a:pt x="540" y="190"/>
                </a:cubicBezTo>
                <a:cubicBezTo>
                  <a:pt x="539" y="191"/>
                  <a:pt x="539" y="193"/>
                  <a:pt x="540" y="194"/>
                </a:cubicBezTo>
                <a:cubicBezTo>
                  <a:pt x="546" y="196"/>
                  <a:pt x="556" y="192"/>
                  <a:pt x="561" y="196"/>
                </a:cubicBezTo>
                <a:cubicBezTo>
                  <a:pt x="564" y="198"/>
                  <a:pt x="564" y="206"/>
                  <a:pt x="562" y="209"/>
                </a:cubicBezTo>
                <a:cubicBezTo>
                  <a:pt x="559" y="212"/>
                  <a:pt x="555" y="207"/>
                  <a:pt x="551" y="205"/>
                </a:cubicBezTo>
                <a:cubicBezTo>
                  <a:pt x="546" y="203"/>
                  <a:pt x="542" y="199"/>
                  <a:pt x="536" y="198"/>
                </a:cubicBezTo>
                <a:cubicBezTo>
                  <a:pt x="534" y="198"/>
                  <a:pt x="531" y="201"/>
                  <a:pt x="532" y="202"/>
                </a:cubicBezTo>
                <a:cubicBezTo>
                  <a:pt x="537" y="206"/>
                  <a:pt x="547" y="204"/>
                  <a:pt x="550" y="210"/>
                </a:cubicBezTo>
                <a:cubicBezTo>
                  <a:pt x="552" y="214"/>
                  <a:pt x="539" y="209"/>
                  <a:pt x="538" y="213"/>
                </a:cubicBezTo>
                <a:cubicBezTo>
                  <a:pt x="537" y="217"/>
                  <a:pt x="546" y="211"/>
                  <a:pt x="549" y="213"/>
                </a:cubicBezTo>
                <a:cubicBezTo>
                  <a:pt x="551" y="214"/>
                  <a:pt x="549" y="217"/>
                  <a:pt x="549" y="219"/>
                </a:cubicBezTo>
                <a:cubicBezTo>
                  <a:pt x="548" y="220"/>
                  <a:pt x="545" y="222"/>
                  <a:pt x="546" y="222"/>
                </a:cubicBezTo>
                <a:cubicBezTo>
                  <a:pt x="551" y="224"/>
                  <a:pt x="557" y="222"/>
                  <a:pt x="562" y="224"/>
                </a:cubicBezTo>
                <a:cubicBezTo>
                  <a:pt x="563" y="224"/>
                  <a:pt x="565" y="227"/>
                  <a:pt x="565" y="228"/>
                </a:cubicBezTo>
                <a:cubicBezTo>
                  <a:pt x="564" y="230"/>
                  <a:pt x="561" y="231"/>
                  <a:pt x="559" y="231"/>
                </a:cubicBezTo>
                <a:cubicBezTo>
                  <a:pt x="554" y="230"/>
                  <a:pt x="550" y="227"/>
                  <a:pt x="546" y="226"/>
                </a:cubicBezTo>
                <a:cubicBezTo>
                  <a:pt x="543" y="225"/>
                  <a:pt x="539" y="226"/>
                  <a:pt x="536" y="225"/>
                </a:cubicBezTo>
                <a:cubicBezTo>
                  <a:pt x="534" y="225"/>
                  <a:pt x="533" y="228"/>
                  <a:pt x="533" y="230"/>
                </a:cubicBezTo>
                <a:cubicBezTo>
                  <a:pt x="532" y="234"/>
                  <a:pt x="531" y="239"/>
                  <a:pt x="534" y="242"/>
                </a:cubicBezTo>
                <a:cubicBezTo>
                  <a:pt x="536" y="244"/>
                  <a:pt x="534" y="235"/>
                  <a:pt x="537" y="235"/>
                </a:cubicBezTo>
                <a:cubicBezTo>
                  <a:pt x="542" y="235"/>
                  <a:pt x="544" y="239"/>
                  <a:pt x="551" y="240"/>
                </a:cubicBezTo>
                <a:cubicBezTo>
                  <a:pt x="552" y="242"/>
                  <a:pt x="549" y="246"/>
                  <a:pt x="549" y="248"/>
                </a:cubicBezTo>
                <a:cubicBezTo>
                  <a:pt x="545" y="250"/>
                  <a:pt x="541" y="248"/>
                  <a:pt x="537" y="249"/>
                </a:cubicBezTo>
                <a:cubicBezTo>
                  <a:pt x="535" y="250"/>
                  <a:pt x="533" y="253"/>
                  <a:pt x="531" y="252"/>
                </a:cubicBezTo>
                <a:cubicBezTo>
                  <a:pt x="524" y="252"/>
                  <a:pt x="516" y="249"/>
                  <a:pt x="510" y="246"/>
                </a:cubicBezTo>
                <a:cubicBezTo>
                  <a:pt x="508" y="245"/>
                  <a:pt x="510" y="241"/>
                  <a:pt x="507" y="241"/>
                </a:cubicBezTo>
                <a:cubicBezTo>
                  <a:pt x="505" y="241"/>
                  <a:pt x="505" y="247"/>
                  <a:pt x="503" y="246"/>
                </a:cubicBezTo>
                <a:cubicBezTo>
                  <a:pt x="499" y="246"/>
                  <a:pt x="498" y="238"/>
                  <a:pt x="494" y="238"/>
                </a:cubicBezTo>
                <a:cubicBezTo>
                  <a:pt x="492" y="241"/>
                  <a:pt x="497" y="244"/>
                  <a:pt x="498" y="247"/>
                </a:cubicBezTo>
                <a:cubicBezTo>
                  <a:pt x="498" y="248"/>
                  <a:pt x="493" y="250"/>
                  <a:pt x="490" y="253"/>
                </a:cubicBezTo>
                <a:cubicBezTo>
                  <a:pt x="485" y="256"/>
                  <a:pt x="478" y="246"/>
                  <a:pt x="473" y="249"/>
                </a:cubicBezTo>
                <a:cubicBezTo>
                  <a:pt x="470" y="251"/>
                  <a:pt x="478" y="252"/>
                  <a:pt x="484" y="254"/>
                </a:cubicBezTo>
                <a:cubicBezTo>
                  <a:pt x="480" y="255"/>
                  <a:pt x="474" y="253"/>
                  <a:pt x="472" y="256"/>
                </a:cubicBezTo>
                <a:cubicBezTo>
                  <a:pt x="478" y="257"/>
                  <a:pt x="490" y="256"/>
                  <a:pt x="495" y="258"/>
                </a:cubicBezTo>
                <a:cubicBezTo>
                  <a:pt x="497" y="258"/>
                  <a:pt x="495" y="260"/>
                  <a:pt x="494" y="261"/>
                </a:cubicBezTo>
                <a:cubicBezTo>
                  <a:pt x="488" y="262"/>
                  <a:pt x="478" y="259"/>
                  <a:pt x="472" y="261"/>
                </a:cubicBezTo>
                <a:cubicBezTo>
                  <a:pt x="474" y="264"/>
                  <a:pt x="478" y="263"/>
                  <a:pt x="480" y="264"/>
                </a:cubicBezTo>
                <a:cubicBezTo>
                  <a:pt x="483" y="264"/>
                  <a:pt x="480" y="268"/>
                  <a:pt x="491" y="264"/>
                </a:cubicBezTo>
                <a:cubicBezTo>
                  <a:pt x="495" y="265"/>
                  <a:pt x="501" y="266"/>
                  <a:pt x="499" y="270"/>
                </a:cubicBezTo>
                <a:cubicBezTo>
                  <a:pt x="496" y="274"/>
                  <a:pt x="489" y="270"/>
                  <a:pt x="484" y="271"/>
                </a:cubicBezTo>
                <a:cubicBezTo>
                  <a:pt x="483" y="274"/>
                  <a:pt x="490" y="272"/>
                  <a:pt x="491" y="274"/>
                </a:cubicBezTo>
                <a:cubicBezTo>
                  <a:pt x="492" y="275"/>
                  <a:pt x="488" y="278"/>
                  <a:pt x="490" y="278"/>
                </a:cubicBezTo>
                <a:cubicBezTo>
                  <a:pt x="493" y="279"/>
                  <a:pt x="496" y="273"/>
                  <a:pt x="498" y="273"/>
                </a:cubicBezTo>
                <a:cubicBezTo>
                  <a:pt x="508" y="275"/>
                  <a:pt x="516" y="278"/>
                  <a:pt x="524" y="283"/>
                </a:cubicBezTo>
                <a:cubicBezTo>
                  <a:pt x="526" y="284"/>
                  <a:pt x="519" y="286"/>
                  <a:pt x="518" y="289"/>
                </a:cubicBezTo>
                <a:cubicBezTo>
                  <a:pt x="519" y="292"/>
                  <a:pt x="529" y="286"/>
                  <a:pt x="530" y="288"/>
                </a:cubicBezTo>
                <a:cubicBezTo>
                  <a:pt x="532" y="291"/>
                  <a:pt x="523" y="296"/>
                  <a:pt x="525" y="299"/>
                </a:cubicBezTo>
                <a:cubicBezTo>
                  <a:pt x="527" y="301"/>
                  <a:pt x="530" y="294"/>
                  <a:pt x="533" y="295"/>
                </a:cubicBezTo>
                <a:cubicBezTo>
                  <a:pt x="535" y="295"/>
                  <a:pt x="534" y="299"/>
                  <a:pt x="533" y="301"/>
                </a:cubicBezTo>
                <a:cubicBezTo>
                  <a:pt x="532" y="302"/>
                  <a:pt x="527" y="299"/>
                  <a:pt x="528" y="301"/>
                </a:cubicBezTo>
                <a:cubicBezTo>
                  <a:pt x="528" y="305"/>
                  <a:pt x="535" y="307"/>
                  <a:pt x="534" y="311"/>
                </a:cubicBezTo>
                <a:cubicBezTo>
                  <a:pt x="534" y="313"/>
                  <a:pt x="529" y="314"/>
                  <a:pt x="526" y="313"/>
                </a:cubicBezTo>
                <a:cubicBezTo>
                  <a:pt x="523" y="312"/>
                  <a:pt x="525" y="305"/>
                  <a:pt x="522" y="305"/>
                </a:cubicBezTo>
                <a:cubicBezTo>
                  <a:pt x="519" y="305"/>
                  <a:pt x="521" y="312"/>
                  <a:pt x="518" y="313"/>
                </a:cubicBezTo>
                <a:cubicBezTo>
                  <a:pt x="514" y="314"/>
                  <a:pt x="509" y="312"/>
                  <a:pt x="506" y="309"/>
                </a:cubicBezTo>
                <a:cubicBezTo>
                  <a:pt x="502" y="305"/>
                  <a:pt x="503" y="298"/>
                  <a:pt x="499" y="294"/>
                </a:cubicBezTo>
                <a:cubicBezTo>
                  <a:pt x="497" y="292"/>
                  <a:pt x="494" y="294"/>
                  <a:pt x="491" y="293"/>
                </a:cubicBezTo>
                <a:cubicBezTo>
                  <a:pt x="486" y="292"/>
                  <a:pt x="479" y="289"/>
                  <a:pt x="474" y="287"/>
                </a:cubicBezTo>
                <a:cubicBezTo>
                  <a:pt x="470" y="285"/>
                  <a:pt x="467" y="280"/>
                  <a:pt x="462" y="280"/>
                </a:cubicBezTo>
                <a:cubicBezTo>
                  <a:pt x="460" y="280"/>
                  <a:pt x="466" y="285"/>
                  <a:pt x="465" y="286"/>
                </a:cubicBezTo>
                <a:cubicBezTo>
                  <a:pt x="464" y="288"/>
                  <a:pt x="460" y="288"/>
                  <a:pt x="461" y="289"/>
                </a:cubicBezTo>
                <a:cubicBezTo>
                  <a:pt x="464" y="291"/>
                  <a:pt x="468" y="292"/>
                  <a:pt x="472" y="293"/>
                </a:cubicBezTo>
                <a:cubicBezTo>
                  <a:pt x="477" y="294"/>
                  <a:pt x="481" y="293"/>
                  <a:pt x="485" y="294"/>
                </a:cubicBezTo>
                <a:cubicBezTo>
                  <a:pt x="487" y="295"/>
                  <a:pt x="488" y="298"/>
                  <a:pt x="487" y="299"/>
                </a:cubicBezTo>
                <a:cubicBezTo>
                  <a:pt x="482" y="301"/>
                  <a:pt x="474" y="303"/>
                  <a:pt x="469" y="303"/>
                </a:cubicBezTo>
                <a:cubicBezTo>
                  <a:pt x="467" y="303"/>
                  <a:pt x="468" y="299"/>
                  <a:pt x="466" y="299"/>
                </a:cubicBezTo>
                <a:cubicBezTo>
                  <a:pt x="463" y="300"/>
                  <a:pt x="459" y="302"/>
                  <a:pt x="458" y="305"/>
                </a:cubicBezTo>
                <a:cubicBezTo>
                  <a:pt x="464" y="306"/>
                  <a:pt x="461" y="309"/>
                  <a:pt x="460" y="311"/>
                </a:cubicBezTo>
                <a:cubicBezTo>
                  <a:pt x="458" y="314"/>
                  <a:pt x="447" y="314"/>
                  <a:pt x="450" y="316"/>
                </a:cubicBezTo>
                <a:cubicBezTo>
                  <a:pt x="455" y="316"/>
                  <a:pt x="462" y="316"/>
                  <a:pt x="468" y="316"/>
                </a:cubicBezTo>
                <a:cubicBezTo>
                  <a:pt x="469" y="316"/>
                  <a:pt x="479" y="316"/>
                  <a:pt x="478" y="317"/>
                </a:cubicBezTo>
                <a:cubicBezTo>
                  <a:pt x="474" y="319"/>
                  <a:pt x="458" y="318"/>
                  <a:pt x="456" y="323"/>
                </a:cubicBezTo>
                <a:cubicBezTo>
                  <a:pt x="460" y="324"/>
                  <a:pt x="466" y="324"/>
                  <a:pt x="468" y="325"/>
                </a:cubicBezTo>
                <a:cubicBezTo>
                  <a:pt x="471" y="321"/>
                  <a:pt x="478" y="320"/>
                  <a:pt x="483" y="319"/>
                </a:cubicBezTo>
                <a:cubicBezTo>
                  <a:pt x="488" y="318"/>
                  <a:pt x="493" y="318"/>
                  <a:pt x="497" y="318"/>
                </a:cubicBezTo>
                <a:cubicBezTo>
                  <a:pt x="505" y="319"/>
                  <a:pt x="513" y="321"/>
                  <a:pt x="521" y="322"/>
                </a:cubicBezTo>
                <a:cubicBezTo>
                  <a:pt x="523" y="323"/>
                  <a:pt x="529" y="320"/>
                  <a:pt x="527" y="323"/>
                </a:cubicBezTo>
                <a:cubicBezTo>
                  <a:pt x="521" y="328"/>
                  <a:pt x="515" y="327"/>
                  <a:pt x="508" y="330"/>
                </a:cubicBezTo>
                <a:cubicBezTo>
                  <a:pt x="508" y="335"/>
                  <a:pt x="501" y="334"/>
                  <a:pt x="498" y="337"/>
                </a:cubicBezTo>
                <a:cubicBezTo>
                  <a:pt x="493" y="342"/>
                  <a:pt x="488" y="348"/>
                  <a:pt x="481" y="351"/>
                </a:cubicBezTo>
                <a:cubicBezTo>
                  <a:pt x="472" y="355"/>
                  <a:pt x="461" y="355"/>
                  <a:pt x="451" y="357"/>
                </a:cubicBezTo>
                <a:cubicBezTo>
                  <a:pt x="444" y="359"/>
                  <a:pt x="437" y="362"/>
                  <a:pt x="430" y="363"/>
                </a:cubicBezTo>
                <a:cubicBezTo>
                  <a:pt x="426" y="364"/>
                  <a:pt x="422" y="364"/>
                  <a:pt x="418" y="363"/>
                </a:cubicBezTo>
                <a:cubicBezTo>
                  <a:pt x="414" y="362"/>
                  <a:pt x="410" y="356"/>
                  <a:pt x="406" y="357"/>
                </a:cubicBezTo>
                <a:cubicBezTo>
                  <a:pt x="403" y="358"/>
                  <a:pt x="413" y="363"/>
                  <a:pt x="411" y="366"/>
                </a:cubicBezTo>
                <a:cubicBezTo>
                  <a:pt x="409" y="370"/>
                  <a:pt x="400" y="369"/>
                  <a:pt x="397" y="373"/>
                </a:cubicBezTo>
                <a:cubicBezTo>
                  <a:pt x="391" y="379"/>
                  <a:pt x="391" y="389"/>
                  <a:pt x="386" y="395"/>
                </a:cubicBezTo>
                <a:cubicBezTo>
                  <a:pt x="382" y="400"/>
                  <a:pt x="375" y="400"/>
                  <a:pt x="370" y="403"/>
                </a:cubicBezTo>
                <a:cubicBezTo>
                  <a:pt x="367" y="405"/>
                  <a:pt x="366" y="411"/>
                  <a:pt x="362" y="410"/>
                </a:cubicBezTo>
                <a:cubicBezTo>
                  <a:pt x="358" y="409"/>
                  <a:pt x="348" y="413"/>
                  <a:pt x="344" y="410"/>
                </a:cubicBezTo>
                <a:cubicBezTo>
                  <a:pt x="342" y="408"/>
                  <a:pt x="354" y="404"/>
                  <a:pt x="352" y="402"/>
                </a:cubicBezTo>
                <a:cubicBezTo>
                  <a:pt x="349" y="399"/>
                  <a:pt x="344" y="400"/>
                  <a:pt x="341" y="402"/>
                </a:cubicBezTo>
                <a:cubicBezTo>
                  <a:pt x="338" y="404"/>
                  <a:pt x="339" y="408"/>
                  <a:pt x="338" y="411"/>
                </a:cubicBezTo>
                <a:cubicBezTo>
                  <a:pt x="338" y="413"/>
                  <a:pt x="339" y="415"/>
                  <a:pt x="338" y="416"/>
                </a:cubicBezTo>
                <a:cubicBezTo>
                  <a:pt x="335" y="417"/>
                  <a:pt x="330" y="415"/>
                  <a:pt x="327" y="416"/>
                </a:cubicBezTo>
                <a:cubicBezTo>
                  <a:pt x="323" y="416"/>
                  <a:pt x="318" y="416"/>
                  <a:pt x="316" y="419"/>
                </a:cubicBezTo>
                <a:cubicBezTo>
                  <a:pt x="315" y="421"/>
                  <a:pt x="321" y="424"/>
                  <a:pt x="319" y="425"/>
                </a:cubicBezTo>
                <a:cubicBezTo>
                  <a:pt x="316" y="428"/>
                  <a:pt x="308" y="423"/>
                  <a:pt x="307" y="427"/>
                </a:cubicBezTo>
                <a:cubicBezTo>
                  <a:pt x="305" y="432"/>
                  <a:pt x="316" y="437"/>
                  <a:pt x="314" y="442"/>
                </a:cubicBezTo>
                <a:cubicBezTo>
                  <a:pt x="313" y="446"/>
                  <a:pt x="303" y="438"/>
                  <a:pt x="302" y="442"/>
                </a:cubicBezTo>
                <a:cubicBezTo>
                  <a:pt x="300" y="447"/>
                  <a:pt x="310" y="450"/>
                  <a:pt x="309" y="456"/>
                </a:cubicBezTo>
                <a:cubicBezTo>
                  <a:pt x="309" y="460"/>
                  <a:pt x="302" y="459"/>
                  <a:pt x="299" y="462"/>
                </a:cubicBezTo>
                <a:cubicBezTo>
                  <a:pt x="295" y="466"/>
                  <a:pt x="292" y="470"/>
                  <a:pt x="290" y="474"/>
                </a:cubicBezTo>
                <a:cubicBezTo>
                  <a:pt x="288" y="480"/>
                  <a:pt x="289" y="486"/>
                  <a:pt x="287" y="491"/>
                </a:cubicBezTo>
                <a:cubicBezTo>
                  <a:pt x="285" y="496"/>
                  <a:pt x="280" y="499"/>
                  <a:pt x="278" y="503"/>
                </a:cubicBezTo>
                <a:cubicBezTo>
                  <a:pt x="276" y="507"/>
                  <a:pt x="275" y="512"/>
                  <a:pt x="274" y="517"/>
                </a:cubicBezTo>
                <a:cubicBezTo>
                  <a:pt x="273" y="521"/>
                  <a:pt x="275" y="527"/>
                  <a:pt x="271" y="530"/>
                </a:cubicBezTo>
                <a:cubicBezTo>
                  <a:pt x="266" y="532"/>
                  <a:pt x="259" y="531"/>
                  <a:pt x="254" y="527"/>
                </a:cubicBezTo>
                <a:cubicBezTo>
                  <a:pt x="250" y="524"/>
                  <a:pt x="252" y="516"/>
                  <a:pt x="249" y="511"/>
                </a:cubicBezTo>
                <a:cubicBezTo>
                  <a:pt x="247" y="509"/>
                  <a:pt x="244" y="511"/>
                  <a:pt x="241" y="511"/>
                </a:cubicBezTo>
                <a:cubicBezTo>
                  <a:pt x="235" y="511"/>
                  <a:pt x="227" y="515"/>
                  <a:pt x="221" y="512"/>
                </a:cubicBezTo>
                <a:cubicBezTo>
                  <a:pt x="216" y="510"/>
                  <a:pt x="214" y="504"/>
                  <a:pt x="211" y="499"/>
                </a:cubicBezTo>
                <a:cubicBezTo>
                  <a:pt x="206" y="493"/>
                  <a:pt x="200" y="488"/>
                  <a:pt x="197" y="481"/>
                </a:cubicBezTo>
                <a:cubicBezTo>
                  <a:pt x="195" y="478"/>
                  <a:pt x="199" y="474"/>
                  <a:pt x="198" y="470"/>
                </a:cubicBezTo>
                <a:cubicBezTo>
                  <a:pt x="197" y="467"/>
                  <a:pt x="193" y="466"/>
                  <a:pt x="192" y="463"/>
                </a:cubicBezTo>
                <a:cubicBezTo>
                  <a:pt x="189" y="460"/>
                  <a:pt x="189" y="456"/>
                  <a:pt x="187" y="452"/>
                </a:cubicBezTo>
                <a:cubicBezTo>
                  <a:pt x="185" y="447"/>
                  <a:pt x="182" y="442"/>
                  <a:pt x="181" y="437"/>
                </a:cubicBezTo>
                <a:cubicBezTo>
                  <a:pt x="180" y="431"/>
                  <a:pt x="184" y="426"/>
                  <a:pt x="182" y="421"/>
                </a:cubicBezTo>
                <a:cubicBezTo>
                  <a:pt x="182" y="417"/>
                  <a:pt x="177" y="415"/>
                  <a:pt x="175" y="411"/>
                </a:cubicBezTo>
                <a:cubicBezTo>
                  <a:pt x="173" y="408"/>
                  <a:pt x="171" y="404"/>
                  <a:pt x="172" y="400"/>
                </a:cubicBezTo>
                <a:cubicBezTo>
                  <a:pt x="173" y="396"/>
                  <a:pt x="180" y="394"/>
                  <a:pt x="179" y="390"/>
                </a:cubicBezTo>
                <a:cubicBezTo>
                  <a:pt x="179" y="386"/>
                  <a:pt x="172" y="388"/>
                  <a:pt x="170" y="385"/>
                </a:cubicBezTo>
                <a:cubicBezTo>
                  <a:pt x="169" y="382"/>
                  <a:pt x="170" y="379"/>
                  <a:pt x="170" y="376"/>
                </a:cubicBezTo>
                <a:cubicBezTo>
                  <a:pt x="171" y="372"/>
                  <a:pt x="170" y="367"/>
                  <a:pt x="173" y="364"/>
                </a:cubicBezTo>
                <a:cubicBezTo>
                  <a:pt x="175" y="362"/>
                  <a:pt x="181" y="365"/>
                  <a:pt x="184" y="363"/>
                </a:cubicBezTo>
                <a:cubicBezTo>
                  <a:pt x="186" y="361"/>
                  <a:pt x="184" y="356"/>
                  <a:pt x="187" y="354"/>
                </a:cubicBezTo>
                <a:cubicBezTo>
                  <a:pt x="192" y="352"/>
                  <a:pt x="198" y="357"/>
                  <a:pt x="202" y="354"/>
                </a:cubicBezTo>
                <a:cubicBezTo>
                  <a:pt x="206" y="351"/>
                  <a:pt x="206" y="344"/>
                  <a:pt x="207" y="339"/>
                </a:cubicBezTo>
                <a:cubicBezTo>
                  <a:pt x="209" y="335"/>
                  <a:pt x="212" y="330"/>
                  <a:pt x="211" y="326"/>
                </a:cubicBezTo>
                <a:cubicBezTo>
                  <a:pt x="211" y="324"/>
                  <a:pt x="208" y="323"/>
                  <a:pt x="206" y="323"/>
                </a:cubicBezTo>
                <a:cubicBezTo>
                  <a:pt x="202" y="322"/>
                  <a:pt x="198" y="323"/>
                  <a:pt x="195" y="322"/>
                </a:cubicBezTo>
                <a:cubicBezTo>
                  <a:pt x="188" y="321"/>
                  <a:pt x="182" y="319"/>
                  <a:pt x="176" y="317"/>
                </a:cubicBezTo>
                <a:cubicBezTo>
                  <a:pt x="174" y="315"/>
                  <a:pt x="168" y="312"/>
                  <a:pt x="170" y="310"/>
                </a:cubicBezTo>
                <a:cubicBezTo>
                  <a:pt x="174" y="306"/>
                  <a:pt x="180" y="308"/>
                  <a:pt x="185" y="308"/>
                </a:cubicBezTo>
                <a:cubicBezTo>
                  <a:pt x="195" y="310"/>
                  <a:pt x="204" y="320"/>
                  <a:pt x="213" y="317"/>
                </a:cubicBezTo>
                <a:cubicBezTo>
                  <a:pt x="219" y="315"/>
                  <a:pt x="208" y="306"/>
                  <a:pt x="204" y="302"/>
                </a:cubicBezTo>
                <a:cubicBezTo>
                  <a:pt x="201" y="298"/>
                  <a:pt x="196" y="296"/>
                  <a:pt x="193" y="293"/>
                </a:cubicBezTo>
                <a:cubicBezTo>
                  <a:pt x="190" y="291"/>
                  <a:pt x="190" y="285"/>
                  <a:pt x="186" y="285"/>
                </a:cubicBezTo>
                <a:cubicBezTo>
                  <a:pt x="183" y="285"/>
                  <a:pt x="184" y="292"/>
                  <a:pt x="181" y="293"/>
                </a:cubicBezTo>
                <a:cubicBezTo>
                  <a:pt x="174" y="293"/>
                  <a:pt x="166" y="292"/>
                  <a:pt x="161" y="287"/>
                </a:cubicBezTo>
                <a:cubicBezTo>
                  <a:pt x="158" y="284"/>
                  <a:pt x="162" y="279"/>
                  <a:pt x="164" y="275"/>
                </a:cubicBezTo>
                <a:cubicBezTo>
                  <a:pt x="165" y="271"/>
                  <a:pt x="171" y="268"/>
                  <a:pt x="171" y="264"/>
                </a:cubicBezTo>
                <a:cubicBezTo>
                  <a:pt x="172" y="258"/>
                  <a:pt x="169" y="253"/>
                  <a:pt x="167" y="247"/>
                </a:cubicBezTo>
                <a:cubicBezTo>
                  <a:pt x="165" y="240"/>
                  <a:pt x="164" y="232"/>
                  <a:pt x="161" y="225"/>
                </a:cubicBezTo>
                <a:cubicBezTo>
                  <a:pt x="156" y="217"/>
                  <a:pt x="148" y="212"/>
                  <a:pt x="142" y="204"/>
                </a:cubicBezTo>
                <a:cubicBezTo>
                  <a:pt x="141" y="202"/>
                  <a:pt x="142" y="198"/>
                  <a:pt x="139" y="197"/>
                </a:cubicBezTo>
                <a:cubicBezTo>
                  <a:pt x="133" y="193"/>
                  <a:pt x="125" y="191"/>
                  <a:pt x="118" y="189"/>
                </a:cubicBezTo>
                <a:cubicBezTo>
                  <a:pt x="110" y="187"/>
                  <a:pt x="102" y="184"/>
                  <a:pt x="93" y="183"/>
                </a:cubicBezTo>
                <a:cubicBezTo>
                  <a:pt x="86" y="182"/>
                  <a:pt x="79" y="183"/>
                  <a:pt x="71" y="184"/>
                </a:cubicBezTo>
                <a:cubicBezTo>
                  <a:pt x="67" y="184"/>
                  <a:pt x="61" y="183"/>
                  <a:pt x="57" y="185"/>
                </a:cubicBezTo>
                <a:cubicBezTo>
                  <a:pt x="55" y="186"/>
                  <a:pt x="58" y="191"/>
                  <a:pt x="56" y="191"/>
                </a:cubicBezTo>
                <a:cubicBezTo>
                  <a:pt x="49" y="193"/>
                  <a:pt x="41" y="192"/>
                  <a:pt x="34" y="189"/>
                </a:cubicBezTo>
                <a:cubicBezTo>
                  <a:pt x="31" y="188"/>
                  <a:pt x="28" y="184"/>
                  <a:pt x="29" y="182"/>
                </a:cubicBezTo>
                <a:cubicBezTo>
                  <a:pt x="32" y="178"/>
                  <a:pt x="43" y="181"/>
                  <a:pt x="42" y="176"/>
                </a:cubicBezTo>
                <a:cubicBezTo>
                  <a:pt x="41" y="171"/>
                  <a:pt x="32" y="175"/>
                  <a:pt x="28" y="173"/>
                </a:cubicBezTo>
                <a:cubicBezTo>
                  <a:pt x="26" y="172"/>
                  <a:pt x="27" y="168"/>
                  <a:pt x="25" y="168"/>
                </a:cubicBezTo>
                <a:cubicBezTo>
                  <a:pt x="22" y="168"/>
                  <a:pt x="20" y="175"/>
                  <a:pt x="17" y="174"/>
                </a:cubicBezTo>
                <a:cubicBezTo>
                  <a:pt x="14" y="173"/>
                  <a:pt x="11" y="168"/>
                  <a:pt x="13" y="166"/>
                </a:cubicBezTo>
                <a:cubicBezTo>
                  <a:pt x="17" y="162"/>
                  <a:pt x="23" y="162"/>
                  <a:pt x="28" y="162"/>
                </a:cubicBezTo>
                <a:cubicBezTo>
                  <a:pt x="34" y="161"/>
                  <a:pt x="40" y="163"/>
                  <a:pt x="47" y="163"/>
                </a:cubicBezTo>
                <a:cubicBezTo>
                  <a:pt x="54" y="164"/>
                  <a:pt x="62" y="167"/>
                  <a:pt x="68" y="163"/>
                </a:cubicBezTo>
                <a:cubicBezTo>
                  <a:pt x="71" y="162"/>
                  <a:pt x="63" y="158"/>
                  <a:pt x="64" y="155"/>
                </a:cubicBezTo>
                <a:cubicBezTo>
                  <a:pt x="65" y="151"/>
                  <a:pt x="77" y="149"/>
                  <a:pt x="74" y="148"/>
                </a:cubicBezTo>
                <a:cubicBezTo>
                  <a:pt x="68" y="145"/>
                  <a:pt x="61" y="150"/>
                  <a:pt x="54" y="151"/>
                </a:cubicBezTo>
                <a:cubicBezTo>
                  <a:pt x="49" y="151"/>
                  <a:pt x="43" y="152"/>
                  <a:pt x="37" y="151"/>
                </a:cubicBezTo>
                <a:cubicBezTo>
                  <a:pt x="31" y="151"/>
                  <a:pt x="24" y="150"/>
                  <a:pt x="18" y="148"/>
                </a:cubicBezTo>
                <a:cubicBezTo>
                  <a:pt x="12" y="147"/>
                  <a:pt x="6" y="145"/>
                  <a:pt x="2" y="140"/>
                </a:cubicBezTo>
                <a:cubicBezTo>
                  <a:pt x="0" y="138"/>
                  <a:pt x="0" y="132"/>
                  <a:pt x="3" y="131"/>
                </a:cubicBezTo>
                <a:cubicBezTo>
                  <a:pt x="11" y="126"/>
                  <a:pt x="22" y="125"/>
                  <a:pt x="31" y="123"/>
                </a:cubicBezTo>
                <a:cubicBezTo>
                  <a:pt x="36" y="121"/>
                  <a:pt x="41" y="119"/>
                  <a:pt x="47" y="118"/>
                </a:cubicBezTo>
                <a:cubicBezTo>
                  <a:pt x="56" y="117"/>
                  <a:pt x="66" y="119"/>
                  <a:pt x="75" y="116"/>
                </a:cubicBezTo>
                <a:cubicBezTo>
                  <a:pt x="81" y="114"/>
                  <a:pt x="86" y="110"/>
                  <a:pt x="90" y="105"/>
                </a:cubicBezTo>
                <a:cubicBezTo>
                  <a:pt x="92" y="103"/>
                  <a:pt x="89" y="100"/>
                  <a:pt x="90" y="98"/>
                </a:cubicBezTo>
                <a:cubicBezTo>
                  <a:pt x="93" y="94"/>
                  <a:pt x="104" y="92"/>
                  <a:pt x="102" y="88"/>
                </a:cubicBezTo>
                <a:cubicBezTo>
                  <a:pt x="99" y="83"/>
                  <a:pt x="92" y="90"/>
                  <a:pt x="87" y="91"/>
                </a:cubicBezTo>
                <a:cubicBezTo>
                  <a:pt x="83" y="91"/>
                  <a:pt x="80" y="91"/>
                  <a:pt x="77" y="91"/>
                </a:cubicBezTo>
                <a:cubicBezTo>
                  <a:pt x="74" y="91"/>
                  <a:pt x="66" y="91"/>
                  <a:pt x="68" y="89"/>
                </a:cubicBezTo>
                <a:cubicBezTo>
                  <a:pt x="73" y="82"/>
                  <a:pt x="82" y="80"/>
                  <a:pt x="89" y="77"/>
                </a:cubicBezTo>
                <a:cubicBezTo>
                  <a:pt x="96" y="73"/>
                  <a:pt x="102" y="68"/>
                  <a:pt x="110" y="66"/>
                </a:cubicBezTo>
                <a:cubicBezTo>
                  <a:pt x="115" y="64"/>
                  <a:pt x="122" y="68"/>
                  <a:pt x="127" y="65"/>
                </a:cubicBezTo>
                <a:cubicBezTo>
                  <a:pt x="134" y="62"/>
                  <a:pt x="138" y="54"/>
                  <a:pt x="145" y="50"/>
                </a:cubicBezTo>
                <a:cubicBezTo>
                  <a:pt x="153" y="46"/>
                  <a:pt x="163" y="44"/>
                  <a:pt x="172" y="41"/>
                </a:cubicBezTo>
                <a:cubicBezTo>
                  <a:pt x="181" y="39"/>
                  <a:pt x="189" y="36"/>
                  <a:pt x="198" y="35"/>
                </a:cubicBezTo>
                <a:cubicBezTo>
                  <a:pt x="203" y="34"/>
                  <a:pt x="209" y="32"/>
                  <a:pt x="212" y="36"/>
                </a:cubicBezTo>
                <a:cubicBezTo>
                  <a:pt x="215" y="40"/>
                  <a:pt x="208" y="48"/>
                  <a:pt x="213" y="51"/>
                </a:cubicBezTo>
                <a:cubicBezTo>
                  <a:pt x="216" y="53"/>
                  <a:pt x="217" y="42"/>
                  <a:pt x="221" y="42"/>
                </a:cubicBezTo>
                <a:cubicBezTo>
                  <a:pt x="229" y="42"/>
                  <a:pt x="234" y="50"/>
                  <a:pt x="241" y="52"/>
                </a:cubicBezTo>
                <a:cubicBezTo>
                  <a:pt x="243" y="52"/>
                  <a:pt x="238" y="47"/>
                  <a:pt x="240" y="46"/>
                </a:cubicBezTo>
                <a:cubicBezTo>
                  <a:pt x="243" y="44"/>
                  <a:pt x="250" y="50"/>
                  <a:pt x="250" y="46"/>
                </a:cubicBezTo>
                <a:cubicBezTo>
                  <a:pt x="250" y="40"/>
                  <a:pt x="238" y="38"/>
                  <a:pt x="240" y="32"/>
                </a:cubicBezTo>
                <a:cubicBezTo>
                  <a:pt x="241" y="27"/>
                  <a:pt x="250" y="32"/>
                  <a:pt x="255" y="33"/>
                </a:cubicBezTo>
                <a:cubicBezTo>
                  <a:pt x="264" y="35"/>
                  <a:pt x="274" y="36"/>
                  <a:pt x="282" y="40"/>
                </a:cubicBezTo>
                <a:cubicBezTo>
                  <a:pt x="286" y="42"/>
                  <a:pt x="287" y="48"/>
                  <a:pt x="291" y="49"/>
                </a:cubicBezTo>
                <a:cubicBezTo>
                  <a:pt x="294" y="51"/>
                  <a:pt x="299" y="53"/>
                  <a:pt x="302" y="51"/>
                </a:cubicBezTo>
                <a:cubicBezTo>
                  <a:pt x="304" y="50"/>
                  <a:pt x="300" y="45"/>
                  <a:pt x="300" y="43"/>
                </a:cubicBezTo>
                <a:cubicBezTo>
                  <a:pt x="301" y="40"/>
                  <a:pt x="301" y="37"/>
                  <a:pt x="303" y="37"/>
                </a:cubicBezTo>
                <a:cubicBezTo>
                  <a:pt x="306" y="35"/>
                  <a:pt x="319" y="40"/>
                  <a:pt x="317" y="37"/>
                </a:cubicBezTo>
                <a:cubicBezTo>
                  <a:pt x="312" y="32"/>
                  <a:pt x="292" y="32"/>
                  <a:pt x="296" y="27"/>
                </a:cubicBezTo>
                <a:cubicBezTo>
                  <a:pt x="303" y="26"/>
                  <a:pt x="314" y="27"/>
                  <a:pt x="323" y="27"/>
                </a:cubicBezTo>
                <a:cubicBezTo>
                  <a:pt x="328" y="26"/>
                  <a:pt x="344" y="26"/>
                  <a:pt x="339" y="25"/>
                </a:cubicBezTo>
                <a:cubicBezTo>
                  <a:pt x="330" y="23"/>
                  <a:pt x="320" y="26"/>
                  <a:pt x="312" y="24"/>
                </a:cubicBezTo>
                <a:cubicBezTo>
                  <a:pt x="306" y="22"/>
                  <a:pt x="291" y="20"/>
                  <a:pt x="293" y="14"/>
                </a:cubicBezTo>
                <a:cubicBezTo>
                  <a:pt x="301" y="12"/>
                  <a:pt x="313" y="17"/>
                  <a:pt x="319" y="11"/>
                </a:cubicBezTo>
                <a:cubicBezTo>
                  <a:pt x="327" y="11"/>
                  <a:pt x="331" y="16"/>
                  <a:pt x="339" y="17"/>
                </a:cubicBezTo>
                <a:cubicBezTo>
                  <a:pt x="345" y="18"/>
                  <a:pt x="351" y="18"/>
                  <a:pt x="358" y="18"/>
                </a:cubicBezTo>
                <a:cubicBezTo>
                  <a:pt x="362" y="17"/>
                  <a:pt x="369" y="18"/>
                  <a:pt x="370" y="14"/>
                </a:cubicBezTo>
                <a:cubicBezTo>
                  <a:pt x="372" y="11"/>
                  <a:pt x="359" y="15"/>
                  <a:pt x="361" y="12"/>
                </a:cubicBezTo>
                <a:cubicBezTo>
                  <a:pt x="364" y="7"/>
                  <a:pt x="368" y="6"/>
                  <a:pt x="373" y="6"/>
                </a:cubicBezTo>
                <a:cubicBezTo>
                  <a:pt x="376" y="5"/>
                  <a:pt x="380" y="9"/>
                  <a:pt x="382" y="9"/>
                </a:cubicBezTo>
                <a:cubicBezTo>
                  <a:pt x="385" y="8"/>
                  <a:pt x="378" y="4"/>
                  <a:pt x="381" y="3"/>
                </a:cubicBezTo>
                <a:cubicBezTo>
                  <a:pt x="388" y="1"/>
                  <a:pt x="403" y="2"/>
                  <a:pt x="410" y="2"/>
                </a:cubicBezTo>
                <a:cubicBezTo>
                  <a:pt x="416" y="2"/>
                  <a:pt x="422" y="2"/>
                  <a:pt x="429" y="2"/>
                </a:cubicBezTo>
                <a:cubicBezTo>
                  <a:pt x="440" y="2"/>
                  <a:pt x="451" y="0"/>
                  <a:pt x="463" y="1"/>
                </a:cubicBezTo>
                <a:cubicBezTo>
                  <a:pt x="473" y="2"/>
                  <a:pt x="483" y="3"/>
                  <a:pt x="493" y="6"/>
                </a:cubicBezTo>
                <a:cubicBezTo>
                  <a:pt x="497" y="7"/>
                  <a:pt x="507" y="11"/>
                  <a:pt x="507" y="15"/>
                </a:cubicBezTo>
                <a:cubicBezTo>
                  <a:pt x="503" y="19"/>
                  <a:pt x="496" y="18"/>
                  <a:pt x="492" y="19"/>
                </a:cubicBezTo>
                <a:cubicBezTo>
                  <a:pt x="485" y="21"/>
                  <a:pt x="477" y="19"/>
                  <a:pt x="470" y="19"/>
                </a:cubicBezTo>
                <a:cubicBezTo>
                  <a:pt x="461" y="19"/>
                  <a:pt x="453" y="19"/>
                  <a:pt x="444" y="19"/>
                </a:cubicBezTo>
                <a:cubicBezTo>
                  <a:pt x="441" y="19"/>
                  <a:pt x="432" y="20"/>
                  <a:pt x="435" y="21"/>
                </a:cubicBezTo>
                <a:cubicBezTo>
                  <a:pt x="444" y="22"/>
                  <a:pt x="453" y="22"/>
                  <a:pt x="462" y="22"/>
                </a:cubicBezTo>
                <a:cubicBezTo>
                  <a:pt x="475" y="23"/>
                  <a:pt x="488" y="24"/>
                  <a:pt x="500" y="24"/>
                </a:cubicBezTo>
                <a:cubicBezTo>
                  <a:pt x="506" y="24"/>
                  <a:pt x="511" y="20"/>
                  <a:pt x="517" y="20"/>
                </a:cubicBezTo>
                <a:cubicBezTo>
                  <a:pt x="523" y="20"/>
                  <a:pt x="529" y="20"/>
                  <a:pt x="534" y="20"/>
                </a:cubicBezTo>
                <a:cubicBezTo>
                  <a:pt x="538" y="21"/>
                  <a:pt x="544" y="21"/>
                  <a:pt x="546" y="25"/>
                </a:cubicBezTo>
                <a:cubicBezTo>
                  <a:pt x="545" y="31"/>
                  <a:pt x="537" y="32"/>
                  <a:pt x="531" y="34"/>
                </a:cubicBezTo>
                <a:cubicBezTo>
                  <a:pt x="524" y="36"/>
                  <a:pt x="517" y="35"/>
                  <a:pt x="509" y="36"/>
                </a:cubicBezTo>
                <a:cubicBezTo>
                  <a:pt x="502" y="37"/>
                  <a:pt x="495" y="39"/>
                  <a:pt x="488" y="40"/>
                </a:cubicBezTo>
                <a:cubicBezTo>
                  <a:pt x="475" y="40"/>
                  <a:pt x="463" y="38"/>
                  <a:pt x="450" y="40"/>
                </a:cubicBezTo>
                <a:cubicBezTo>
                  <a:pt x="441" y="40"/>
                  <a:pt x="431" y="43"/>
                  <a:pt x="423" y="46"/>
                </a:cubicBezTo>
                <a:cubicBezTo>
                  <a:pt x="420" y="46"/>
                  <a:pt x="416" y="50"/>
                  <a:pt x="418" y="51"/>
                </a:cubicBezTo>
                <a:cubicBezTo>
                  <a:pt x="431" y="54"/>
                  <a:pt x="444" y="53"/>
                  <a:pt x="457" y="53"/>
                </a:cubicBezTo>
                <a:cubicBezTo>
                  <a:pt x="469" y="54"/>
                  <a:pt x="482" y="55"/>
                  <a:pt x="494" y="55"/>
                </a:cubicBezTo>
                <a:cubicBezTo>
                  <a:pt x="501" y="54"/>
                  <a:pt x="507" y="53"/>
                  <a:pt x="513" y="50"/>
                </a:cubicBezTo>
                <a:cubicBezTo>
                  <a:pt x="516" y="49"/>
                  <a:pt x="516" y="45"/>
                  <a:pt x="518" y="43"/>
                </a:cubicBezTo>
                <a:cubicBezTo>
                  <a:pt x="523" y="41"/>
                  <a:pt x="529" y="39"/>
                  <a:pt x="534" y="41"/>
                </a:cubicBezTo>
                <a:cubicBezTo>
                  <a:pt x="537" y="43"/>
                  <a:pt x="540" y="48"/>
                  <a:pt x="539" y="52"/>
                </a:cubicBezTo>
                <a:cubicBezTo>
                  <a:pt x="537" y="57"/>
                  <a:pt x="530" y="60"/>
                  <a:pt x="525" y="64"/>
                </a:cubicBezTo>
                <a:cubicBezTo>
                  <a:pt x="519" y="79"/>
                  <a:pt x="507" y="80"/>
                  <a:pt x="500" y="89"/>
                </a:cubicBezTo>
                <a:cubicBezTo>
                  <a:pt x="507" y="90"/>
                  <a:pt x="519" y="77"/>
                  <a:pt x="528" y="71"/>
                </a:cubicBezTo>
                <a:cubicBezTo>
                  <a:pt x="537" y="66"/>
                  <a:pt x="544" y="62"/>
                  <a:pt x="552" y="56"/>
                </a:cubicBezTo>
                <a:cubicBezTo>
                  <a:pt x="555" y="54"/>
                  <a:pt x="556" y="49"/>
                  <a:pt x="559" y="50"/>
                </a:cubicBezTo>
                <a:cubicBezTo>
                  <a:pt x="563" y="50"/>
                  <a:pt x="557" y="57"/>
                  <a:pt x="560" y="58"/>
                </a:cubicBezTo>
                <a:cubicBezTo>
                  <a:pt x="564" y="60"/>
                  <a:pt x="567" y="54"/>
                  <a:pt x="571" y="54"/>
                </a:cubicBezTo>
                <a:cubicBezTo>
                  <a:pt x="574" y="54"/>
                  <a:pt x="581" y="57"/>
                  <a:pt x="584" y="55"/>
                </a:cubicBezTo>
                <a:cubicBezTo>
                  <a:pt x="591" y="54"/>
                  <a:pt x="595" y="47"/>
                  <a:pt x="602" y="46"/>
                </a:cubicBezTo>
                <a:cubicBezTo>
                  <a:pt x="609" y="44"/>
                  <a:pt x="617" y="46"/>
                  <a:pt x="624" y="47"/>
                </a:cubicBezTo>
                <a:cubicBezTo>
                  <a:pt x="631" y="48"/>
                  <a:pt x="635" y="50"/>
                  <a:pt x="645" y="5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8" name="Freeform 3602"/>
          <p:cNvSpPr>
            <a:spLocks noChangeAspect="1"/>
          </p:cNvSpPr>
          <p:nvPr/>
        </p:nvSpPr>
        <p:spPr bwMode="auto">
          <a:xfrm>
            <a:off x="3376614" y="2433853"/>
            <a:ext cx="66675" cy="47625"/>
          </a:xfrm>
          <a:custGeom>
            <a:avLst/>
            <a:gdLst>
              <a:gd name="T0" fmla="*/ 7 w 35"/>
              <a:gd name="T1" fmla="*/ 0 h 25"/>
              <a:gd name="T2" fmla="*/ 23 w 35"/>
              <a:gd name="T3" fmla="*/ 4 h 25"/>
              <a:gd name="T4" fmla="*/ 34 w 35"/>
              <a:gd name="T5" fmla="*/ 11 h 25"/>
              <a:gd name="T6" fmla="*/ 41 w 35"/>
              <a:gd name="T7" fmla="*/ 14 h 25"/>
              <a:gd name="T8" fmla="*/ 36 w 35"/>
              <a:gd name="T9" fmla="*/ 25 h 25"/>
              <a:gd name="T10" fmla="*/ 18 w 35"/>
              <a:gd name="T11" fmla="*/ 29 h 25"/>
              <a:gd name="T12" fmla="*/ 10 w 35"/>
              <a:gd name="T13" fmla="*/ 26 h 25"/>
              <a:gd name="T14" fmla="*/ 18 w 35"/>
              <a:gd name="T15" fmla="*/ 22 h 25"/>
              <a:gd name="T16" fmla="*/ 2 w 35"/>
              <a:gd name="T17" fmla="*/ 19 h 25"/>
              <a:gd name="T18" fmla="*/ 4 w 35"/>
              <a:gd name="T19" fmla="*/ 14 h 25"/>
              <a:gd name="T20" fmla="*/ 4 w 35"/>
              <a:gd name="T21" fmla="*/ 10 h 25"/>
              <a:gd name="T22" fmla="*/ 8 w 35"/>
              <a:gd name="T23" fmla="*/ 10 h 25"/>
              <a:gd name="T24" fmla="*/ 4 w 35"/>
              <a:gd name="T25" fmla="*/ 5 h 25"/>
              <a:gd name="T26" fmla="*/ 7 w 35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25"/>
              <a:gd name="T44" fmla="*/ 35 w 35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25">
                <a:moveTo>
                  <a:pt x="6" y="0"/>
                </a:moveTo>
                <a:cubicBezTo>
                  <a:pt x="11" y="0"/>
                  <a:pt x="15" y="1"/>
                  <a:pt x="19" y="3"/>
                </a:cubicBezTo>
                <a:cubicBezTo>
                  <a:pt x="22" y="4"/>
                  <a:pt x="24" y="7"/>
                  <a:pt x="28" y="9"/>
                </a:cubicBezTo>
                <a:cubicBezTo>
                  <a:pt x="30" y="11"/>
                  <a:pt x="34" y="10"/>
                  <a:pt x="34" y="12"/>
                </a:cubicBezTo>
                <a:cubicBezTo>
                  <a:pt x="35" y="15"/>
                  <a:pt x="33" y="19"/>
                  <a:pt x="30" y="21"/>
                </a:cubicBezTo>
                <a:cubicBezTo>
                  <a:pt x="26" y="24"/>
                  <a:pt x="20" y="24"/>
                  <a:pt x="15" y="24"/>
                </a:cubicBezTo>
                <a:cubicBezTo>
                  <a:pt x="13" y="25"/>
                  <a:pt x="8" y="25"/>
                  <a:pt x="8" y="22"/>
                </a:cubicBezTo>
                <a:cubicBezTo>
                  <a:pt x="8" y="20"/>
                  <a:pt x="17" y="20"/>
                  <a:pt x="15" y="18"/>
                </a:cubicBezTo>
                <a:cubicBezTo>
                  <a:pt x="12" y="15"/>
                  <a:pt x="6" y="18"/>
                  <a:pt x="2" y="16"/>
                </a:cubicBezTo>
                <a:cubicBezTo>
                  <a:pt x="0" y="15"/>
                  <a:pt x="3" y="13"/>
                  <a:pt x="3" y="12"/>
                </a:cubicBezTo>
                <a:cubicBezTo>
                  <a:pt x="3" y="10"/>
                  <a:pt x="3" y="9"/>
                  <a:pt x="3" y="8"/>
                </a:cubicBezTo>
                <a:cubicBezTo>
                  <a:pt x="4" y="7"/>
                  <a:pt x="7" y="9"/>
                  <a:pt x="7" y="8"/>
                </a:cubicBezTo>
                <a:cubicBezTo>
                  <a:pt x="7" y="6"/>
                  <a:pt x="3" y="6"/>
                  <a:pt x="3" y="4"/>
                </a:cubicBezTo>
                <a:cubicBezTo>
                  <a:pt x="3" y="2"/>
                  <a:pt x="5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99" name="Freeform 3603"/>
          <p:cNvSpPr>
            <a:spLocks noChangeAspect="1"/>
          </p:cNvSpPr>
          <p:nvPr/>
        </p:nvSpPr>
        <p:spPr bwMode="auto">
          <a:xfrm>
            <a:off x="3136901" y="2125876"/>
            <a:ext cx="55563" cy="14288"/>
          </a:xfrm>
          <a:custGeom>
            <a:avLst/>
            <a:gdLst>
              <a:gd name="T0" fmla="*/ 6 w 29"/>
              <a:gd name="T1" fmla="*/ 1 h 7"/>
              <a:gd name="T2" fmla="*/ 1 w 29"/>
              <a:gd name="T3" fmla="*/ 4 h 7"/>
              <a:gd name="T4" fmla="*/ 12 w 29"/>
              <a:gd name="T5" fmla="*/ 6 h 7"/>
              <a:gd name="T6" fmla="*/ 25 w 29"/>
              <a:gd name="T7" fmla="*/ 8 h 7"/>
              <a:gd name="T8" fmla="*/ 35 w 29"/>
              <a:gd name="T9" fmla="*/ 9 h 7"/>
              <a:gd name="T10" fmla="*/ 35 w 29"/>
              <a:gd name="T11" fmla="*/ 6 h 7"/>
              <a:gd name="T12" fmla="*/ 24 w 29"/>
              <a:gd name="T13" fmla="*/ 1 h 7"/>
              <a:gd name="T14" fmla="*/ 13 w 29"/>
              <a:gd name="T15" fmla="*/ 3 h 7"/>
              <a:gd name="T16" fmla="*/ 6 w 29"/>
              <a:gd name="T17" fmla="*/ 1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7"/>
              <a:gd name="T29" fmla="*/ 29 w 29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7">
                <a:moveTo>
                  <a:pt x="5" y="1"/>
                </a:moveTo>
                <a:cubicBezTo>
                  <a:pt x="4" y="2"/>
                  <a:pt x="0" y="2"/>
                  <a:pt x="1" y="3"/>
                </a:cubicBezTo>
                <a:cubicBezTo>
                  <a:pt x="4" y="5"/>
                  <a:pt x="7" y="4"/>
                  <a:pt x="10" y="5"/>
                </a:cubicBezTo>
                <a:cubicBezTo>
                  <a:pt x="14" y="5"/>
                  <a:pt x="17" y="6"/>
                  <a:pt x="21" y="6"/>
                </a:cubicBezTo>
                <a:cubicBezTo>
                  <a:pt x="24" y="6"/>
                  <a:pt x="26" y="7"/>
                  <a:pt x="29" y="7"/>
                </a:cubicBezTo>
                <a:cubicBezTo>
                  <a:pt x="29" y="6"/>
                  <a:pt x="29" y="5"/>
                  <a:pt x="29" y="5"/>
                </a:cubicBezTo>
                <a:cubicBezTo>
                  <a:pt x="26" y="3"/>
                  <a:pt x="23" y="1"/>
                  <a:pt x="20" y="1"/>
                </a:cubicBezTo>
                <a:cubicBezTo>
                  <a:pt x="17" y="0"/>
                  <a:pt x="14" y="2"/>
                  <a:pt x="11" y="2"/>
                </a:cubicBezTo>
                <a:cubicBezTo>
                  <a:pt x="9" y="2"/>
                  <a:pt x="7" y="1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0" name="Freeform 3604"/>
          <p:cNvSpPr>
            <a:spLocks noChangeAspect="1"/>
          </p:cNvSpPr>
          <p:nvPr/>
        </p:nvSpPr>
        <p:spPr bwMode="auto">
          <a:xfrm>
            <a:off x="3089275" y="2124288"/>
            <a:ext cx="26988" cy="7938"/>
          </a:xfrm>
          <a:custGeom>
            <a:avLst/>
            <a:gdLst>
              <a:gd name="T0" fmla="*/ 9 w 14"/>
              <a:gd name="T1" fmla="*/ 1 h 4"/>
              <a:gd name="T2" fmla="*/ 16 w 14"/>
              <a:gd name="T3" fmla="*/ 3 h 4"/>
              <a:gd name="T4" fmla="*/ 16 w 14"/>
              <a:gd name="T5" fmla="*/ 5 h 4"/>
              <a:gd name="T6" fmla="*/ 5 w 14"/>
              <a:gd name="T7" fmla="*/ 5 h 4"/>
              <a:gd name="T8" fmla="*/ 1 w 14"/>
              <a:gd name="T9" fmla="*/ 3 h 4"/>
              <a:gd name="T10" fmla="*/ 9 w 14"/>
              <a:gd name="T11" fmla="*/ 1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"/>
              <a:gd name="T20" fmla="*/ 14 w 1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">
                <a:moveTo>
                  <a:pt x="7" y="1"/>
                </a:moveTo>
                <a:cubicBezTo>
                  <a:pt x="9" y="1"/>
                  <a:pt x="11" y="1"/>
                  <a:pt x="13" y="2"/>
                </a:cubicBezTo>
                <a:cubicBezTo>
                  <a:pt x="14" y="2"/>
                  <a:pt x="14" y="4"/>
                  <a:pt x="13" y="4"/>
                </a:cubicBezTo>
                <a:cubicBezTo>
                  <a:pt x="10" y="4"/>
                  <a:pt x="7" y="4"/>
                  <a:pt x="4" y="4"/>
                </a:cubicBezTo>
                <a:cubicBezTo>
                  <a:pt x="3" y="4"/>
                  <a:pt x="0" y="2"/>
                  <a:pt x="1" y="2"/>
                </a:cubicBezTo>
                <a:cubicBezTo>
                  <a:pt x="2" y="0"/>
                  <a:pt x="5" y="1"/>
                  <a:pt x="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1" name="Freeform 3605"/>
          <p:cNvSpPr>
            <a:spLocks noChangeAspect="1"/>
          </p:cNvSpPr>
          <p:nvPr/>
        </p:nvSpPr>
        <p:spPr bwMode="auto">
          <a:xfrm>
            <a:off x="3062288" y="2130638"/>
            <a:ext cx="25400" cy="7938"/>
          </a:xfrm>
          <a:custGeom>
            <a:avLst/>
            <a:gdLst>
              <a:gd name="T0" fmla="*/ 4 w 13"/>
              <a:gd name="T1" fmla="*/ 0 h 4"/>
              <a:gd name="T2" fmla="*/ 12 w 13"/>
              <a:gd name="T3" fmla="*/ 1 h 4"/>
              <a:gd name="T4" fmla="*/ 16 w 13"/>
              <a:gd name="T5" fmla="*/ 3 h 4"/>
              <a:gd name="T6" fmla="*/ 12 w 13"/>
              <a:gd name="T7" fmla="*/ 5 h 4"/>
              <a:gd name="T8" fmla="*/ 5 w 13"/>
              <a:gd name="T9" fmla="*/ 3 h 4"/>
              <a:gd name="T10" fmla="*/ 0 w 13"/>
              <a:gd name="T11" fmla="*/ 1 h 4"/>
              <a:gd name="T12" fmla="*/ 4 w 1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4"/>
              <a:gd name="T23" fmla="*/ 13 w 1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4">
                <a:moveTo>
                  <a:pt x="3" y="0"/>
                </a:moveTo>
                <a:cubicBezTo>
                  <a:pt x="5" y="0"/>
                  <a:pt x="8" y="0"/>
                  <a:pt x="10" y="1"/>
                </a:cubicBezTo>
                <a:cubicBezTo>
                  <a:pt x="11" y="1"/>
                  <a:pt x="13" y="1"/>
                  <a:pt x="13" y="2"/>
                </a:cubicBezTo>
                <a:cubicBezTo>
                  <a:pt x="13" y="3"/>
                  <a:pt x="11" y="4"/>
                  <a:pt x="10" y="4"/>
                </a:cubicBezTo>
                <a:cubicBezTo>
                  <a:pt x="8" y="4"/>
                  <a:pt x="6" y="3"/>
                  <a:pt x="4" y="2"/>
                </a:cubicBezTo>
                <a:cubicBezTo>
                  <a:pt x="3" y="2"/>
                  <a:pt x="1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2" name="Freeform 3606"/>
          <p:cNvSpPr>
            <a:spLocks noChangeAspect="1"/>
          </p:cNvSpPr>
          <p:nvPr/>
        </p:nvSpPr>
        <p:spPr bwMode="auto">
          <a:xfrm>
            <a:off x="3479801" y="1890928"/>
            <a:ext cx="34925" cy="22225"/>
          </a:xfrm>
          <a:custGeom>
            <a:avLst/>
            <a:gdLst>
              <a:gd name="T0" fmla="*/ 1 w 18"/>
              <a:gd name="T1" fmla="*/ 0 h 12"/>
              <a:gd name="T2" fmla="*/ 1 w 18"/>
              <a:gd name="T3" fmla="*/ 6 h 12"/>
              <a:gd name="T4" fmla="*/ 16 w 18"/>
              <a:gd name="T5" fmla="*/ 12 h 12"/>
              <a:gd name="T6" fmla="*/ 22 w 18"/>
              <a:gd name="T7" fmla="*/ 12 h 12"/>
              <a:gd name="T8" fmla="*/ 17 w 18"/>
              <a:gd name="T9" fmla="*/ 8 h 12"/>
              <a:gd name="T10" fmla="*/ 9 w 18"/>
              <a:gd name="T11" fmla="*/ 5 h 12"/>
              <a:gd name="T12" fmla="*/ 1 w 1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2"/>
              <a:gd name="T23" fmla="*/ 18 w 1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2">
                <a:moveTo>
                  <a:pt x="1" y="0"/>
                </a:moveTo>
                <a:cubicBezTo>
                  <a:pt x="0" y="1"/>
                  <a:pt x="0" y="4"/>
                  <a:pt x="1" y="5"/>
                </a:cubicBezTo>
                <a:cubicBezTo>
                  <a:pt x="5" y="8"/>
                  <a:pt x="9" y="9"/>
                  <a:pt x="13" y="10"/>
                </a:cubicBezTo>
                <a:cubicBezTo>
                  <a:pt x="14" y="11"/>
                  <a:pt x="17" y="12"/>
                  <a:pt x="18" y="10"/>
                </a:cubicBezTo>
                <a:cubicBezTo>
                  <a:pt x="18" y="9"/>
                  <a:pt x="16" y="8"/>
                  <a:pt x="14" y="7"/>
                </a:cubicBezTo>
                <a:cubicBezTo>
                  <a:pt x="12" y="6"/>
                  <a:pt x="10" y="5"/>
                  <a:pt x="7" y="4"/>
                </a:cubicBezTo>
                <a:cubicBezTo>
                  <a:pt x="5" y="3"/>
                  <a:pt x="4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3" name="Freeform 3607"/>
          <p:cNvSpPr>
            <a:spLocks noChangeAspect="1"/>
          </p:cNvSpPr>
          <p:nvPr/>
        </p:nvSpPr>
        <p:spPr bwMode="auto">
          <a:xfrm>
            <a:off x="3586163" y="1884576"/>
            <a:ext cx="55563" cy="26988"/>
          </a:xfrm>
          <a:custGeom>
            <a:avLst/>
            <a:gdLst>
              <a:gd name="T0" fmla="*/ 2 w 29"/>
              <a:gd name="T1" fmla="*/ 0 h 14"/>
              <a:gd name="T2" fmla="*/ 10 w 29"/>
              <a:gd name="T3" fmla="*/ 0 h 14"/>
              <a:gd name="T4" fmla="*/ 21 w 29"/>
              <a:gd name="T5" fmla="*/ 1 h 14"/>
              <a:gd name="T6" fmla="*/ 34 w 29"/>
              <a:gd name="T7" fmla="*/ 5 h 14"/>
              <a:gd name="T8" fmla="*/ 35 w 29"/>
              <a:gd name="T9" fmla="*/ 7 h 14"/>
              <a:gd name="T10" fmla="*/ 29 w 29"/>
              <a:gd name="T11" fmla="*/ 10 h 14"/>
              <a:gd name="T12" fmla="*/ 31 w 29"/>
              <a:gd name="T13" fmla="*/ 13 h 14"/>
              <a:gd name="T14" fmla="*/ 28 w 29"/>
              <a:gd name="T15" fmla="*/ 17 h 14"/>
              <a:gd name="T16" fmla="*/ 8 w 29"/>
              <a:gd name="T17" fmla="*/ 6 h 14"/>
              <a:gd name="T18" fmla="*/ 1 w 29"/>
              <a:gd name="T19" fmla="*/ 1 h 14"/>
              <a:gd name="T20" fmla="*/ 2 w 2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14"/>
              <a:gd name="T35" fmla="*/ 29 w 2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14">
                <a:moveTo>
                  <a:pt x="2" y="0"/>
                </a:moveTo>
                <a:cubicBezTo>
                  <a:pt x="4" y="0"/>
                  <a:pt x="6" y="0"/>
                  <a:pt x="8" y="0"/>
                </a:cubicBezTo>
                <a:cubicBezTo>
                  <a:pt x="11" y="0"/>
                  <a:pt x="14" y="0"/>
                  <a:pt x="17" y="1"/>
                </a:cubicBezTo>
                <a:cubicBezTo>
                  <a:pt x="21" y="2"/>
                  <a:pt x="24" y="3"/>
                  <a:pt x="28" y="4"/>
                </a:cubicBezTo>
                <a:cubicBezTo>
                  <a:pt x="28" y="4"/>
                  <a:pt x="29" y="5"/>
                  <a:pt x="29" y="6"/>
                </a:cubicBezTo>
                <a:cubicBezTo>
                  <a:pt x="28" y="7"/>
                  <a:pt x="25" y="6"/>
                  <a:pt x="24" y="8"/>
                </a:cubicBezTo>
                <a:cubicBezTo>
                  <a:pt x="23" y="9"/>
                  <a:pt x="26" y="10"/>
                  <a:pt x="26" y="11"/>
                </a:cubicBezTo>
                <a:cubicBezTo>
                  <a:pt x="25" y="12"/>
                  <a:pt x="24" y="14"/>
                  <a:pt x="23" y="14"/>
                </a:cubicBezTo>
                <a:cubicBezTo>
                  <a:pt x="17" y="12"/>
                  <a:pt x="12" y="8"/>
                  <a:pt x="7" y="5"/>
                </a:cubicBezTo>
                <a:cubicBezTo>
                  <a:pt x="5" y="4"/>
                  <a:pt x="2" y="3"/>
                  <a:pt x="1" y="1"/>
                </a:cubicBezTo>
                <a:cubicBezTo>
                  <a:pt x="0" y="1"/>
                  <a:pt x="1" y="1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4" name="Freeform 3608"/>
          <p:cNvSpPr>
            <a:spLocks noChangeAspect="1"/>
          </p:cNvSpPr>
          <p:nvPr/>
        </p:nvSpPr>
        <p:spPr bwMode="auto">
          <a:xfrm>
            <a:off x="3573463" y="1868701"/>
            <a:ext cx="12700" cy="12700"/>
          </a:xfrm>
          <a:custGeom>
            <a:avLst/>
            <a:gdLst>
              <a:gd name="T0" fmla="*/ 1 w 7"/>
              <a:gd name="T1" fmla="*/ 0 h 6"/>
              <a:gd name="T2" fmla="*/ 1 w 7"/>
              <a:gd name="T3" fmla="*/ 5 h 6"/>
              <a:gd name="T4" fmla="*/ 8 w 7"/>
              <a:gd name="T5" fmla="*/ 5 h 6"/>
              <a:gd name="T6" fmla="*/ 1 w 7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6"/>
              <a:gd name="T14" fmla="*/ 7 w 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6">
                <a:moveTo>
                  <a:pt x="1" y="0"/>
                </a:moveTo>
                <a:cubicBezTo>
                  <a:pt x="0" y="1"/>
                  <a:pt x="0" y="3"/>
                  <a:pt x="1" y="4"/>
                </a:cubicBezTo>
                <a:cubicBezTo>
                  <a:pt x="3" y="5"/>
                  <a:pt x="7" y="6"/>
                  <a:pt x="7" y="4"/>
                </a:cubicBezTo>
                <a:cubicBezTo>
                  <a:pt x="7" y="1"/>
                  <a:pt x="4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5" name="Freeform 3609"/>
          <p:cNvSpPr>
            <a:spLocks noChangeAspect="1"/>
          </p:cNvSpPr>
          <p:nvPr/>
        </p:nvSpPr>
        <p:spPr bwMode="auto">
          <a:xfrm>
            <a:off x="3600450" y="1854413"/>
            <a:ext cx="38100" cy="26988"/>
          </a:xfrm>
          <a:custGeom>
            <a:avLst/>
            <a:gdLst>
              <a:gd name="T0" fmla="*/ 1 w 20"/>
              <a:gd name="T1" fmla="*/ 9 h 14"/>
              <a:gd name="T2" fmla="*/ 11 w 20"/>
              <a:gd name="T3" fmla="*/ 17 h 14"/>
              <a:gd name="T4" fmla="*/ 23 w 20"/>
              <a:gd name="T5" fmla="*/ 13 h 14"/>
              <a:gd name="T6" fmla="*/ 16 w 20"/>
              <a:gd name="T7" fmla="*/ 7 h 14"/>
              <a:gd name="T8" fmla="*/ 11 w 20"/>
              <a:gd name="T9" fmla="*/ 1 h 14"/>
              <a:gd name="T10" fmla="*/ 5 w 20"/>
              <a:gd name="T11" fmla="*/ 5 h 14"/>
              <a:gd name="T12" fmla="*/ 8 w 20"/>
              <a:gd name="T13" fmla="*/ 10 h 14"/>
              <a:gd name="T14" fmla="*/ 1 w 20"/>
              <a:gd name="T15" fmla="*/ 9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4"/>
              <a:gd name="T26" fmla="*/ 20 w 2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4">
                <a:moveTo>
                  <a:pt x="1" y="7"/>
                </a:moveTo>
                <a:cubicBezTo>
                  <a:pt x="2" y="10"/>
                  <a:pt x="6" y="13"/>
                  <a:pt x="9" y="14"/>
                </a:cubicBezTo>
                <a:cubicBezTo>
                  <a:pt x="12" y="14"/>
                  <a:pt x="17" y="14"/>
                  <a:pt x="19" y="11"/>
                </a:cubicBezTo>
                <a:cubicBezTo>
                  <a:pt x="20" y="9"/>
                  <a:pt x="15" y="8"/>
                  <a:pt x="13" y="6"/>
                </a:cubicBezTo>
                <a:cubicBezTo>
                  <a:pt x="12" y="4"/>
                  <a:pt x="11" y="1"/>
                  <a:pt x="9" y="1"/>
                </a:cubicBezTo>
                <a:cubicBezTo>
                  <a:pt x="7" y="0"/>
                  <a:pt x="5" y="2"/>
                  <a:pt x="4" y="4"/>
                </a:cubicBezTo>
                <a:cubicBezTo>
                  <a:pt x="4" y="6"/>
                  <a:pt x="8" y="7"/>
                  <a:pt x="7" y="8"/>
                </a:cubicBezTo>
                <a:cubicBezTo>
                  <a:pt x="5" y="9"/>
                  <a:pt x="0" y="5"/>
                  <a:pt x="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6" name="Freeform 3610"/>
          <p:cNvSpPr>
            <a:spLocks noChangeAspect="1"/>
          </p:cNvSpPr>
          <p:nvPr/>
        </p:nvSpPr>
        <p:spPr bwMode="auto">
          <a:xfrm>
            <a:off x="4148139" y="2157626"/>
            <a:ext cx="9525" cy="39688"/>
          </a:xfrm>
          <a:custGeom>
            <a:avLst/>
            <a:gdLst>
              <a:gd name="T0" fmla="*/ 2 w 5"/>
              <a:gd name="T1" fmla="*/ 1 h 21"/>
              <a:gd name="T2" fmla="*/ 0 w 5"/>
              <a:gd name="T3" fmla="*/ 7 h 21"/>
              <a:gd name="T4" fmla="*/ 4 w 5"/>
              <a:gd name="T5" fmla="*/ 24 h 21"/>
              <a:gd name="T6" fmla="*/ 6 w 5"/>
              <a:gd name="T7" fmla="*/ 24 h 21"/>
              <a:gd name="T8" fmla="*/ 5 w 5"/>
              <a:gd name="T9" fmla="*/ 5 h 21"/>
              <a:gd name="T10" fmla="*/ 2 w 5"/>
              <a:gd name="T11" fmla="*/ 1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1"/>
              <a:gd name="T20" fmla="*/ 5 w 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1">
                <a:moveTo>
                  <a:pt x="2" y="1"/>
                </a:moveTo>
                <a:cubicBezTo>
                  <a:pt x="0" y="2"/>
                  <a:pt x="0" y="4"/>
                  <a:pt x="0" y="6"/>
                </a:cubicBezTo>
                <a:cubicBezTo>
                  <a:pt x="0" y="11"/>
                  <a:pt x="1" y="16"/>
                  <a:pt x="3" y="20"/>
                </a:cubicBezTo>
                <a:cubicBezTo>
                  <a:pt x="3" y="21"/>
                  <a:pt x="5" y="20"/>
                  <a:pt x="5" y="20"/>
                </a:cubicBezTo>
                <a:cubicBezTo>
                  <a:pt x="5" y="14"/>
                  <a:pt x="5" y="9"/>
                  <a:pt x="4" y="4"/>
                </a:cubicBezTo>
                <a:cubicBezTo>
                  <a:pt x="4" y="3"/>
                  <a:pt x="3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7" name="Freeform 3611"/>
          <p:cNvSpPr>
            <a:spLocks noChangeAspect="1"/>
          </p:cNvSpPr>
          <p:nvPr/>
        </p:nvSpPr>
        <p:spPr bwMode="auto">
          <a:xfrm>
            <a:off x="4149726" y="2217951"/>
            <a:ext cx="36513" cy="22225"/>
          </a:xfrm>
          <a:custGeom>
            <a:avLst/>
            <a:gdLst>
              <a:gd name="T0" fmla="*/ 1 w 19"/>
              <a:gd name="T1" fmla="*/ 2 h 12"/>
              <a:gd name="T2" fmla="*/ 1 w 19"/>
              <a:gd name="T3" fmla="*/ 12 h 12"/>
              <a:gd name="T4" fmla="*/ 11 w 19"/>
              <a:gd name="T5" fmla="*/ 12 h 12"/>
              <a:gd name="T6" fmla="*/ 19 w 19"/>
              <a:gd name="T7" fmla="*/ 12 h 12"/>
              <a:gd name="T8" fmla="*/ 23 w 19"/>
              <a:gd name="T9" fmla="*/ 8 h 12"/>
              <a:gd name="T10" fmla="*/ 22 w 19"/>
              <a:gd name="T11" fmla="*/ 6 h 12"/>
              <a:gd name="T12" fmla="*/ 17 w 19"/>
              <a:gd name="T13" fmla="*/ 8 h 12"/>
              <a:gd name="T14" fmla="*/ 12 w 19"/>
              <a:gd name="T15" fmla="*/ 5 h 12"/>
              <a:gd name="T16" fmla="*/ 15 w 19"/>
              <a:gd name="T17" fmla="*/ 2 h 12"/>
              <a:gd name="T18" fmla="*/ 13 w 19"/>
              <a:gd name="T19" fmla="*/ 0 h 12"/>
              <a:gd name="T20" fmla="*/ 10 w 19"/>
              <a:gd name="T21" fmla="*/ 5 h 12"/>
              <a:gd name="T22" fmla="*/ 6 w 19"/>
              <a:gd name="T23" fmla="*/ 1 h 12"/>
              <a:gd name="T24" fmla="*/ 1 w 19"/>
              <a:gd name="T25" fmla="*/ 2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12"/>
              <a:gd name="T41" fmla="*/ 19 w 19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12">
                <a:moveTo>
                  <a:pt x="1" y="2"/>
                </a:moveTo>
                <a:cubicBezTo>
                  <a:pt x="2" y="4"/>
                  <a:pt x="1" y="8"/>
                  <a:pt x="1" y="10"/>
                </a:cubicBezTo>
                <a:cubicBezTo>
                  <a:pt x="2" y="12"/>
                  <a:pt x="7" y="10"/>
                  <a:pt x="9" y="10"/>
                </a:cubicBezTo>
                <a:cubicBezTo>
                  <a:pt x="11" y="10"/>
                  <a:pt x="14" y="11"/>
                  <a:pt x="16" y="10"/>
                </a:cubicBezTo>
                <a:cubicBezTo>
                  <a:pt x="17" y="10"/>
                  <a:pt x="18" y="9"/>
                  <a:pt x="19" y="7"/>
                </a:cubicBezTo>
                <a:cubicBezTo>
                  <a:pt x="19" y="7"/>
                  <a:pt x="19" y="5"/>
                  <a:pt x="18" y="5"/>
                </a:cubicBezTo>
                <a:cubicBezTo>
                  <a:pt x="17" y="5"/>
                  <a:pt x="16" y="8"/>
                  <a:pt x="14" y="7"/>
                </a:cubicBezTo>
                <a:cubicBezTo>
                  <a:pt x="13" y="7"/>
                  <a:pt x="11" y="6"/>
                  <a:pt x="10" y="4"/>
                </a:cubicBezTo>
                <a:cubicBezTo>
                  <a:pt x="10" y="3"/>
                  <a:pt x="12" y="3"/>
                  <a:pt x="12" y="2"/>
                </a:cubicBezTo>
                <a:cubicBezTo>
                  <a:pt x="12" y="1"/>
                  <a:pt x="12" y="0"/>
                  <a:pt x="11" y="0"/>
                </a:cubicBezTo>
                <a:cubicBezTo>
                  <a:pt x="9" y="1"/>
                  <a:pt x="10" y="4"/>
                  <a:pt x="8" y="4"/>
                </a:cubicBezTo>
                <a:cubicBezTo>
                  <a:pt x="7" y="4"/>
                  <a:pt x="7" y="1"/>
                  <a:pt x="5" y="1"/>
                </a:cubicBezTo>
                <a:cubicBezTo>
                  <a:pt x="4" y="1"/>
                  <a:pt x="0" y="0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8" name="Freeform 3612"/>
          <p:cNvSpPr>
            <a:spLocks noChangeAspect="1"/>
          </p:cNvSpPr>
          <p:nvPr/>
        </p:nvSpPr>
        <p:spPr bwMode="auto">
          <a:xfrm>
            <a:off x="4117975" y="2233828"/>
            <a:ext cx="12700" cy="15875"/>
          </a:xfrm>
          <a:custGeom>
            <a:avLst/>
            <a:gdLst>
              <a:gd name="T0" fmla="*/ 2 w 7"/>
              <a:gd name="T1" fmla="*/ 1 h 9"/>
              <a:gd name="T2" fmla="*/ 1 w 7"/>
              <a:gd name="T3" fmla="*/ 9 h 9"/>
              <a:gd name="T4" fmla="*/ 6 w 7"/>
              <a:gd name="T5" fmla="*/ 9 h 9"/>
              <a:gd name="T6" fmla="*/ 8 w 7"/>
              <a:gd name="T7" fmla="*/ 7 h 9"/>
              <a:gd name="T8" fmla="*/ 6 w 7"/>
              <a:gd name="T9" fmla="*/ 4 h 9"/>
              <a:gd name="T10" fmla="*/ 7 w 7"/>
              <a:gd name="T11" fmla="*/ 2 h 9"/>
              <a:gd name="T12" fmla="*/ 2 w 7"/>
              <a:gd name="T13" fmla="*/ 1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9"/>
              <a:gd name="T23" fmla="*/ 7 w 7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8"/>
                </a:cubicBezTo>
                <a:cubicBezTo>
                  <a:pt x="2" y="9"/>
                  <a:pt x="4" y="9"/>
                  <a:pt x="5" y="8"/>
                </a:cubicBezTo>
                <a:cubicBezTo>
                  <a:pt x="6" y="8"/>
                  <a:pt x="7" y="7"/>
                  <a:pt x="7" y="6"/>
                </a:cubicBezTo>
                <a:cubicBezTo>
                  <a:pt x="7" y="5"/>
                  <a:pt x="6" y="5"/>
                  <a:pt x="5" y="4"/>
                </a:cubicBezTo>
                <a:cubicBezTo>
                  <a:pt x="5" y="3"/>
                  <a:pt x="6" y="2"/>
                  <a:pt x="6" y="2"/>
                </a:cubicBezTo>
                <a:cubicBezTo>
                  <a:pt x="5" y="1"/>
                  <a:pt x="3" y="0"/>
                  <a:pt x="2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09" name="Freeform 3613"/>
          <p:cNvSpPr>
            <a:spLocks noChangeAspect="1"/>
          </p:cNvSpPr>
          <p:nvPr/>
        </p:nvSpPr>
        <p:spPr bwMode="auto">
          <a:xfrm>
            <a:off x="4087814" y="2262401"/>
            <a:ext cx="36513" cy="19050"/>
          </a:xfrm>
          <a:custGeom>
            <a:avLst/>
            <a:gdLst>
              <a:gd name="T0" fmla="*/ 1 w 19"/>
              <a:gd name="T1" fmla="*/ 1 h 10"/>
              <a:gd name="T2" fmla="*/ 1 w 19"/>
              <a:gd name="T3" fmla="*/ 5 h 10"/>
              <a:gd name="T4" fmla="*/ 8 w 19"/>
              <a:gd name="T5" fmla="*/ 7 h 10"/>
              <a:gd name="T6" fmla="*/ 13 w 19"/>
              <a:gd name="T7" fmla="*/ 10 h 10"/>
              <a:gd name="T8" fmla="*/ 22 w 19"/>
              <a:gd name="T9" fmla="*/ 10 h 10"/>
              <a:gd name="T10" fmla="*/ 19 w 19"/>
              <a:gd name="T11" fmla="*/ 5 h 10"/>
              <a:gd name="T12" fmla="*/ 16 w 19"/>
              <a:gd name="T13" fmla="*/ 2 h 10"/>
              <a:gd name="T14" fmla="*/ 1 w 19"/>
              <a:gd name="T15" fmla="*/ 1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0"/>
              <a:gd name="T26" fmla="*/ 19 w 1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0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2" y="6"/>
                  <a:pt x="5" y="6"/>
                  <a:pt x="7" y="6"/>
                </a:cubicBezTo>
                <a:cubicBezTo>
                  <a:pt x="8" y="7"/>
                  <a:pt x="9" y="8"/>
                  <a:pt x="11" y="8"/>
                </a:cubicBezTo>
                <a:cubicBezTo>
                  <a:pt x="13" y="9"/>
                  <a:pt x="16" y="10"/>
                  <a:pt x="18" y="8"/>
                </a:cubicBezTo>
                <a:cubicBezTo>
                  <a:pt x="19" y="7"/>
                  <a:pt x="17" y="6"/>
                  <a:pt x="16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9" y="1"/>
                  <a:pt x="5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0" name="Freeform 3614"/>
          <p:cNvSpPr>
            <a:spLocks noChangeAspect="1"/>
          </p:cNvSpPr>
          <p:nvPr/>
        </p:nvSpPr>
        <p:spPr bwMode="auto">
          <a:xfrm>
            <a:off x="4022725" y="2329078"/>
            <a:ext cx="63500" cy="30163"/>
          </a:xfrm>
          <a:custGeom>
            <a:avLst/>
            <a:gdLst>
              <a:gd name="T0" fmla="*/ 1 w 33"/>
              <a:gd name="T1" fmla="*/ 1 h 16"/>
              <a:gd name="T2" fmla="*/ 1 w 33"/>
              <a:gd name="T3" fmla="*/ 5 h 16"/>
              <a:gd name="T4" fmla="*/ 11 w 33"/>
              <a:gd name="T5" fmla="*/ 11 h 16"/>
              <a:gd name="T6" fmla="*/ 19 w 33"/>
              <a:gd name="T7" fmla="*/ 12 h 16"/>
              <a:gd name="T8" fmla="*/ 36 w 33"/>
              <a:gd name="T9" fmla="*/ 19 h 16"/>
              <a:gd name="T10" fmla="*/ 36 w 33"/>
              <a:gd name="T11" fmla="*/ 17 h 16"/>
              <a:gd name="T12" fmla="*/ 25 w 33"/>
              <a:gd name="T13" fmla="*/ 11 h 16"/>
              <a:gd name="T14" fmla="*/ 28 w 33"/>
              <a:gd name="T15" fmla="*/ 10 h 16"/>
              <a:gd name="T16" fmla="*/ 39 w 33"/>
              <a:gd name="T17" fmla="*/ 13 h 16"/>
              <a:gd name="T18" fmla="*/ 38 w 33"/>
              <a:gd name="T19" fmla="*/ 10 h 16"/>
              <a:gd name="T20" fmla="*/ 22 w 33"/>
              <a:gd name="T21" fmla="*/ 4 h 16"/>
              <a:gd name="T22" fmla="*/ 11 w 33"/>
              <a:gd name="T23" fmla="*/ 1 h 16"/>
              <a:gd name="T24" fmla="*/ 1 w 33"/>
              <a:gd name="T25" fmla="*/ 1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16"/>
              <a:gd name="T41" fmla="*/ 33 w 33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16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3" y="6"/>
                  <a:pt x="6" y="8"/>
                  <a:pt x="9" y="9"/>
                </a:cubicBezTo>
                <a:cubicBezTo>
                  <a:pt x="11" y="10"/>
                  <a:pt x="14" y="9"/>
                  <a:pt x="16" y="10"/>
                </a:cubicBezTo>
                <a:cubicBezTo>
                  <a:pt x="21" y="12"/>
                  <a:pt x="25" y="15"/>
                  <a:pt x="30" y="16"/>
                </a:cubicBezTo>
                <a:cubicBezTo>
                  <a:pt x="30" y="16"/>
                  <a:pt x="30" y="14"/>
                  <a:pt x="30" y="14"/>
                </a:cubicBezTo>
                <a:cubicBezTo>
                  <a:pt x="27" y="12"/>
                  <a:pt x="23" y="11"/>
                  <a:pt x="21" y="9"/>
                </a:cubicBezTo>
                <a:cubicBezTo>
                  <a:pt x="20" y="8"/>
                  <a:pt x="22" y="8"/>
                  <a:pt x="23" y="8"/>
                </a:cubicBezTo>
                <a:cubicBezTo>
                  <a:pt x="26" y="9"/>
                  <a:pt x="29" y="11"/>
                  <a:pt x="32" y="11"/>
                </a:cubicBezTo>
                <a:cubicBezTo>
                  <a:pt x="33" y="11"/>
                  <a:pt x="32" y="9"/>
                  <a:pt x="31" y="8"/>
                </a:cubicBezTo>
                <a:cubicBezTo>
                  <a:pt x="27" y="6"/>
                  <a:pt x="22" y="4"/>
                  <a:pt x="18" y="3"/>
                </a:cubicBezTo>
                <a:cubicBezTo>
                  <a:pt x="15" y="2"/>
                  <a:pt x="12" y="1"/>
                  <a:pt x="9" y="1"/>
                </a:cubicBezTo>
                <a:cubicBezTo>
                  <a:pt x="6" y="1"/>
                  <a:pt x="4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1" name="Freeform 3615"/>
          <p:cNvSpPr>
            <a:spLocks noChangeAspect="1"/>
          </p:cNvSpPr>
          <p:nvPr/>
        </p:nvSpPr>
        <p:spPr bwMode="auto">
          <a:xfrm>
            <a:off x="4003676" y="2308440"/>
            <a:ext cx="60325" cy="11113"/>
          </a:xfrm>
          <a:custGeom>
            <a:avLst/>
            <a:gdLst>
              <a:gd name="T0" fmla="*/ 5 w 32"/>
              <a:gd name="T1" fmla="*/ 1 h 6"/>
              <a:gd name="T2" fmla="*/ 1 w 32"/>
              <a:gd name="T3" fmla="*/ 5 h 6"/>
              <a:gd name="T4" fmla="*/ 14 w 32"/>
              <a:gd name="T5" fmla="*/ 7 h 6"/>
              <a:gd name="T6" fmla="*/ 31 w 32"/>
              <a:gd name="T7" fmla="*/ 7 h 6"/>
              <a:gd name="T8" fmla="*/ 37 w 32"/>
              <a:gd name="T9" fmla="*/ 6 h 6"/>
              <a:gd name="T10" fmla="*/ 30 w 32"/>
              <a:gd name="T11" fmla="*/ 5 h 6"/>
              <a:gd name="T12" fmla="*/ 14 w 32"/>
              <a:gd name="T13" fmla="*/ 4 h 6"/>
              <a:gd name="T14" fmla="*/ 13 w 32"/>
              <a:gd name="T15" fmla="*/ 2 h 6"/>
              <a:gd name="T16" fmla="*/ 28 w 32"/>
              <a:gd name="T17" fmla="*/ 4 h 6"/>
              <a:gd name="T18" fmla="*/ 28 w 32"/>
              <a:gd name="T19" fmla="*/ 1 h 6"/>
              <a:gd name="T20" fmla="*/ 14 w 32"/>
              <a:gd name="T21" fmla="*/ 0 h 6"/>
              <a:gd name="T22" fmla="*/ 5 w 32"/>
              <a:gd name="T23" fmla="*/ 1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6"/>
              <a:gd name="T38" fmla="*/ 32 w 32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6">
                <a:moveTo>
                  <a:pt x="4" y="1"/>
                </a:moveTo>
                <a:cubicBezTo>
                  <a:pt x="3" y="2"/>
                  <a:pt x="0" y="4"/>
                  <a:pt x="1" y="4"/>
                </a:cubicBezTo>
                <a:cubicBezTo>
                  <a:pt x="5" y="6"/>
                  <a:pt x="9" y="6"/>
                  <a:pt x="12" y="6"/>
                </a:cubicBezTo>
                <a:cubicBezTo>
                  <a:pt x="17" y="6"/>
                  <a:pt x="21" y="6"/>
                  <a:pt x="26" y="6"/>
                </a:cubicBezTo>
                <a:cubicBezTo>
                  <a:pt x="28" y="6"/>
                  <a:pt x="32" y="6"/>
                  <a:pt x="31" y="5"/>
                </a:cubicBezTo>
                <a:cubicBezTo>
                  <a:pt x="29" y="4"/>
                  <a:pt x="27" y="4"/>
                  <a:pt x="25" y="4"/>
                </a:cubicBezTo>
                <a:cubicBezTo>
                  <a:pt x="21" y="4"/>
                  <a:pt x="16" y="4"/>
                  <a:pt x="12" y="3"/>
                </a:cubicBezTo>
                <a:cubicBezTo>
                  <a:pt x="11" y="3"/>
                  <a:pt x="10" y="2"/>
                  <a:pt x="11" y="2"/>
                </a:cubicBezTo>
                <a:cubicBezTo>
                  <a:pt x="15" y="1"/>
                  <a:pt x="20" y="3"/>
                  <a:pt x="24" y="3"/>
                </a:cubicBezTo>
                <a:cubicBezTo>
                  <a:pt x="25" y="3"/>
                  <a:pt x="25" y="1"/>
                  <a:pt x="24" y="1"/>
                </a:cubicBezTo>
                <a:cubicBezTo>
                  <a:pt x="20" y="0"/>
                  <a:pt x="16" y="0"/>
                  <a:pt x="12" y="0"/>
                </a:cubicBezTo>
                <a:cubicBezTo>
                  <a:pt x="9" y="0"/>
                  <a:pt x="6" y="0"/>
                  <a:pt x="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2" name="Freeform 3616"/>
          <p:cNvSpPr>
            <a:spLocks noChangeAspect="1"/>
          </p:cNvSpPr>
          <p:nvPr/>
        </p:nvSpPr>
        <p:spPr bwMode="auto">
          <a:xfrm>
            <a:off x="4024313" y="2321139"/>
            <a:ext cx="58738" cy="15875"/>
          </a:xfrm>
          <a:custGeom>
            <a:avLst/>
            <a:gdLst>
              <a:gd name="T0" fmla="*/ 1 w 31"/>
              <a:gd name="T1" fmla="*/ 1 h 8"/>
              <a:gd name="T2" fmla="*/ 2 w 31"/>
              <a:gd name="T3" fmla="*/ 4 h 8"/>
              <a:gd name="T4" fmla="*/ 19 w 31"/>
              <a:gd name="T5" fmla="*/ 4 h 8"/>
              <a:gd name="T6" fmla="*/ 27 w 31"/>
              <a:gd name="T7" fmla="*/ 9 h 8"/>
              <a:gd name="T8" fmla="*/ 36 w 31"/>
              <a:gd name="T9" fmla="*/ 9 h 8"/>
              <a:gd name="T10" fmla="*/ 33 w 31"/>
              <a:gd name="T11" fmla="*/ 6 h 8"/>
              <a:gd name="T12" fmla="*/ 35 w 31"/>
              <a:gd name="T13" fmla="*/ 3 h 8"/>
              <a:gd name="T14" fmla="*/ 30 w 31"/>
              <a:gd name="T15" fmla="*/ 0 h 8"/>
              <a:gd name="T16" fmla="*/ 18 w 31"/>
              <a:gd name="T17" fmla="*/ 1 h 8"/>
              <a:gd name="T18" fmla="*/ 1 w 31"/>
              <a:gd name="T19" fmla="*/ 1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8"/>
              <a:gd name="T32" fmla="*/ 31 w 3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8">
                <a:moveTo>
                  <a:pt x="1" y="1"/>
                </a:moveTo>
                <a:cubicBezTo>
                  <a:pt x="0" y="1"/>
                  <a:pt x="2" y="3"/>
                  <a:pt x="2" y="3"/>
                </a:cubicBezTo>
                <a:cubicBezTo>
                  <a:pt x="7" y="4"/>
                  <a:pt x="12" y="2"/>
                  <a:pt x="16" y="3"/>
                </a:cubicBezTo>
                <a:cubicBezTo>
                  <a:pt x="19" y="4"/>
                  <a:pt x="21" y="6"/>
                  <a:pt x="23" y="7"/>
                </a:cubicBezTo>
                <a:cubicBezTo>
                  <a:pt x="25" y="7"/>
                  <a:pt x="28" y="8"/>
                  <a:pt x="30" y="7"/>
                </a:cubicBezTo>
                <a:cubicBezTo>
                  <a:pt x="31" y="7"/>
                  <a:pt x="28" y="6"/>
                  <a:pt x="28" y="5"/>
                </a:cubicBezTo>
                <a:cubicBezTo>
                  <a:pt x="27" y="4"/>
                  <a:pt x="30" y="3"/>
                  <a:pt x="29" y="2"/>
                </a:cubicBezTo>
                <a:cubicBezTo>
                  <a:pt x="28" y="1"/>
                  <a:pt x="27" y="0"/>
                  <a:pt x="25" y="0"/>
                </a:cubicBezTo>
                <a:cubicBezTo>
                  <a:pt x="22" y="0"/>
                  <a:pt x="19" y="1"/>
                  <a:pt x="15" y="1"/>
                </a:cubicBezTo>
                <a:cubicBezTo>
                  <a:pt x="10" y="1"/>
                  <a:pt x="6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3" name="Freeform 3617"/>
          <p:cNvSpPr>
            <a:spLocks noChangeAspect="1"/>
          </p:cNvSpPr>
          <p:nvPr/>
        </p:nvSpPr>
        <p:spPr bwMode="auto">
          <a:xfrm>
            <a:off x="3946525" y="2405277"/>
            <a:ext cx="63500" cy="23813"/>
          </a:xfrm>
          <a:custGeom>
            <a:avLst/>
            <a:gdLst>
              <a:gd name="T0" fmla="*/ 6 w 33"/>
              <a:gd name="T1" fmla="*/ 10 h 13"/>
              <a:gd name="T2" fmla="*/ 13 w 33"/>
              <a:gd name="T3" fmla="*/ 5 h 13"/>
              <a:gd name="T4" fmla="*/ 22 w 33"/>
              <a:gd name="T5" fmla="*/ 3 h 13"/>
              <a:gd name="T6" fmla="*/ 29 w 33"/>
              <a:gd name="T7" fmla="*/ 0 h 13"/>
              <a:gd name="T8" fmla="*/ 36 w 33"/>
              <a:gd name="T9" fmla="*/ 2 h 13"/>
              <a:gd name="T10" fmla="*/ 34 w 33"/>
              <a:gd name="T11" fmla="*/ 6 h 13"/>
              <a:gd name="T12" fmla="*/ 39 w 33"/>
              <a:gd name="T13" fmla="*/ 10 h 13"/>
              <a:gd name="T14" fmla="*/ 25 w 33"/>
              <a:gd name="T15" fmla="*/ 13 h 13"/>
              <a:gd name="T16" fmla="*/ 22 w 33"/>
              <a:gd name="T17" fmla="*/ 12 h 13"/>
              <a:gd name="T18" fmla="*/ 15 w 33"/>
              <a:gd name="T19" fmla="*/ 14 h 13"/>
              <a:gd name="T20" fmla="*/ 8 w 33"/>
              <a:gd name="T21" fmla="*/ 15 h 13"/>
              <a:gd name="T22" fmla="*/ 1 w 33"/>
              <a:gd name="T23" fmla="*/ 14 h 13"/>
              <a:gd name="T24" fmla="*/ 2 w 33"/>
              <a:gd name="T25" fmla="*/ 12 h 13"/>
              <a:gd name="T26" fmla="*/ 6 w 33"/>
              <a:gd name="T27" fmla="*/ 10 h 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3"/>
              <a:gd name="T44" fmla="*/ 33 w 33"/>
              <a:gd name="T45" fmla="*/ 13 h 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3">
                <a:moveTo>
                  <a:pt x="5" y="9"/>
                </a:moveTo>
                <a:cubicBezTo>
                  <a:pt x="7" y="8"/>
                  <a:pt x="8" y="5"/>
                  <a:pt x="11" y="4"/>
                </a:cubicBezTo>
                <a:cubicBezTo>
                  <a:pt x="13" y="3"/>
                  <a:pt x="16" y="4"/>
                  <a:pt x="18" y="3"/>
                </a:cubicBezTo>
                <a:cubicBezTo>
                  <a:pt x="20" y="3"/>
                  <a:pt x="22" y="0"/>
                  <a:pt x="24" y="0"/>
                </a:cubicBezTo>
                <a:cubicBezTo>
                  <a:pt x="26" y="0"/>
                  <a:pt x="29" y="1"/>
                  <a:pt x="30" y="2"/>
                </a:cubicBezTo>
                <a:cubicBezTo>
                  <a:pt x="31" y="3"/>
                  <a:pt x="28" y="4"/>
                  <a:pt x="28" y="5"/>
                </a:cubicBezTo>
                <a:cubicBezTo>
                  <a:pt x="29" y="7"/>
                  <a:pt x="33" y="8"/>
                  <a:pt x="32" y="9"/>
                </a:cubicBezTo>
                <a:cubicBezTo>
                  <a:pt x="29" y="11"/>
                  <a:pt x="25" y="10"/>
                  <a:pt x="21" y="11"/>
                </a:cubicBezTo>
                <a:cubicBezTo>
                  <a:pt x="20" y="11"/>
                  <a:pt x="19" y="10"/>
                  <a:pt x="18" y="10"/>
                </a:cubicBezTo>
                <a:cubicBezTo>
                  <a:pt x="16" y="10"/>
                  <a:pt x="14" y="11"/>
                  <a:pt x="12" y="12"/>
                </a:cubicBezTo>
                <a:cubicBezTo>
                  <a:pt x="10" y="12"/>
                  <a:pt x="9" y="12"/>
                  <a:pt x="7" y="13"/>
                </a:cubicBezTo>
                <a:cubicBezTo>
                  <a:pt x="5" y="13"/>
                  <a:pt x="3" y="13"/>
                  <a:pt x="1" y="12"/>
                </a:cubicBezTo>
                <a:cubicBezTo>
                  <a:pt x="0" y="12"/>
                  <a:pt x="1" y="10"/>
                  <a:pt x="2" y="10"/>
                </a:cubicBezTo>
                <a:cubicBezTo>
                  <a:pt x="3" y="9"/>
                  <a:pt x="4" y="10"/>
                  <a:pt x="5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4" name="Freeform 3618"/>
          <p:cNvSpPr>
            <a:spLocks noChangeAspect="1"/>
          </p:cNvSpPr>
          <p:nvPr/>
        </p:nvSpPr>
        <p:spPr bwMode="auto">
          <a:xfrm>
            <a:off x="1633538" y="3149813"/>
            <a:ext cx="93663" cy="88900"/>
          </a:xfrm>
          <a:custGeom>
            <a:avLst/>
            <a:gdLst>
              <a:gd name="T0" fmla="*/ 4 w 49"/>
              <a:gd name="T1" fmla="*/ 1 h 47"/>
              <a:gd name="T2" fmla="*/ 30 w 49"/>
              <a:gd name="T3" fmla="*/ 12 h 47"/>
              <a:gd name="T4" fmla="*/ 36 w 49"/>
              <a:gd name="T5" fmla="*/ 13 h 47"/>
              <a:gd name="T6" fmla="*/ 41 w 49"/>
              <a:gd name="T7" fmla="*/ 25 h 47"/>
              <a:gd name="T8" fmla="*/ 41 w 49"/>
              <a:gd name="T9" fmla="*/ 30 h 47"/>
              <a:gd name="T10" fmla="*/ 52 w 49"/>
              <a:gd name="T11" fmla="*/ 33 h 47"/>
              <a:gd name="T12" fmla="*/ 57 w 49"/>
              <a:gd name="T13" fmla="*/ 46 h 47"/>
              <a:gd name="T14" fmla="*/ 57 w 49"/>
              <a:gd name="T15" fmla="*/ 54 h 47"/>
              <a:gd name="T16" fmla="*/ 47 w 49"/>
              <a:gd name="T17" fmla="*/ 55 h 47"/>
              <a:gd name="T18" fmla="*/ 35 w 49"/>
              <a:gd name="T19" fmla="*/ 48 h 47"/>
              <a:gd name="T20" fmla="*/ 39 w 49"/>
              <a:gd name="T21" fmla="*/ 42 h 47"/>
              <a:gd name="T22" fmla="*/ 29 w 49"/>
              <a:gd name="T23" fmla="*/ 42 h 47"/>
              <a:gd name="T24" fmla="*/ 24 w 49"/>
              <a:gd name="T25" fmla="*/ 38 h 47"/>
              <a:gd name="T26" fmla="*/ 23 w 49"/>
              <a:gd name="T27" fmla="*/ 32 h 47"/>
              <a:gd name="T28" fmla="*/ 17 w 49"/>
              <a:gd name="T29" fmla="*/ 27 h 47"/>
              <a:gd name="T30" fmla="*/ 12 w 49"/>
              <a:gd name="T31" fmla="*/ 20 h 47"/>
              <a:gd name="T32" fmla="*/ 12 w 49"/>
              <a:gd name="T33" fmla="*/ 15 h 47"/>
              <a:gd name="T34" fmla="*/ 5 w 49"/>
              <a:gd name="T35" fmla="*/ 15 h 47"/>
              <a:gd name="T36" fmla="*/ 8 w 49"/>
              <a:gd name="T37" fmla="*/ 10 h 47"/>
              <a:gd name="T38" fmla="*/ 2 w 49"/>
              <a:gd name="T39" fmla="*/ 7 h 47"/>
              <a:gd name="T40" fmla="*/ 0 w 49"/>
              <a:gd name="T41" fmla="*/ 2 h 47"/>
              <a:gd name="T42" fmla="*/ 4 w 49"/>
              <a:gd name="T43" fmla="*/ 1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"/>
              <a:gd name="T67" fmla="*/ 0 h 47"/>
              <a:gd name="T68" fmla="*/ 49 w 49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" h="47">
                <a:moveTo>
                  <a:pt x="3" y="1"/>
                </a:moveTo>
                <a:cubicBezTo>
                  <a:pt x="11" y="3"/>
                  <a:pt x="18" y="7"/>
                  <a:pt x="25" y="10"/>
                </a:cubicBezTo>
                <a:cubicBezTo>
                  <a:pt x="27" y="11"/>
                  <a:pt x="29" y="10"/>
                  <a:pt x="30" y="11"/>
                </a:cubicBezTo>
                <a:cubicBezTo>
                  <a:pt x="33" y="14"/>
                  <a:pt x="33" y="18"/>
                  <a:pt x="34" y="21"/>
                </a:cubicBezTo>
                <a:cubicBezTo>
                  <a:pt x="34" y="23"/>
                  <a:pt x="33" y="24"/>
                  <a:pt x="34" y="25"/>
                </a:cubicBezTo>
                <a:cubicBezTo>
                  <a:pt x="37" y="27"/>
                  <a:pt x="41" y="26"/>
                  <a:pt x="43" y="28"/>
                </a:cubicBezTo>
                <a:cubicBezTo>
                  <a:pt x="46" y="31"/>
                  <a:pt x="47" y="35"/>
                  <a:pt x="47" y="39"/>
                </a:cubicBezTo>
                <a:cubicBezTo>
                  <a:pt x="48" y="41"/>
                  <a:pt x="49" y="44"/>
                  <a:pt x="47" y="45"/>
                </a:cubicBezTo>
                <a:cubicBezTo>
                  <a:pt x="45" y="47"/>
                  <a:pt x="42" y="47"/>
                  <a:pt x="39" y="46"/>
                </a:cubicBezTo>
                <a:cubicBezTo>
                  <a:pt x="35" y="45"/>
                  <a:pt x="31" y="43"/>
                  <a:pt x="29" y="40"/>
                </a:cubicBezTo>
                <a:cubicBezTo>
                  <a:pt x="28" y="38"/>
                  <a:pt x="33" y="36"/>
                  <a:pt x="32" y="35"/>
                </a:cubicBezTo>
                <a:cubicBezTo>
                  <a:pt x="30" y="33"/>
                  <a:pt x="26" y="35"/>
                  <a:pt x="24" y="35"/>
                </a:cubicBezTo>
                <a:cubicBezTo>
                  <a:pt x="22" y="34"/>
                  <a:pt x="20" y="33"/>
                  <a:pt x="20" y="32"/>
                </a:cubicBezTo>
                <a:cubicBezTo>
                  <a:pt x="19" y="30"/>
                  <a:pt x="20" y="28"/>
                  <a:pt x="19" y="27"/>
                </a:cubicBezTo>
                <a:cubicBezTo>
                  <a:pt x="18" y="25"/>
                  <a:pt x="15" y="24"/>
                  <a:pt x="14" y="23"/>
                </a:cubicBezTo>
                <a:cubicBezTo>
                  <a:pt x="12" y="21"/>
                  <a:pt x="11" y="19"/>
                  <a:pt x="10" y="17"/>
                </a:cubicBezTo>
                <a:cubicBezTo>
                  <a:pt x="9" y="16"/>
                  <a:pt x="11" y="14"/>
                  <a:pt x="10" y="13"/>
                </a:cubicBezTo>
                <a:cubicBezTo>
                  <a:pt x="8" y="12"/>
                  <a:pt x="5" y="15"/>
                  <a:pt x="4" y="13"/>
                </a:cubicBezTo>
                <a:cubicBezTo>
                  <a:pt x="3" y="12"/>
                  <a:pt x="7" y="10"/>
                  <a:pt x="7" y="8"/>
                </a:cubicBezTo>
                <a:cubicBezTo>
                  <a:pt x="6" y="7"/>
                  <a:pt x="3" y="8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0" y="2"/>
                  <a:pt x="3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5" name="Freeform 3619"/>
          <p:cNvSpPr>
            <a:spLocks noChangeAspect="1"/>
          </p:cNvSpPr>
          <p:nvPr/>
        </p:nvSpPr>
        <p:spPr bwMode="auto">
          <a:xfrm>
            <a:off x="1550988" y="3037103"/>
            <a:ext cx="33338" cy="36513"/>
          </a:xfrm>
          <a:custGeom>
            <a:avLst/>
            <a:gdLst>
              <a:gd name="T0" fmla="*/ 21 w 17"/>
              <a:gd name="T1" fmla="*/ 4 h 19"/>
              <a:gd name="T2" fmla="*/ 16 w 17"/>
              <a:gd name="T3" fmla="*/ 13 h 19"/>
              <a:gd name="T4" fmla="*/ 12 w 17"/>
              <a:gd name="T5" fmla="*/ 22 h 19"/>
              <a:gd name="T6" fmla="*/ 5 w 17"/>
              <a:gd name="T7" fmla="*/ 23 h 19"/>
              <a:gd name="T8" fmla="*/ 1 w 17"/>
              <a:gd name="T9" fmla="*/ 18 h 19"/>
              <a:gd name="T10" fmla="*/ 2 w 17"/>
              <a:gd name="T11" fmla="*/ 7 h 19"/>
              <a:gd name="T12" fmla="*/ 2 w 17"/>
              <a:gd name="T13" fmla="*/ 1 h 19"/>
              <a:gd name="T14" fmla="*/ 15 w 17"/>
              <a:gd name="T15" fmla="*/ 4 h 19"/>
              <a:gd name="T16" fmla="*/ 21 w 17"/>
              <a:gd name="T17" fmla="*/ 4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9"/>
              <a:gd name="T29" fmla="*/ 17 w 17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9">
                <a:moveTo>
                  <a:pt x="17" y="3"/>
                </a:moveTo>
                <a:cubicBezTo>
                  <a:pt x="17" y="6"/>
                  <a:pt x="14" y="8"/>
                  <a:pt x="13" y="11"/>
                </a:cubicBezTo>
                <a:cubicBezTo>
                  <a:pt x="12" y="13"/>
                  <a:pt x="12" y="16"/>
                  <a:pt x="10" y="18"/>
                </a:cubicBezTo>
                <a:cubicBezTo>
                  <a:pt x="9" y="19"/>
                  <a:pt x="6" y="19"/>
                  <a:pt x="4" y="19"/>
                </a:cubicBezTo>
                <a:cubicBezTo>
                  <a:pt x="3" y="18"/>
                  <a:pt x="1" y="17"/>
                  <a:pt x="1" y="15"/>
                </a:cubicBezTo>
                <a:cubicBezTo>
                  <a:pt x="1" y="12"/>
                  <a:pt x="2" y="9"/>
                  <a:pt x="2" y="6"/>
                </a:cubicBezTo>
                <a:cubicBezTo>
                  <a:pt x="2" y="5"/>
                  <a:pt x="0" y="2"/>
                  <a:pt x="2" y="1"/>
                </a:cubicBezTo>
                <a:cubicBezTo>
                  <a:pt x="5" y="0"/>
                  <a:pt x="9" y="2"/>
                  <a:pt x="12" y="3"/>
                </a:cubicBezTo>
                <a:cubicBezTo>
                  <a:pt x="13" y="3"/>
                  <a:pt x="16" y="2"/>
                  <a:pt x="17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6" name="Freeform 3620"/>
          <p:cNvSpPr>
            <a:spLocks noChangeAspect="1"/>
          </p:cNvSpPr>
          <p:nvPr/>
        </p:nvSpPr>
        <p:spPr bwMode="auto">
          <a:xfrm>
            <a:off x="1557338" y="3072028"/>
            <a:ext cx="28575" cy="42863"/>
          </a:xfrm>
          <a:custGeom>
            <a:avLst/>
            <a:gdLst>
              <a:gd name="T0" fmla="*/ 12 w 15"/>
              <a:gd name="T1" fmla="*/ 1 h 23"/>
              <a:gd name="T2" fmla="*/ 1 w 15"/>
              <a:gd name="T3" fmla="*/ 4 h 23"/>
              <a:gd name="T4" fmla="*/ 6 w 15"/>
              <a:gd name="T5" fmla="*/ 7 h 23"/>
              <a:gd name="T6" fmla="*/ 7 w 15"/>
              <a:gd name="T7" fmla="*/ 15 h 23"/>
              <a:gd name="T8" fmla="*/ 16 w 15"/>
              <a:gd name="T9" fmla="*/ 26 h 23"/>
              <a:gd name="T10" fmla="*/ 17 w 15"/>
              <a:gd name="T11" fmla="*/ 23 h 23"/>
              <a:gd name="T12" fmla="*/ 12 w 15"/>
              <a:gd name="T13" fmla="*/ 18 h 23"/>
              <a:gd name="T14" fmla="*/ 10 w 15"/>
              <a:gd name="T15" fmla="*/ 7 h 23"/>
              <a:gd name="T16" fmla="*/ 12 w 15"/>
              <a:gd name="T17" fmla="*/ 1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3"/>
              <a:gd name="T29" fmla="*/ 15 w 1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3">
                <a:moveTo>
                  <a:pt x="10" y="1"/>
                </a:moveTo>
                <a:cubicBezTo>
                  <a:pt x="7" y="0"/>
                  <a:pt x="3" y="1"/>
                  <a:pt x="1" y="3"/>
                </a:cubicBezTo>
                <a:cubicBezTo>
                  <a:pt x="0" y="4"/>
                  <a:pt x="4" y="4"/>
                  <a:pt x="5" y="6"/>
                </a:cubicBezTo>
                <a:cubicBezTo>
                  <a:pt x="6" y="8"/>
                  <a:pt x="5" y="11"/>
                  <a:pt x="6" y="13"/>
                </a:cubicBezTo>
                <a:cubicBezTo>
                  <a:pt x="8" y="17"/>
                  <a:pt x="10" y="20"/>
                  <a:pt x="13" y="22"/>
                </a:cubicBezTo>
                <a:cubicBezTo>
                  <a:pt x="13" y="23"/>
                  <a:pt x="15" y="21"/>
                  <a:pt x="14" y="20"/>
                </a:cubicBezTo>
                <a:cubicBezTo>
                  <a:pt x="13" y="18"/>
                  <a:pt x="11" y="17"/>
                  <a:pt x="10" y="15"/>
                </a:cubicBezTo>
                <a:cubicBezTo>
                  <a:pt x="9" y="12"/>
                  <a:pt x="8" y="9"/>
                  <a:pt x="8" y="6"/>
                </a:cubicBezTo>
                <a:cubicBezTo>
                  <a:pt x="8" y="4"/>
                  <a:pt x="11" y="2"/>
                  <a:pt x="1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7" name="Freeform 3621"/>
          <p:cNvSpPr>
            <a:spLocks noChangeAspect="1"/>
          </p:cNvSpPr>
          <p:nvPr/>
        </p:nvSpPr>
        <p:spPr bwMode="auto">
          <a:xfrm>
            <a:off x="804864" y="2689440"/>
            <a:ext cx="65088" cy="30163"/>
          </a:xfrm>
          <a:custGeom>
            <a:avLst/>
            <a:gdLst>
              <a:gd name="T0" fmla="*/ 5 w 34"/>
              <a:gd name="T1" fmla="*/ 2 h 16"/>
              <a:gd name="T2" fmla="*/ 1 w 34"/>
              <a:gd name="T3" fmla="*/ 13 h 16"/>
              <a:gd name="T4" fmla="*/ 10 w 34"/>
              <a:gd name="T5" fmla="*/ 13 h 16"/>
              <a:gd name="T6" fmla="*/ 17 w 34"/>
              <a:gd name="T7" fmla="*/ 12 h 16"/>
              <a:gd name="T8" fmla="*/ 24 w 34"/>
              <a:gd name="T9" fmla="*/ 15 h 16"/>
              <a:gd name="T10" fmla="*/ 30 w 34"/>
              <a:gd name="T11" fmla="*/ 19 h 16"/>
              <a:gd name="T12" fmla="*/ 41 w 34"/>
              <a:gd name="T13" fmla="*/ 13 h 16"/>
              <a:gd name="T14" fmla="*/ 30 w 34"/>
              <a:gd name="T15" fmla="*/ 8 h 16"/>
              <a:gd name="T16" fmla="*/ 28 w 34"/>
              <a:gd name="T17" fmla="*/ 5 h 16"/>
              <a:gd name="T18" fmla="*/ 23 w 34"/>
              <a:gd name="T19" fmla="*/ 5 h 16"/>
              <a:gd name="T20" fmla="*/ 16 w 34"/>
              <a:gd name="T21" fmla="*/ 8 h 16"/>
              <a:gd name="T22" fmla="*/ 7 w 34"/>
              <a:gd name="T23" fmla="*/ 8 h 16"/>
              <a:gd name="T24" fmla="*/ 5 w 34"/>
              <a:gd name="T25" fmla="*/ 2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6"/>
              <a:gd name="T41" fmla="*/ 34 w 34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6">
                <a:moveTo>
                  <a:pt x="4" y="2"/>
                </a:moveTo>
                <a:cubicBezTo>
                  <a:pt x="2" y="4"/>
                  <a:pt x="0" y="8"/>
                  <a:pt x="1" y="11"/>
                </a:cubicBezTo>
                <a:cubicBezTo>
                  <a:pt x="2" y="13"/>
                  <a:pt x="6" y="11"/>
                  <a:pt x="8" y="11"/>
                </a:cubicBezTo>
                <a:cubicBezTo>
                  <a:pt x="10" y="11"/>
                  <a:pt x="12" y="10"/>
                  <a:pt x="14" y="10"/>
                </a:cubicBezTo>
                <a:cubicBezTo>
                  <a:pt x="16" y="11"/>
                  <a:pt x="18" y="12"/>
                  <a:pt x="20" y="13"/>
                </a:cubicBezTo>
                <a:cubicBezTo>
                  <a:pt x="21" y="14"/>
                  <a:pt x="23" y="16"/>
                  <a:pt x="25" y="16"/>
                </a:cubicBezTo>
                <a:cubicBezTo>
                  <a:pt x="29" y="15"/>
                  <a:pt x="34" y="14"/>
                  <a:pt x="34" y="11"/>
                </a:cubicBezTo>
                <a:cubicBezTo>
                  <a:pt x="34" y="7"/>
                  <a:pt x="28" y="9"/>
                  <a:pt x="25" y="7"/>
                </a:cubicBezTo>
                <a:cubicBezTo>
                  <a:pt x="24" y="7"/>
                  <a:pt x="24" y="5"/>
                  <a:pt x="23" y="4"/>
                </a:cubicBezTo>
                <a:cubicBezTo>
                  <a:pt x="22" y="3"/>
                  <a:pt x="20" y="3"/>
                  <a:pt x="19" y="4"/>
                </a:cubicBezTo>
                <a:cubicBezTo>
                  <a:pt x="17" y="4"/>
                  <a:pt x="15" y="6"/>
                  <a:pt x="13" y="7"/>
                </a:cubicBezTo>
                <a:cubicBezTo>
                  <a:pt x="11" y="7"/>
                  <a:pt x="8" y="8"/>
                  <a:pt x="6" y="7"/>
                </a:cubicBezTo>
                <a:cubicBezTo>
                  <a:pt x="5" y="6"/>
                  <a:pt x="6" y="0"/>
                  <a:pt x="4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8" name="Freeform 3622"/>
          <p:cNvSpPr>
            <a:spLocks noChangeAspect="1"/>
          </p:cNvSpPr>
          <p:nvPr/>
        </p:nvSpPr>
        <p:spPr bwMode="auto">
          <a:xfrm>
            <a:off x="1549401" y="2965663"/>
            <a:ext cx="34925" cy="57150"/>
          </a:xfrm>
          <a:custGeom>
            <a:avLst/>
            <a:gdLst>
              <a:gd name="T0" fmla="*/ 13 w 18"/>
              <a:gd name="T1" fmla="*/ 4 h 30"/>
              <a:gd name="T2" fmla="*/ 21 w 18"/>
              <a:gd name="T3" fmla="*/ 17 h 30"/>
              <a:gd name="T4" fmla="*/ 22 w 18"/>
              <a:gd name="T5" fmla="*/ 31 h 30"/>
              <a:gd name="T6" fmla="*/ 20 w 18"/>
              <a:gd name="T7" fmla="*/ 35 h 30"/>
              <a:gd name="T8" fmla="*/ 12 w 18"/>
              <a:gd name="T9" fmla="*/ 26 h 30"/>
              <a:gd name="T10" fmla="*/ 7 w 18"/>
              <a:gd name="T11" fmla="*/ 24 h 30"/>
              <a:gd name="T12" fmla="*/ 10 w 18"/>
              <a:gd name="T13" fmla="*/ 17 h 30"/>
              <a:gd name="T14" fmla="*/ 6 w 18"/>
              <a:gd name="T15" fmla="*/ 14 h 30"/>
              <a:gd name="T16" fmla="*/ 11 w 18"/>
              <a:gd name="T17" fmla="*/ 8 h 30"/>
              <a:gd name="T18" fmla="*/ 1 w 18"/>
              <a:gd name="T19" fmla="*/ 10 h 30"/>
              <a:gd name="T20" fmla="*/ 6 w 18"/>
              <a:gd name="T21" fmla="*/ 1 h 30"/>
              <a:gd name="T22" fmla="*/ 13 w 18"/>
              <a:gd name="T23" fmla="*/ 4 h 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30"/>
              <a:gd name="T38" fmla="*/ 18 w 18"/>
              <a:gd name="T39" fmla="*/ 30 h 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30">
                <a:moveTo>
                  <a:pt x="11" y="3"/>
                </a:moveTo>
                <a:cubicBezTo>
                  <a:pt x="14" y="6"/>
                  <a:pt x="15" y="10"/>
                  <a:pt x="17" y="14"/>
                </a:cubicBezTo>
                <a:cubicBezTo>
                  <a:pt x="18" y="18"/>
                  <a:pt x="18" y="22"/>
                  <a:pt x="18" y="26"/>
                </a:cubicBezTo>
                <a:cubicBezTo>
                  <a:pt x="18" y="27"/>
                  <a:pt x="17" y="30"/>
                  <a:pt x="16" y="29"/>
                </a:cubicBezTo>
                <a:cubicBezTo>
                  <a:pt x="13" y="28"/>
                  <a:pt x="12" y="24"/>
                  <a:pt x="10" y="22"/>
                </a:cubicBezTo>
                <a:cubicBezTo>
                  <a:pt x="8" y="21"/>
                  <a:pt x="6" y="22"/>
                  <a:pt x="6" y="20"/>
                </a:cubicBezTo>
                <a:cubicBezTo>
                  <a:pt x="5" y="18"/>
                  <a:pt x="8" y="16"/>
                  <a:pt x="8" y="14"/>
                </a:cubicBezTo>
                <a:cubicBezTo>
                  <a:pt x="8" y="12"/>
                  <a:pt x="4" y="13"/>
                  <a:pt x="5" y="12"/>
                </a:cubicBezTo>
                <a:cubicBezTo>
                  <a:pt x="5" y="10"/>
                  <a:pt x="10" y="9"/>
                  <a:pt x="9" y="7"/>
                </a:cubicBezTo>
                <a:cubicBezTo>
                  <a:pt x="7" y="5"/>
                  <a:pt x="3" y="10"/>
                  <a:pt x="1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1"/>
                  <a:pt x="1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19" name="Freeform 3623"/>
          <p:cNvSpPr>
            <a:spLocks noChangeAspect="1"/>
          </p:cNvSpPr>
          <p:nvPr/>
        </p:nvSpPr>
        <p:spPr bwMode="auto">
          <a:xfrm>
            <a:off x="1558926" y="2940263"/>
            <a:ext cx="28575" cy="25400"/>
          </a:xfrm>
          <a:custGeom>
            <a:avLst/>
            <a:gdLst>
              <a:gd name="T0" fmla="*/ 1 w 15"/>
              <a:gd name="T1" fmla="*/ 2 h 13"/>
              <a:gd name="T2" fmla="*/ 1 w 15"/>
              <a:gd name="T3" fmla="*/ 15 h 13"/>
              <a:gd name="T4" fmla="*/ 10 w 15"/>
              <a:gd name="T5" fmla="*/ 14 h 13"/>
              <a:gd name="T6" fmla="*/ 10 w 15"/>
              <a:gd name="T7" fmla="*/ 10 h 13"/>
              <a:gd name="T8" fmla="*/ 14 w 15"/>
              <a:gd name="T9" fmla="*/ 12 h 13"/>
              <a:gd name="T10" fmla="*/ 17 w 15"/>
              <a:gd name="T11" fmla="*/ 12 h 13"/>
              <a:gd name="T12" fmla="*/ 12 w 15"/>
              <a:gd name="T13" fmla="*/ 5 h 13"/>
              <a:gd name="T14" fmla="*/ 6 w 15"/>
              <a:gd name="T15" fmla="*/ 4 h 13"/>
              <a:gd name="T16" fmla="*/ 1 w 15"/>
              <a:gd name="T17" fmla="*/ 2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1" y="2"/>
                </a:moveTo>
                <a:cubicBezTo>
                  <a:pt x="0" y="5"/>
                  <a:pt x="0" y="9"/>
                  <a:pt x="1" y="12"/>
                </a:cubicBezTo>
                <a:cubicBezTo>
                  <a:pt x="2" y="13"/>
                  <a:pt x="6" y="12"/>
                  <a:pt x="8" y="11"/>
                </a:cubicBezTo>
                <a:cubicBezTo>
                  <a:pt x="9" y="10"/>
                  <a:pt x="6" y="8"/>
                  <a:pt x="8" y="8"/>
                </a:cubicBezTo>
                <a:cubicBezTo>
                  <a:pt x="9" y="7"/>
                  <a:pt x="10" y="10"/>
                  <a:pt x="12" y="10"/>
                </a:cubicBezTo>
                <a:cubicBezTo>
                  <a:pt x="12" y="10"/>
                  <a:pt x="15" y="11"/>
                  <a:pt x="14" y="10"/>
                </a:cubicBezTo>
                <a:cubicBezTo>
                  <a:pt x="14" y="7"/>
                  <a:pt x="12" y="5"/>
                  <a:pt x="10" y="4"/>
                </a:cubicBezTo>
                <a:cubicBezTo>
                  <a:pt x="9" y="3"/>
                  <a:pt x="7" y="3"/>
                  <a:pt x="5" y="3"/>
                </a:cubicBezTo>
                <a:cubicBezTo>
                  <a:pt x="4" y="3"/>
                  <a:pt x="2" y="0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0" name="Freeform 3624"/>
          <p:cNvSpPr>
            <a:spLocks noChangeAspect="1"/>
          </p:cNvSpPr>
          <p:nvPr/>
        </p:nvSpPr>
        <p:spPr bwMode="auto">
          <a:xfrm>
            <a:off x="1543050" y="2946615"/>
            <a:ext cx="14288" cy="28575"/>
          </a:xfrm>
          <a:custGeom>
            <a:avLst/>
            <a:gdLst>
              <a:gd name="T0" fmla="*/ 4 w 7"/>
              <a:gd name="T1" fmla="*/ 1 h 15"/>
              <a:gd name="T2" fmla="*/ 3 w 7"/>
              <a:gd name="T3" fmla="*/ 11 h 15"/>
              <a:gd name="T4" fmla="*/ 3 w 7"/>
              <a:gd name="T5" fmla="*/ 18 h 15"/>
              <a:gd name="T6" fmla="*/ 8 w 7"/>
              <a:gd name="T7" fmla="*/ 11 h 15"/>
              <a:gd name="T8" fmla="*/ 8 w 7"/>
              <a:gd name="T9" fmla="*/ 5 h 15"/>
              <a:gd name="T10" fmla="*/ 6 w 7"/>
              <a:gd name="T11" fmla="*/ 1 h 15"/>
              <a:gd name="T12" fmla="*/ 4 w 7"/>
              <a:gd name="T13" fmla="*/ 1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"/>
              <a:gd name="T23" fmla="*/ 7 w 7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">
                <a:moveTo>
                  <a:pt x="3" y="1"/>
                </a:moveTo>
                <a:cubicBezTo>
                  <a:pt x="2" y="4"/>
                  <a:pt x="2" y="6"/>
                  <a:pt x="2" y="9"/>
                </a:cubicBezTo>
                <a:cubicBezTo>
                  <a:pt x="2" y="11"/>
                  <a:pt x="0" y="15"/>
                  <a:pt x="2" y="15"/>
                </a:cubicBezTo>
                <a:cubicBezTo>
                  <a:pt x="4" y="14"/>
                  <a:pt x="5" y="11"/>
                  <a:pt x="6" y="9"/>
                </a:cubicBezTo>
                <a:cubicBezTo>
                  <a:pt x="7" y="7"/>
                  <a:pt x="6" y="5"/>
                  <a:pt x="6" y="4"/>
                </a:cubicBezTo>
                <a:cubicBezTo>
                  <a:pt x="6" y="3"/>
                  <a:pt x="6" y="2"/>
                  <a:pt x="5" y="1"/>
                </a:cubicBezTo>
                <a:cubicBezTo>
                  <a:pt x="5" y="0"/>
                  <a:pt x="3" y="0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1" name="Freeform 3625"/>
          <p:cNvSpPr>
            <a:spLocks noChangeAspect="1"/>
          </p:cNvSpPr>
          <p:nvPr/>
        </p:nvSpPr>
        <p:spPr bwMode="auto">
          <a:xfrm>
            <a:off x="1527175" y="2930738"/>
            <a:ext cx="15875" cy="38100"/>
          </a:xfrm>
          <a:custGeom>
            <a:avLst/>
            <a:gdLst>
              <a:gd name="T0" fmla="*/ 1 w 9"/>
              <a:gd name="T1" fmla="*/ 0 h 20"/>
              <a:gd name="T2" fmla="*/ 1 w 9"/>
              <a:gd name="T3" fmla="*/ 4 h 20"/>
              <a:gd name="T4" fmla="*/ 3 w 9"/>
              <a:gd name="T5" fmla="*/ 17 h 20"/>
              <a:gd name="T6" fmla="*/ 6 w 9"/>
              <a:gd name="T7" fmla="*/ 24 h 20"/>
              <a:gd name="T8" fmla="*/ 10 w 9"/>
              <a:gd name="T9" fmla="*/ 16 h 20"/>
              <a:gd name="T10" fmla="*/ 8 w 9"/>
              <a:gd name="T11" fmla="*/ 4 h 20"/>
              <a:gd name="T12" fmla="*/ 4 w 9"/>
              <a:gd name="T13" fmla="*/ 1 h 20"/>
              <a:gd name="T14" fmla="*/ 1 w 9"/>
              <a:gd name="T15" fmla="*/ 0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0"/>
              <a:gd name="T26" fmla="*/ 9 w 9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0">
                <a:moveTo>
                  <a:pt x="1" y="0"/>
                </a:moveTo>
                <a:cubicBezTo>
                  <a:pt x="0" y="1"/>
                  <a:pt x="1" y="2"/>
                  <a:pt x="1" y="3"/>
                </a:cubicBezTo>
                <a:cubicBezTo>
                  <a:pt x="1" y="7"/>
                  <a:pt x="3" y="10"/>
                  <a:pt x="3" y="14"/>
                </a:cubicBezTo>
                <a:cubicBezTo>
                  <a:pt x="4" y="16"/>
                  <a:pt x="3" y="20"/>
                  <a:pt x="5" y="20"/>
                </a:cubicBezTo>
                <a:cubicBezTo>
                  <a:pt x="7" y="19"/>
                  <a:pt x="8" y="15"/>
                  <a:pt x="9" y="13"/>
                </a:cubicBezTo>
                <a:cubicBezTo>
                  <a:pt x="9" y="10"/>
                  <a:pt x="8" y="6"/>
                  <a:pt x="7" y="3"/>
                </a:cubicBezTo>
                <a:cubicBezTo>
                  <a:pt x="7" y="2"/>
                  <a:pt x="6" y="2"/>
                  <a:pt x="4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2" name="Freeform 3626"/>
          <p:cNvSpPr>
            <a:spLocks noChangeAspect="1"/>
          </p:cNvSpPr>
          <p:nvPr/>
        </p:nvSpPr>
        <p:spPr bwMode="auto">
          <a:xfrm>
            <a:off x="1509713" y="2905340"/>
            <a:ext cx="38100" cy="28575"/>
          </a:xfrm>
          <a:custGeom>
            <a:avLst/>
            <a:gdLst>
              <a:gd name="T0" fmla="*/ 1 w 20"/>
              <a:gd name="T1" fmla="*/ 2 h 15"/>
              <a:gd name="T2" fmla="*/ 1 w 20"/>
              <a:gd name="T3" fmla="*/ 6 h 15"/>
              <a:gd name="T4" fmla="*/ 10 w 20"/>
              <a:gd name="T5" fmla="*/ 17 h 15"/>
              <a:gd name="T6" fmla="*/ 11 w 20"/>
              <a:gd name="T7" fmla="*/ 13 h 15"/>
              <a:gd name="T8" fmla="*/ 11 w 20"/>
              <a:gd name="T9" fmla="*/ 11 h 15"/>
              <a:gd name="T10" fmla="*/ 22 w 20"/>
              <a:gd name="T11" fmla="*/ 14 h 15"/>
              <a:gd name="T12" fmla="*/ 22 w 20"/>
              <a:gd name="T13" fmla="*/ 10 h 15"/>
              <a:gd name="T14" fmla="*/ 13 w 20"/>
              <a:gd name="T15" fmla="*/ 6 h 15"/>
              <a:gd name="T16" fmla="*/ 17 w 20"/>
              <a:gd name="T17" fmla="*/ 6 h 15"/>
              <a:gd name="T18" fmla="*/ 23 w 20"/>
              <a:gd name="T19" fmla="*/ 7 h 15"/>
              <a:gd name="T20" fmla="*/ 22 w 20"/>
              <a:gd name="T21" fmla="*/ 2 h 15"/>
              <a:gd name="T22" fmla="*/ 13 w 20"/>
              <a:gd name="T23" fmla="*/ 0 h 15"/>
              <a:gd name="T24" fmla="*/ 5 w 20"/>
              <a:gd name="T25" fmla="*/ 2 h 15"/>
              <a:gd name="T26" fmla="*/ 1 w 20"/>
              <a:gd name="T27" fmla="*/ 2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15"/>
              <a:gd name="T44" fmla="*/ 20 w 20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15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3" y="8"/>
                  <a:pt x="5" y="12"/>
                  <a:pt x="8" y="14"/>
                </a:cubicBezTo>
                <a:cubicBezTo>
                  <a:pt x="9" y="15"/>
                  <a:pt x="9" y="12"/>
                  <a:pt x="9" y="11"/>
                </a:cubicBezTo>
                <a:cubicBezTo>
                  <a:pt x="9" y="11"/>
                  <a:pt x="8" y="9"/>
                  <a:pt x="9" y="9"/>
                </a:cubicBezTo>
                <a:cubicBezTo>
                  <a:pt x="12" y="10"/>
                  <a:pt x="15" y="12"/>
                  <a:pt x="18" y="12"/>
                </a:cubicBezTo>
                <a:cubicBezTo>
                  <a:pt x="19" y="12"/>
                  <a:pt x="19" y="9"/>
                  <a:pt x="18" y="8"/>
                </a:cubicBezTo>
                <a:cubicBezTo>
                  <a:pt x="16" y="6"/>
                  <a:pt x="13" y="6"/>
                  <a:pt x="11" y="5"/>
                </a:cubicBezTo>
                <a:cubicBezTo>
                  <a:pt x="10" y="4"/>
                  <a:pt x="13" y="5"/>
                  <a:pt x="14" y="5"/>
                </a:cubicBezTo>
                <a:cubicBezTo>
                  <a:pt x="16" y="5"/>
                  <a:pt x="17" y="7"/>
                  <a:pt x="19" y="6"/>
                </a:cubicBezTo>
                <a:cubicBezTo>
                  <a:pt x="20" y="6"/>
                  <a:pt x="19" y="3"/>
                  <a:pt x="18" y="2"/>
                </a:cubicBezTo>
                <a:cubicBezTo>
                  <a:pt x="17" y="1"/>
                  <a:pt x="14" y="0"/>
                  <a:pt x="11" y="0"/>
                </a:cubicBezTo>
                <a:cubicBezTo>
                  <a:pt x="9" y="0"/>
                  <a:pt x="7" y="2"/>
                  <a:pt x="4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3" name="Freeform 3627"/>
          <p:cNvSpPr>
            <a:spLocks noChangeAspect="1"/>
          </p:cNvSpPr>
          <p:nvPr/>
        </p:nvSpPr>
        <p:spPr bwMode="auto">
          <a:xfrm>
            <a:off x="1595438" y="2978363"/>
            <a:ext cx="19050" cy="26988"/>
          </a:xfrm>
          <a:custGeom>
            <a:avLst/>
            <a:gdLst>
              <a:gd name="T0" fmla="*/ 4 w 10"/>
              <a:gd name="T1" fmla="*/ 4 h 14"/>
              <a:gd name="T2" fmla="*/ 1 w 10"/>
              <a:gd name="T3" fmla="*/ 12 h 14"/>
              <a:gd name="T4" fmla="*/ 8 w 10"/>
              <a:gd name="T5" fmla="*/ 16 h 14"/>
              <a:gd name="T6" fmla="*/ 12 w 10"/>
              <a:gd name="T7" fmla="*/ 6 h 14"/>
              <a:gd name="T8" fmla="*/ 11 w 10"/>
              <a:gd name="T9" fmla="*/ 1 h 14"/>
              <a:gd name="T10" fmla="*/ 4 w 10"/>
              <a:gd name="T11" fmla="*/ 4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4"/>
              <a:gd name="T20" fmla="*/ 10 w 10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4">
                <a:moveTo>
                  <a:pt x="3" y="3"/>
                </a:moveTo>
                <a:cubicBezTo>
                  <a:pt x="1" y="5"/>
                  <a:pt x="0" y="8"/>
                  <a:pt x="1" y="10"/>
                </a:cubicBezTo>
                <a:cubicBezTo>
                  <a:pt x="2" y="12"/>
                  <a:pt x="5" y="14"/>
                  <a:pt x="7" y="13"/>
                </a:cubicBezTo>
                <a:cubicBezTo>
                  <a:pt x="10" y="12"/>
                  <a:pt x="9" y="8"/>
                  <a:pt x="10" y="5"/>
                </a:cubicBezTo>
                <a:cubicBezTo>
                  <a:pt x="10" y="4"/>
                  <a:pt x="10" y="1"/>
                  <a:pt x="9" y="1"/>
                </a:cubicBezTo>
                <a:cubicBezTo>
                  <a:pt x="7" y="0"/>
                  <a:pt x="4" y="1"/>
                  <a:pt x="3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4" name="Freeform 3628"/>
          <p:cNvSpPr>
            <a:spLocks noChangeAspect="1"/>
          </p:cNvSpPr>
          <p:nvPr/>
        </p:nvSpPr>
        <p:spPr bwMode="auto">
          <a:xfrm>
            <a:off x="1576389" y="2967251"/>
            <a:ext cx="11113" cy="12700"/>
          </a:xfrm>
          <a:custGeom>
            <a:avLst/>
            <a:gdLst>
              <a:gd name="T0" fmla="*/ 4 w 6"/>
              <a:gd name="T1" fmla="*/ 1 h 7"/>
              <a:gd name="T2" fmla="*/ 0 w 6"/>
              <a:gd name="T3" fmla="*/ 3 h 7"/>
              <a:gd name="T4" fmla="*/ 4 w 6"/>
              <a:gd name="T5" fmla="*/ 7 h 7"/>
              <a:gd name="T6" fmla="*/ 7 w 6"/>
              <a:gd name="T7" fmla="*/ 5 h 7"/>
              <a:gd name="T8" fmla="*/ 4 w 6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3" y="1"/>
                </a:moveTo>
                <a:cubicBezTo>
                  <a:pt x="2" y="0"/>
                  <a:pt x="0" y="2"/>
                  <a:pt x="0" y="3"/>
                </a:cubicBezTo>
                <a:cubicBezTo>
                  <a:pt x="0" y="4"/>
                  <a:pt x="2" y="6"/>
                  <a:pt x="3" y="6"/>
                </a:cubicBezTo>
                <a:cubicBezTo>
                  <a:pt x="4" y="7"/>
                  <a:pt x="6" y="5"/>
                  <a:pt x="6" y="4"/>
                </a:cubicBezTo>
                <a:cubicBezTo>
                  <a:pt x="6" y="2"/>
                  <a:pt x="5" y="1"/>
                  <a:pt x="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5" name="Freeform 3629"/>
          <p:cNvSpPr>
            <a:spLocks noChangeAspect="1"/>
          </p:cNvSpPr>
          <p:nvPr/>
        </p:nvSpPr>
        <p:spPr bwMode="auto">
          <a:xfrm>
            <a:off x="1281113" y="2822790"/>
            <a:ext cx="28575" cy="23813"/>
          </a:xfrm>
          <a:custGeom>
            <a:avLst/>
            <a:gdLst>
              <a:gd name="T0" fmla="*/ 1 w 15"/>
              <a:gd name="T1" fmla="*/ 12 h 13"/>
              <a:gd name="T2" fmla="*/ 5 w 15"/>
              <a:gd name="T3" fmla="*/ 15 h 13"/>
              <a:gd name="T4" fmla="*/ 18 w 15"/>
              <a:gd name="T5" fmla="*/ 1 h 13"/>
              <a:gd name="T6" fmla="*/ 17 w 15"/>
              <a:gd name="T7" fmla="*/ 0 h 13"/>
              <a:gd name="T8" fmla="*/ 1 w 15"/>
              <a:gd name="T9" fmla="*/ 12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1" y="10"/>
                </a:moveTo>
                <a:cubicBezTo>
                  <a:pt x="0" y="11"/>
                  <a:pt x="3" y="13"/>
                  <a:pt x="4" y="13"/>
                </a:cubicBezTo>
                <a:cubicBezTo>
                  <a:pt x="8" y="10"/>
                  <a:pt x="11" y="5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0" y="3"/>
                  <a:pt x="5" y="6"/>
                  <a:pt x="1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6" name="Freeform 3630"/>
          <p:cNvSpPr>
            <a:spLocks noChangeAspect="1"/>
          </p:cNvSpPr>
          <p:nvPr/>
        </p:nvSpPr>
        <p:spPr bwMode="auto">
          <a:xfrm>
            <a:off x="1100138" y="2914865"/>
            <a:ext cx="65088" cy="41275"/>
          </a:xfrm>
          <a:custGeom>
            <a:avLst/>
            <a:gdLst>
              <a:gd name="T0" fmla="*/ 1 w 34"/>
              <a:gd name="T1" fmla="*/ 7 h 21"/>
              <a:gd name="T2" fmla="*/ 0 w 34"/>
              <a:gd name="T3" fmla="*/ 14 h 21"/>
              <a:gd name="T4" fmla="*/ 2 w 34"/>
              <a:gd name="T5" fmla="*/ 20 h 21"/>
              <a:gd name="T6" fmla="*/ 2 w 34"/>
              <a:gd name="T7" fmla="*/ 26 h 21"/>
              <a:gd name="T8" fmla="*/ 8 w 34"/>
              <a:gd name="T9" fmla="*/ 22 h 21"/>
              <a:gd name="T10" fmla="*/ 14 w 34"/>
              <a:gd name="T11" fmla="*/ 25 h 21"/>
              <a:gd name="T12" fmla="*/ 25 w 34"/>
              <a:gd name="T13" fmla="*/ 16 h 21"/>
              <a:gd name="T14" fmla="*/ 39 w 34"/>
              <a:gd name="T15" fmla="*/ 10 h 21"/>
              <a:gd name="T16" fmla="*/ 37 w 34"/>
              <a:gd name="T17" fmla="*/ 1 h 21"/>
              <a:gd name="T18" fmla="*/ 30 w 34"/>
              <a:gd name="T19" fmla="*/ 1 h 21"/>
              <a:gd name="T20" fmla="*/ 23 w 34"/>
              <a:gd name="T21" fmla="*/ 4 h 21"/>
              <a:gd name="T22" fmla="*/ 18 w 34"/>
              <a:gd name="T23" fmla="*/ 1 h 21"/>
              <a:gd name="T24" fmla="*/ 16 w 34"/>
              <a:gd name="T25" fmla="*/ 9 h 21"/>
              <a:gd name="T26" fmla="*/ 13 w 34"/>
              <a:gd name="T27" fmla="*/ 12 h 21"/>
              <a:gd name="T28" fmla="*/ 13 w 34"/>
              <a:gd name="T29" fmla="*/ 6 h 21"/>
              <a:gd name="T30" fmla="*/ 6 w 34"/>
              <a:gd name="T31" fmla="*/ 6 h 21"/>
              <a:gd name="T32" fmla="*/ 1 w 34"/>
              <a:gd name="T33" fmla="*/ 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1"/>
              <a:gd name="T53" fmla="*/ 34 w 34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1">
                <a:moveTo>
                  <a:pt x="1" y="6"/>
                </a:moveTo>
                <a:cubicBezTo>
                  <a:pt x="0" y="8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2" y="17"/>
                  <a:pt x="0" y="20"/>
                  <a:pt x="2" y="21"/>
                </a:cubicBezTo>
                <a:cubicBezTo>
                  <a:pt x="4" y="21"/>
                  <a:pt x="5" y="18"/>
                  <a:pt x="7" y="18"/>
                </a:cubicBezTo>
                <a:cubicBezTo>
                  <a:pt x="9" y="18"/>
                  <a:pt x="10" y="21"/>
                  <a:pt x="12" y="20"/>
                </a:cubicBezTo>
                <a:cubicBezTo>
                  <a:pt x="15" y="19"/>
                  <a:pt x="18" y="15"/>
                  <a:pt x="21" y="13"/>
                </a:cubicBezTo>
                <a:cubicBezTo>
                  <a:pt x="25" y="11"/>
                  <a:pt x="30" y="11"/>
                  <a:pt x="32" y="8"/>
                </a:cubicBezTo>
                <a:cubicBezTo>
                  <a:pt x="34" y="7"/>
                  <a:pt x="33" y="3"/>
                  <a:pt x="31" y="1"/>
                </a:cubicBezTo>
                <a:cubicBezTo>
                  <a:pt x="30" y="0"/>
                  <a:pt x="27" y="0"/>
                  <a:pt x="25" y="1"/>
                </a:cubicBezTo>
                <a:cubicBezTo>
                  <a:pt x="23" y="1"/>
                  <a:pt x="21" y="3"/>
                  <a:pt x="19" y="3"/>
                </a:cubicBezTo>
                <a:cubicBezTo>
                  <a:pt x="18" y="3"/>
                  <a:pt x="16" y="0"/>
                  <a:pt x="15" y="1"/>
                </a:cubicBezTo>
                <a:cubicBezTo>
                  <a:pt x="13" y="2"/>
                  <a:pt x="14" y="5"/>
                  <a:pt x="13" y="7"/>
                </a:cubicBezTo>
                <a:cubicBezTo>
                  <a:pt x="13" y="8"/>
                  <a:pt x="13" y="11"/>
                  <a:pt x="11" y="10"/>
                </a:cubicBezTo>
                <a:cubicBezTo>
                  <a:pt x="10" y="9"/>
                  <a:pt x="12" y="6"/>
                  <a:pt x="11" y="5"/>
                </a:cubicBezTo>
                <a:cubicBezTo>
                  <a:pt x="9" y="4"/>
                  <a:pt x="7" y="5"/>
                  <a:pt x="5" y="5"/>
                </a:cubicBezTo>
                <a:cubicBezTo>
                  <a:pt x="4" y="6"/>
                  <a:pt x="2" y="5"/>
                  <a:pt x="1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7" name="Freeform 3631"/>
          <p:cNvSpPr>
            <a:spLocks noChangeAspect="1"/>
          </p:cNvSpPr>
          <p:nvPr/>
        </p:nvSpPr>
        <p:spPr bwMode="auto">
          <a:xfrm>
            <a:off x="1146175" y="2895815"/>
            <a:ext cx="30163" cy="17463"/>
          </a:xfrm>
          <a:custGeom>
            <a:avLst/>
            <a:gdLst>
              <a:gd name="T0" fmla="*/ 12 w 16"/>
              <a:gd name="T1" fmla="*/ 0 h 9"/>
              <a:gd name="T2" fmla="*/ 1 w 16"/>
              <a:gd name="T3" fmla="*/ 7 h 9"/>
              <a:gd name="T4" fmla="*/ 6 w 16"/>
              <a:gd name="T5" fmla="*/ 11 h 9"/>
              <a:gd name="T6" fmla="*/ 18 w 16"/>
              <a:gd name="T7" fmla="*/ 6 h 9"/>
              <a:gd name="T8" fmla="*/ 13 w 16"/>
              <a:gd name="T9" fmla="*/ 2 h 9"/>
              <a:gd name="T10" fmla="*/ 12 w 1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9"/>
              <a:gd name="T20" fmla="*/ 16 w 1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9">
                <a:moveTo>
                  <a:pt x="10" y="0"/>
                </a:moveTo>
                <a:cubicBezTo>
                  <a:pt x="7" y="2"/>
                  <a:pt x="3" y="3"/>
                  <a:pt x="1" y="6"/>
                </a:cubicBezTo>
                <a:cubicBezTo>
                  <a:pt x="0" y="7"/>
                  <a:pt x="3" y="9"/>
                  <a:pt x="5" y="9"/>
                </a:cubicBezTo>
                <a:cubicBezTo>
                  <a:pt x="8" y="9"/>
                  <a:pt x="13" y="8"/>
                  <a:pt x="15" y="5"/>
                </a:cubicBezTo>
                <a:cubicBezTo>
                  <a:pt x="16" y="4"/>
                  <a:pt x="12" y="3"/>
                  <a:pt x="11" y="2"/>
                </a:cubicBezTo>
                <a:cubicBezTo>
                  <a:pt x="10" y="2"/>
                  <a:pt x="10" y="0"/>
                  <a:pt x="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8" name="Freeform 3632"/>
          <p:cNvSpPr>
            <a:spLocks noChangeAspect="1"/>
          </p:cNvSpPr>
          <p:nvPr/>
        </p:nvSpPr>
        <p:spPr bwMode="auto">
          <a:xfrm>
            <a:off x="846139" y="3010115"/>
            <a:ext cx="36513" cy="23813"/>
          </a:xfrm>
          <a:custGeom>
            <a:avLst/>
            <a:gdLst>
              <a:gd name="T0" fmla="*/ 23 w 19"/>
              <a:gd name="T1" fmla="*/ 0 h 12"/>
              <a:gd name="T2" fmla="*/ 23 w 19"/>
              <a:gd name="T3" fmla="*/ 8 h 12"/>
              <a:gd name="T4" fmla="*/ 10 w 19"/>
              <a:gd name="T5" fmla="*/ 10 h 12"/>
              <a:gd name="T6" fmla="*/ 2 w 19"/>
              <a:gd name="T7" fmla="*/ 15 h 12"/>
              <a:gd name="T8" fmla="*/ 1 w 19"/>
              <a:gd name="T9" fmla="*/ 11 h 12"/>
              <a:gd name="T10" fmla="*/ 8 w 19"/>
              <a:gd name="T11" fmla="*/ 4 h 12"/>
              <a:gd name="T12" fmla="*/ 16 w 19"/>
              <a:gd name="T13" fmla="*/ 3 h 12"/>
              <a:gd name="T14" fmla="*/ 23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19" y="0"/>
                </a:moveTo>
                <a:cubicBezTo>
                  <a:pt x="19" y="2"/>
                  <a:pt x="19" y="4"/>
                  <a:pt x="19" y="6"/>
                </a:cubicBezTo>
                <a:cubicBezTo>
                  <a:pt x="16" y="7"/>
                  <a:pt x="12" y="7"/>
                  <a:pt x="8" y="8"/>
                </a:cubicBezTo>
                <a:cubicBezTo>
                  <a:pt x="6" y="9"/>
                  <a:pt x="5" y="12"/>
                  <a:pt x="2" y="12"/>
                </a:cubicBezTo>
                <a:cubicBezTo>
                  <a:pt x="1" y="12"/>
                  <a:pt x="0" y="10"/>
                  <a:pt x="1" y="9"/>
                </a:cubicBezTo>
                <a:cubicBezTo>
                  <a:pt x="2" y="6"/>
                  <a:pt x="5" y="4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5" y="1"/>
                  <a:pt x="17" y="0"/>
                  <a:pt x="1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29" name="Freeform 3633"/>
          <p:cNvSpPr>
            <a:spLocks noChangeAspect="1"/>
          </p:cNvSpPr>
          <p:nvPr/>
        </p:nvSpPr>
        <p:spPr bwMode="auto">
          <a:xfrm>
            <a:off x="769938" y="3041865"/>
            <a:ext cx="39688" cy="28575"/>
          </a:xfrm>
          <a:custGeom>
            <a:avLst/>
            <a:gdLst>
              <a:gd name="T0" fmla="*/ 24 w 21"/>
              <a:gd name="T1" fmla="*/ 7 h 15"/>
              <a:gd name="T2" fmla="*/ 1 w 21"/>
              <a:gd name="T3" fmla="*/ 17 h 15"/>
              <a:gd name="T4" fmla="*/ 2 w 21"/>
              <a:gd name="T5" fmla="*/ 13 h 15"/>
              <a:gd name="T6" fmla="*/ 11 w 21"/>
              <a:gd name="T7" fmla="*/ 10 h 15"/>
              <a:gd name="T8" fmla="*/ 17 w 21"/>
              <a:gd name="T9" fmla="*/ 6 h 15"/>
              <a:gd name="T10" fmla="*/ 11 w 21"/>
              <a:gd name="T11" fmla="*/ 2 h 15"/>
              <a:gd name="T12" fmla="*/ 21 w 21"/>
              <a:gd name="T13" fmla="*/ 1 h 15"/>
              <a:gd name="T14" fmla="*/ 20 w 21"/>
              <a:gd name="T15" fmla="*/ 6 h 15"/>
              <a:gd name="T16" fmla="*/ 24 w 21"/>
              <a:gd name="T17" fmla="*/ 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20" y="6"/>
                </a:moveTo>
                <a:cubicBezTo>
                  <a:pt x="14" y="10"/>
                  <a:pt x="7" y="12"/>
                  <a:pt x="1" y="14"/>
                </a:cubicBezTo>
                <a:cubicBezTo>
                  <a:pt x="0" y="15"/>
                  <a:pt x="1" y="12"/>
                  <a:pt x="2" y="11"/>
                </a:cubicBezTo>
                <a:cubicBezTo>
                  <a:pt x="4" y="10"/>
                  <a:pt x="7" y="9"/>
                  <a:pt x="9" y="8"/>
                </a:cubicBezTo>
                <a:cubicBezTo>
                  <a:pt x="11" y="7"/>
                  <a:pt x="14" y="7"/>
                  <a:pt x="14" y="5"/>
                </a:cubicBezTo>
                <a:cubicBezTo>
                  <a:pt x="14" y="3"/>
                  <a:pt x="8" y="3"/>
                  <a:pt x="9" y="2"/>
                </a:cubicBezTo>
                <a:cubicBezTo>
                  <a:pt x="11" y="0"/>
                  <a:pt x="15" y="0"/>
                  <a:pt x="18" y="1"/>
                </a:cubicBezTo>
                <a:cubicBezTo>
                  <a:pt x="19" y="1"/>
                  <a:pt x="16" y="3"/>
                  <a:pt x="17" y="5"/>
                </a:cubicBezTo>
                <a:cubicBezTo>
                  <a:pt x="17" y="6"/>
                  <a:pt x="21" y="6"/>
                  <a:pt x="2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0" name="Freeform 3634"/>
          <p:cNvSpPr>
            <a:spLocks noChangeAspect="1"/>
          </p:cNvSpPr>
          <p:nvPr/>
        </p:nvSpPr>
        <p:spPr bwMode="auto">
          <a:xfrm>
            <a:off x="738188" y="3052976"/>
            <a:ext cx="31750" cy="26988"/>
          </a:xfrm>
          <a:custGeom>
            <a:avLst/>
            <a:gdLst>
              <a:gd name="T0" fmla="*/ 0 w 17"/>
              <a:gd name="T1" fmla="*/ 17 h 14"/>
              <a:gd name="T2" fmla="*/ 12 w 17"/>
              <a:gd name="T3" fmla="*/ 9 h 14"/>
              <a:gd name="T4" fmla="*/ 20 w 17"/>
              <a:gd name="T5" fmla="*/ 2 h 14"/>
              <a:gd name="T6" fmla="*/ 14 w 17"/>
              <a:gd name="T7" fmla="*/ 1 h 14"/>
              <a:gd name="T8" fmla="*/ 12 w 17"/>
              <a:gd name="T9" fmla="*/ 9 h 14"/>
              <a:gd name="T10" fmla="*/ 6 w 17"/>
              <a:gd name="T11" fmla="*/ 9 h 14"/>
              <a:gd name="T12" fmla="*/ 0 w 17"/>
              <a:gd name="T13" fmla="*/ 1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4"/>
              <a:gd name="T23" fmla="*/ 17 w 17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4">
                <a:moveTo>
                  <a:pt x="0" y="14"/>
                </a:moveTo>
                <a:cubicBezTo>
                  <a:pt x="4" y="14"/>
                  <a:pt x="7" y="10"/>
                  <a:pt x="10" y="7"/>
                </a:cubicBezTo>
                <a:cubicBezTo>
                  <a:pt x="13" y="6"/>
                  <a:pt x="16" y="5"/>
                  <a:pt x="17" y="2"/>
                </a:cubicBezTo>
                <a:cubicBezTo>
                  <a:pt x="17" y="0"/>
                  <a:pt x="14" y="0"/>
                  <a:pt x="12" y="1"/>
                </a:cubicBezTo>
                <a:cubicBezTo>
                  <a:pt x="11" y="2"/>
                  <a:pt x="12" y="5"/>
                  <a:pt x="10" y="7"/>
                </a:cubicBezTo>
                <a:cubicBezTo>
                  <a:pt x="9" y="8"/>
                  <a:pt x="6" y="6"/>
                  <a:pt x="5" y="7"/>
                </a:cubicBezTo>
                <a:cubicBezTo>
                  <a:pt x="3" y="9"/>
                  <a:pt x="1" y="11"/>
                  <a:pt x="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1" name="Freeform 3635"/>
          <p:cNvSpPr>
            <a:spLocks noChangeAspect="1"/>
          </p:cNvSpPr>
          <p:nvPr/>
        </p:nvSpPr>
        <p:spPr bwMode="auto">
          <a:xfrm>
            <a:off x="581026" y="3095838"/>
            <a:ext cx="36513" cy="19050"/>
          </a:xfrm>
          <a:custGeom>
            <a:avLst/>
            <a:gdLst>
              <a:gd name="T0" fmla="*/ 21 w 19"/>
              <a:gd name="T1" fmla="*/ 1 h 10"/>
              <a:gd name="T2" fmla="*/ 22 w 19"/>
              <a:gd name="T3" fmla="*/ 6 h 10"/>
              <a:gd name="T4" fmla="*/ 13 w 19"/>
              <a:gd name="T5" fmla="*/ 8 h 10"/>
              <a:gd name="T6" fmla="*/ 2 w 19"/>
              <a:gd name="T7" fmla="*/ 10 h 10"/>
              <a:gd name="T8" fmla="*/ 18 w 19"/>
              <a:gd name="T9" fmla="*/ 4 h 10"/>
              <a:gd name="T10" fmla="*/ 21 w 19"/>
              <a:gd name="T11" fmla="*/ 1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7" y="1"/>
                </a:moveTo>
                <a:cubicBezTo>
                  <a:pt x="18" y="1"/>
                  <a:pt x="19" y="4"/>
                  <a:pt x="18" y="5"/>
                </a:cubicBezTo>
                <a:cubicBezTo>
                  <a:pt x="17" y="7"/>
                  <a:pt x="13" y="6"/>
                  <a:pt x="11" y="7"/>
                </a:cubicBezTo>
                <a:cubicBezTo>
                  <a:pt x="8" y="8"/>
                  <a:pt x="0" y="10"/>
                  <a:pt x="2" y="8"/>
                </a:cubicBezTo>
                <a:cubicBezTo>
                  <a:pt x="6" y="5"/>
                  <a:pt x="11" y="5"/>
                  <a:pt x="15" y="3"/>
                </a:cubicBezTo>
                <a:cubicBezTo>
                  <a:pt x="16" y="2"/>
                  <a:pt x="16" y="0"/>
                  <a:pt x="1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2" name="Freeform 3636"/>
          <p:cNvSpPr>
            <a:spLocks noChangeAspect="1"/>
          </p:cNvSpPr>
          <p:nvPr/>
        </p:nvSpPr>
        <p:spPr bwMode="auto">
          <a:xfrm>
            <a:off x="560389" y="3108540"/>
            <a:ext cx="11113" cy="11113"/>
          </a:xfrm>
          <a:custGeom>
            <a:avLst/>
            <a:gdLst>
              <a:gd name="T0" fmla="*/ 4 w 6"/>
              <a:gd name="T1" fmla="*/ 0 h 6"/>
              <a:gd name="T2" fmla="*/ 1 w 6"/>
              <a:gd name="T3" fmla="*/ 2 h 6"/>
              <a:gd name="T4" fmla="*/ 4 w 6"/>
              <a:gd name="T5" fmla="*/ 6 h 6"/>
              <a:gd name="T6" fmla="*/ 7 w 6"/>
              <a:gd name="T7" fmla="*/ 2 h 6"/>
              <a:gd name="T8" fmla="*/ 4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1" y="4"/>
                  <a:pt x="2" y="6"/>
                  <a:pt x="3" y="5"/>
                </a:cubicBezTo>
                <a:cubicBezTo>
                  <a:pt x="5" y="5"/>
                  <a:pt x="6" y="3"/>
                  <a:pt x="6" y="2"/>
                </a:cubicBezTo>
                <a:cubicBezTo>
                  <a:pt x="6" y="0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3" name="Freeform 3637"/>
          <p:cNvSpPr>
            <a:spLocks noChangeAspect="1"/>
          </p:cNvSpPr>
          <p:nvPr/>
        </p:nvSpPr>
        <p:spPr bwMode="auto">
          <a:xfrm>
            <a:off x="541338" y="3114890"/>
            <a:ext cx="19050" cy="15875"/>
          </a:xfrm>
          <a:custGeom>
            <a:avLst/>
            <a:gdLst>
              <a:gd name="T0" fmla="*/ 6 w 10"/>
              <a:gd name="T1" fmla="*/ 1 h 8"/>
              <a:gd name="T2" fmla="*/ 6 w 10"/>
              <a:gd name="T3" fmla="*/ 4 h 8"/>
              <a:gd name="T4" fmla="*/ 1 w 10"/>
              <a:gd name="T5" fmla="*/ 7 h 8"/>
              <a:gd name="T6" fmla="*/ 8 w 10"/>
              <a:gd name="T7" fmla="*/ 6 h 8"/>
              <a:gd name="T8" fmla="*/ 11 w 10"/>
              <a:gd name="T9" fmla="*/ 1 h 8"/>
              <a:gd name="T10" fmla="*/ 6 w 10"/>
              <a:gd name="T11" fmla="*/ 1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"/>
              <a:gd name="T20" fmla="*/ 10 w 1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">
                <a:moveTo>
                  <a:pt x="5" y="1"/>
                </a:moveTo>
                <a:cubicBezTo>
                  <a:pt x="4" y="1"/>
                  <a:pt x="5" y="2"/>
                  <a:pt x="5" y="3"/>
                </a:cubicBezTo>
                <a:cubicBezTo>
                  <a:pt x="4" y="4"/>
                  <a:pt x="0" y="5"/>
                  <a:pt x="1" y="6"/>
                </a:cubicBezTo>
                <a:cubicBezTo>
                  <a:pt x="2" y="8"/>
                  <a:pt x="5" y="6"/>
                  <a:pt x="7" y="5"/>
                </a:cubicBezTo>
                <a:cubicBezTo>
                  <a:pt x="8" y="5"/>
                  <a:pt x="10" y="3"/>
                  <a:pt x="9" y="1"/>
                </a:cubicBezTo>
                <a:cubicBezTo>
                  <a:pt x="8" y="0"/>
                  <a:pt x="6" y="0"/>
                  <a:pt x="5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4" name="Freeform 3638"/>
          <p:cNvSpPr>
            <a:spLocks noChangeAspect="1"/>
          </p:cNvSpPr>
          <p:nvPr/>
        </p:nvSpPr>
        <p:spPr bwMode="auto">
          <a:xfrm>
            <a:off x="514350" y="3114888"/>
            <a:ext cx="14288" cy="14288"/>
          </a:xfrm>
          <a:custGeom>
            <a:avLst/>
            <a:gdLst>
              <a:gd name="T0" fmla="*/ 6 w 7"/>
              <a:gd name="T1" fmla="*/ 0 h 7"/>
              <a:gd name="T2" fmla="*/ 8 w 7"/>
              <a:gd name="T3" fmla="*/ 4 h 7"/>
              <a:gd name="T4" fmla="*/ 3 w 7"/>
              <a:gd name="T5" fmla="*/ 8 h 7"/>
              <a:gd name="T6" fmla="*/ 0 w 7"/>
              <a:gd name="T7" fmla="*/ 6 h 7"/>
              <a:gd name="T8" fmla="*/ 3 w 7"/>
              <a:gd name="T9" fmla="*/ 3 h 7"/>
              <a:gd name="T10" fmla="*/ 3 w 7"/>
              <a:gd name="T11" fmla="*/ 1 h 7"/>
              <a:gd name="T12" fmla="*/ 6 w 7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7"/>
              <a:gd name="T23" fmla="*/ 7 w 7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7">
                <a:moveTo>
                  <a:pt x="5" y="0"/>
                </a:moveTo>
                <a:cubicBezTo>
                  <a:pt x="6" y="1"/>
                  <a:pt x="7" y="2"/>
                  <a:pt x="6" y="3"/>
                </a:cubicBezTo>
                <a:cubicBezTo>
                  <a:pt x="6" y="5"/>
                  <a:pt x="4" y="6"/>
                  <a:pt x="2" y="6"/>
                </a:cubicBezTo>
                <a:cubicBezTo>
                  <a:pt x="1" y="7"/>
                  <a:pt x="0" y="6"/>
                  <a:pt x="0" y="5"/>
                </a:cubicBezTo>
                <a:cubicBezTo>
                  <a:pt x="0" y="4"/>
                  <a:pt x="2" y="3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5" name="Freeform 3639"/>
          <p:cNvSpPr>
            <a:spLocks noChangeAspect="1"/>
          </p:cNvSpPr>
          <p:nvPr/>
        </p:nvSpPr>
        <p:spPr bwMode="auto">
          <a:xfrm>
            <a:off x="430213" y="3118063"/>
            <a:ext cx="17463" cy="14288"/>
          </a:xfrm>
          <a:custGeom>
            <a:avLst/>
            <a:gdLst>
              <a:gd name="T0" fmla="*/ 2 w 9"/>
              <a:gd name="T1" fmla="*/ 0 h 8"/>
              <a:gd name="T2" fmla="*/ 11 w 9"/>
              <a:gd name="T3" fmla="*/ 8 h 8"/>
              <a:gd name="T4" fmla="*/ 9 w 9"/>
              <a:gd name="T5" fmla="*/ 8 h 8"/>
              <a:gd name="T6" fmla="*/ 0 w 9"/>
              <a:gd name="T7" fmla="*/ 1 h 8"/>
              <a:gd name="T8" fmla="*/ 2 w 9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2" y="0"/>
                </a:moveTo>
                <a:cubicBezTo>
                  <a:pt x="5" y="2"/>
                  <a:pt x="7" y="4"/>
                  <a:pt x="9" y="7"/>
                </a:cubicBezTo>
                <a:cubicBezTo>
                  <a:pt x="9" y="7"/>
                  <a:pt x="7" y="8"/>
                  <a:pt x="7" y="7"/>
                </a:cubicBezTo>
                <a:cubicBezTo>
                  <a:pt x="4" y="6"/>
                  <a:pt x="2" y="4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6" name="Freeform 3640"/>
          <p:cNvSpPr>
            <a:spLocks noChangeAspect="1"/>
          </p:cNvSpPr>
          <p:nvPr/>
        </p:nvSpPr>
        <p:spPr bwMode="auto">
          <a:xfrm>
            <a:off x="396876" y="3103778"/>
            <a:ext cx="22225" cy="11113"/>
          </a:xfrm>
          <a:custGeom>
            <a:avLst/>
            <a:gdLst>
              <a:gd name="T0" fmla="*/ 12 w 12"/>
              <a:gd name="T1" fmla="*/ 4 h 6"/>
              <a:gd name="T2" fmla="*/ 13 w 12"/>
              <a:gd name="T3" fmla="*/ 1 h 6"/>
              <a:gd name="T4" fmla="*/ 7 w 12"/>
              <a:gd name="T5" fmla="*/ 2 h 6"/>
              <a:gd name="T6" fmla="*/ 2 w 12"/>
              <a:gd name="T7" fmla="*/ 6 h 6"/>
              <a:gd name="T8" fmla="*/ 12 w 12"/>
              <a:gd name="T9" fmla="*/ 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10" y="3"/>
                </a:moveTo>
                <a:cubicBezTo>
                  <a:pt x="11" y="3"/>
                  <a:pt x="12" y="1"/>
                  <a:pt x="11" y="1"/>
                </a:cubicBezTo>
                <a:cubicBezTo>
                  <a:pt x="9" y="0"/>
                  <a:pt x="8" y="1"/>
                  <a:pt x="6" y="2"/>
                </a:cubicBezTo>
                <a:cubicBezTo>
                  <a:pt x="5" y="3"/>
                  <a:pt x="0" y="5"/>
                  <a:pt x="2" y="5"/>
                </a:cubicBezTo>
                <a:cubicBezTo>
                  <a:pt x="5" y="6"/>
                  <a:pt x="8" y="4"/>
                  <a:pt x="1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7" name="Freeform 3641"/>
          <p:cNvSpPr>
            <a:spLocks noChangeAspect="1"/>
          </p:cNvSpPr>
          <p:nvPr/>
        </p:nvSpPr>
        <p:spPr bwMode="auto">
          <a:xfrm>
            <a:off x="860425" y="2819613"/>
            <a:ext cx="38100" cy="26988"/>
          </a:xfrm>
          <a:custGeom>
            <a:avLst/>
            <a:gdLst>
              <a:gd name="T0" fmla="*/ 1 w 20"/>
              <a:gd name="T1" fmla="*/ 5 h 14"/>
              <a:gd name="T2" fmla="*/ 1 w 20"/>
              <a:gd name="T3" fmla="*/ 10 h 14"/>
              <a:gd name="T4" fmla="*/ 12 w 20"/>
              <a:gd name="T5" fmla="*/ 17 h 14"/>
              <a:gd name="T6" fmla="*/ 17 w 20"/>
              <a:gd name="T7" fmla="*/ 13 h 14"/>
              <a:gd name="T8" fmla="*/ 20 w 20"/>
              <a:gd name="T9" fmla="*/ 13 h 14"/>
              <a:gd name="T10" fmla="*/ 24 w 20"/>
              <a:gd name="T11" fmla="*/ 2 h 14"/>
              <a:gd name="T12" fmla="*/ 20 w 20"/>
              <a:gd name="T13" fmla="*/ 1 h 14"/>
              <a:gd name="T14" fmla="*/ 11 w 20"/>
              <a:gd name="T15" fmla="*/ 6 h 14"/>
              <a:gd name="T16" fmla="*/ 1 w 20"/>
              <a:gd name="T17" fmla="*/ 5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1" y="4"/>
                </a:moveTo>
                <a:cubicBezTo>
                  <a:pt x="0" y="4"/>
                  <a:pt x="1" y="7"/>
                  <a:pt x="1" y="8"/>
                </a:cubicBezTo>
                <a:cubicBezTo>
                  <a:pt x="4" y="10"/>
                  <a:pt x="6" y="13"/>
                  <a:pt x="10" y="14"/>
                </a:cubicBezTo>
                <a:cubicBezTo>
                  <a:pt x="11" y="14"/>
                  <a:pt x="13" y="12"/>
                  <a:pt x="14" y="11"/>
                </a:cubicBezTo>
                <a:cubicBezTo>
                  <a:pt x="15" y="11"/>
                  <a:pt x="17" y="12"/>
                  <a:pt x="17" y="11"/>
                </a:cubicBezTo>
                <a:cubicBezTo>
                  <a:pt x="19" y="8"/>
                  <a:pt x="20" y="5"/>
                  <a:pt x="20" y="2"/>
                </a:cubicBezTo>
                <a:cubicBezTo>
                  <a:pt x="20" y="1"/>
                  <a:pt x="18" y="0"/>
                  <a:pt x="17" y="1"/>
                </a:cubicBezTo>
                <a:cubicBezTo>
                  <a:pt x="14" y="1"/>
                  <a:pt x="12" y="4"/>
                  <a:pt x="9" y="5"/>
                </a:cubicBezTo>
                <a:cubicBezTo>
                  <a:pt x="6" y="5"/>
                  <a:pt x="4" y="3"/>
                  <a:pt x="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8" name="Freeform 3642"/>
          <p:cNvSpPr>
            <a:spLocks noChangeAspect="1"/>
          </p:cNvSpPr>
          <p:nvPr/>
        </p:nvSpPr>
        <p:spPr bwMode="auto">
          <a:xfrm>
            <a:off x="722314" y="4034053"/>
            <a:ext cx="17463" cy="15875"/>
          </a:xfrm>
          <a:custGeom>
            <a:avLst/>
            <a:gdLst>
              <a:gd name="T0" fmla="*/ 1 w 9"/>
              <a:gd name="T1" fmla="*/ 1 h 8"/>
              <a:gd name="T2" fmla="*/ 1 w 9"/>
              <a:gd name="T3" fmla="*/ 7 h 8"/>
              <a:gd name="T4" fmla="*/ 7 w 9"/>
              <a:gd name="T5" fmla="*/ 9 h 8"/>
              <a:gd name="T6" fmla="*/ 9 w 9"/>
              <a:gd name="T7" fmla="*/ 3 h 8"/>
              <a:gd name="T8" fmla="*/ 1 w 9"/>
              <a:gd name="T9" fmla="*/ 1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1" y="1"/>
                </a:moveTo>
                <a:cubicBezTo>
                  <a:pt x="0" y="2"/>
                  <a:pt x="0" y="5"/>
                  <a:pt x="1" y="6"/>
                </a:cubicBezTo>
                <a:cubicBezTo>
                  <a:pt x="2" y="7"/>
                  <a:pt x="5" y="8"/>
                  <a:pt x="6" y="7"/>
                </a:cubicBezTo>
                <a:cubicBezTo>
                  <a:pt x="8" y="6"/>
                  <a:pt x="9" y="3"/>
                  <a:pt x="7" y="2"/>
                </a:cubicBezTo>
                <a:cubicBezTo>
                  <a:pt x="6" y="0"/>
                  <a:pt x="3" y="0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39" name="Freeform 3643"/>
          <p:cNvSpPr>
            <a:spLocks noChangeAspect="1"/>
          </p:cNvSpPr>
          <p:nvPr/>
        </p:nvSpPr>
        <p:spPr bwMode="auto">
          <a:xfrm>
            <a:off x="757238" y="4049926"/>
            <a:ext cx="19050" cy="12700"/>
          </a:xfrm>
          <a:custGeom>
            <a:avLst/>
            <a:gdLst>
              <a:gd name="T0" fmla="*/ 1 w 10"/>
              <a:gd name="T1" fmla="*/ 2 h 7"/>
              <a:gd name="T2" fmla="*/ 7 w 10"/>
              <a:gd name="T3" fmla="*/ 0 h 7"/>
              <a:gd name="T4" fmla="*/ 12 w 10"/>
              <a:gd name="T5" fmla="*/ 7 h 7"/>
              <a:gd name="T6" fmla="*/ 6 w 10"/>
              <a:gd name="T7" fmla="*/ 7 h 7"/>
              <a:gd name="T8" fmla="*/ 1 w 10"/>
              <a:gd name="T9" fmla="*/ 2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" y="2"/>
                </a:moveTo>
                <a:cubicBezTo>
                  <a:pt x="1" y="0"/>
                  <a:pt x="4" y="0"/>
                  <a:pt x="6" y="0"/>
                </a:cubicBezTo>
                <a:cubicBezTo>
                  <a:pt x="8" y="1"/>
                  <a:pt x="10" y="4"/>
                  <a:pt x="10" y="6"/>
                </a:cubicBezTo>
                <a:cubicBezTo>
                  <a:pt x="10" y="7"/>
                  <a:pt x="7" y="6"/>
                  <a:pt x="5" y="6"/>
                </a:cubicBezTo>
                <a:cubicBezTo>
                  <a:pt x="3" y="5"/>
                  <a:pt x="0" y="4"/>
                  <a:pt x="1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40" name="Freeform 3644"/>
          <p:cNvSpPr>
            <a:spLocks noChangeAspect="1"/>
          </p:cNvSpPr>
          <p:nvPr/>
        </p:nvSpPr>
        <p:spPr bwMode="auto">
          <a:xfrm>
            <a:off x="792163" y="4070563"/>
            <a:ext cx="17463" cy="12700"/>
          </a:xfrm>
          <a:custGeom>
            <a:avLst/>
            <a:gdLst>
              <a:gd name="T0" fmla="*/ 1 w 9"/>
              <a:gd name="T1" fmla="*/ 1 h 7"/>
              <a:gd name="T2" fmla="*/ 7 w 9"/>
              <a:gd name="T3" fmla="*/ 2 h 7"/>
              <a:gd name="T4" fmla="*/ 11 w 9"/>
              <a:gd name="T5" fmla="*/ 7 h 7"/>
              <a:gd name="T6" fmla="*/ 4 w 9"/>
              <a:gd name="T7" fmla="*/ 8 h 7"/>
              <a:gd name="T8" fmla="*/ 1 w 9"/>
              <a:gd name="T9" fmla="*/ 5 h 7"/>
              <a:gd name="T10" fmla="*/ 1 w 9"/>
              <a:gd name="T11" fmla="*/ 1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1" y="1"/>
                </a:moveTo>
                <a:cubicBezTo>
                  <a:pt x="3" y="0"/>
                  <a:pt x="4" y="1"/>
                  <a:pt x="6" y="2"/>
                </a:cubicBezTo>
                <a:cubicBezTo>
                  <a:pt x="7" y="3"/>
                  <a:pt x="9" y="4"/>
                  <a:pt x="9" y="6"/>
                </a:cubicBezTo>
                <a:cubicBezTo>
                  <a:pt x="8" y="7"/>
                  <a:pt x="5" y="7"/>
                  <a:pt x="3" y="7"/>
                </a:cubicBezTo>
                <a:cubicBezTo>
                  <a:pt x="2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41" name="Freeform 3645"/>
          <p:cNvSpPr>
            <a:spLocks noChangeAspect="1"/>
          </p:cNvSpPr>
          <p:nvPr/>
        </p:nvSpPr>
        <p:spPr bwMode="auto">
          <a:xfrm>
            <a:off x="801689" y="4094378"/>
            <a:ext cx="33338" cy="36513"/>
          </a:xfrm>
          <a:custGeom>
            <a:avLst/>
            <a:gdLst>
              <a:gd name="T0" fmla="*/ 5 w 17"/>
              <a:gd name="T1" fmla="*/ 0 h 19"/>
              <a:gd name="T2" fmla="*/ 6 w 17"/>
              <a:gd name="T3" fmla="*/ 4 h 19"/>
              <a:gd name="T4" fmla="*/ 0 w 17"/>
              <a:gd name="T5" fmla="*/ 10 h 19"/>
              <a:gd name="T6" fmla="*/ 4 w 17"/>
              <a:gd name="T7" fmla="*/ 16 h 19"/>
              <a:gd name="T8" fmla="*/ 4 w 17"/>
              <a:gd name="T9" fmla="*/ 23 h 19"/>
              <a:gd name="T10" fmla="*/ 14 w 17"/>
              <a:gd name="T11" fmla="*/ 17 h 19"/>
              <a:gd name="T12" fmla="*/ 20 w 17"/>
              <a:gd name="T13" fmla="*/ 12 h 19"/>
              <a:gd name="T14" fmla="*/ 17 w 17"/>
              <a:gd name="T15" fmla="*/ 8 h 19"/>
              <a:gd name="T16" fmla="*/ 16 w 17"/>
              <a:gd name="T17" fmla="*/ 5 h 19"/>
              <a:gd name="T18" fmla="*/ 5 w 17"/>
              <a:gd name="T19" fmla="*/ 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9"/>
              <a:gd name="T32" fmla="*/ 17 w 17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9">
                <a:moveTo>
                  <a:pt x="4" y="0"/>
                </a:moveTo>
                <a:cubicBezTo>
                  <a:pt x="3" y="0"/>
                  <a:pt x="5" y="2"/>
                  <a:pt x="5" y="3"/>
                </a:cubicBezTo>
                <a:cubicBezTo>
                  <a:pt x="4" y="5"/>
                  <a:pt x="1" y="6"/>
                  <a:pt x="0" y="8"/>
                </a:cubicBezTo>
                <a:cubicBezTo>
                  <a:pt x="0" y="10"/>
                  <a:pt x="2" y="11"/>
                  <a:pt x="3" y="13"/>
                </a:cubicBezTo>
                <a:cubicBezTo>
                  <a:pt x="3" y="15"/>
                  <a:pt x="2" y="19"/>
                  <a:pt x="3" y="19"/>
                </a:cubicBezTo>
                <a:cubicBezTo>
                  <a:pt x="6" y="19"/>
                  <a:pt x="8" y="16"/>
                  <a:pt x="11" y="14"/>
                </a:cubicBezTo>
                <a:cubicBezTo>
                  <a:pt x="13" y="13"/>
                  <a:pt x="15" y="12"/>
                  <a:pt x="16" y="10"/>
                </a:cubicBezTo>
                <a:cubicBezTo>
                  <a:pt x="17" y="9"/>
                  <a:pt x="15" y="8"/>
                  <a:pt x="14" y="7"/>
                </a:cubicBezTo>
                <a:cubicBezTo>
                  <a:pt x="14" y="6"/>
                  <a:pt x="14" y="4"/>
                  <a:pt x="13" y="4"/>
                </a:cubicBezTo>
                <a:cubicBezTo>
                  <a:pt x="10" y="2"/>
                  <a:pt x="8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45" name="Freeform 3649"/>
          <p:cNvSpPr>
            <a:spLocks noChangeAspect="1"/>
          </p:cNvSpPr>
          <p:nvPr/>
        </p:nvSpPr>
        <p:spPr bwMode="auto">
          <a:xfrm>
            <a:off x="7142163" y="4540465"/>
            <a:ext cx="19050" cy="17463"/>
          </a:xfrm>
          <a:custGeom>
            <a:avLst/>
            <a:gdLst>
              <a:gd name="T0" fmla="*/ 1 w 10"/>
              <a:gd name="T1" fmla="*/ 4 h 9"/>
              <a:gd name="T2" fmla="*/ 7 w 10"/>
              <a:gd name="T3" fmla="*/ 1 h 9"/>
              <a:gd name="T4" fmla="*/ 11 w 10"/>
              <a:gd name="T5" fmla="*/ 9 h 9"/>
              <a:gd name="T6" fmla="*/ 5 w 10"/>
              <a:gd name="T7" fmla="*/ 7 h 9"/>
              <a:gd name="T8" fmla="*/ 1 w 10"/>
              <a:gd name="T9" fmla="*/ 4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2"/>
                  <a:pt x="10" y="5"/>
                  <a:pt x="9" y="7"/>
                </a:cubicBezTo>
                <a:cubicBezTo>
                  <a:pt x="8" y="9"/>
                  <a:pt x="5" y="7"/>
                  <a:pt x="4" y="6"/>
                </a:cubicBezTo>
                <a:cubicBezTo>
                  <a:pt x="2" y="5"/>
                  <a:pt x="0" y="4"/>
                  <a:pt x="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46" name="Freeform 3650"/>
          <p:cNvSpPr>
            <a:spLocks noChangeAspect="1"/>
          </p:cNvSpPr>
          <p:nvPr/>
        </p:nvSpPr>
        <p:spPr bwMode="auto">
          <a:xfrm>
            <a:off x="7473950" y="4402351"/>
            <a:ext cx="119063" cy="109538"/>
          </a:xfrm>
          <a:custGeom>
            <a:avLst/>
            <a:gdLst>
              <a:gd name="T0" fmla="*/ 69 w 63"/>
              <a:gd name="T1" fmla="*/ 56 h 58"/>
              <a:gd name="T2" fmla="*/ 69 w 63"/>
              <a:gd name="T3" fmla="*/ 45 h 58"/>
              <a:gd name="T4" fmla="*/ 75 w 63"/>
              <a:gd name="T5" fmla="*/ 38 h 58"/>
              <a:gd name="T6" fmla="*/ 70 w 63"/>
              <a:gd name="T7" fmla="*/ 29 h 58"/>
              <a:gd name="T8" fmla="*/ 69 w 63"/>
              <a:gd name="T9" fmla="*/ 17 h 58"/>
              <a:gd name="T10" fmla="*/ 64 w 63"/>
              <a:gd name="T11" fmla="*/ 17 h 58"/>
              <a:gd name="T12" fmla="*/ 69 w 63"/>
              <a:gd name="T13" fmla="*/ 11 h 58"/>
              <a:gd name="T14" fmla="*/ 64 w 63"/>
              <a:gd name="T15" fmla="*/ 5 h 58"/>
              <a:gd name="T16" fmla="*/ 57 w 63"/>
              <a:gd name="T17" fmla="*/ 1 h 58"/>
              <a:gd name="T18" fmla="*/ 54 w 63"/>
              <a:gd name="T19" fmla="*/ 8 h 58"/>
              <a:gd name="T20" fmla="*/ 49 w 63"/>
              <a:gd name="T21" fmla="*/ 6 h 58"/>
              <a:gd name="T22" fmla="*/ 48 w 63"/>
              <a:gd name="T23" fmla="*/ 10 h 58"/>
              <a:gd name="T24" fmla="*/ 43 w 63"/>
              <a:gd name="T25" fmla="*/ 8 h 58"/>
              <a:gd name="T26" fmla="*/ 40 w 63"/>
              <a:gd name="T27" fmla="*/ 18 h 58"/>
              <a:gd name="T28" fmla="*/ 36 w 63"/>
              <a:gd name="T29" fmla="*/ 17 h 58"/>
              <a:gd name="T30" fmla="*/ 35 w 63"/>
              <a:gd name="T31" fmla="*/ 24 h 58"/>
              <a:gd name="T32" fmla="*/ 27 w 63"/>
              <a:gd name="T33" fmla="*/ 25 h 58"/>
              <a:gd name="T34" fmla="*/ 30 w 63"/>
              <a:gd name="T35" fmla="*/ 18 h 58"/>
              <a:gd name="T36" fmla="*/ 23 w 63"/>
              <a:gd name="T37" fmla="*/ 17 h 58"/>
              <a:gd name="T38" fmla="*/ 17 w 63"/>
              <a:gd name="T39" fmla="*/ 21 h 58"/>
              <a:gd name="T40" fmla="*/ 10 w 63"/>
              <a:gd name="T41" fmla="*/ 25 h 58"/>
              <a:gd name="T42" fmla="*/ 1 w 63"/>
              <a:gd name="T43" fmla="*/ 37 h 58"/>
              <a:gd name="T44" fmla="*/ 2 w 63"/>
              <a:gd name="T45" fmla="*/ 45 h 58"/>
              <a:gd name="T46" fmla="*/ 13 w 63"/>
              <a:gd name="T47" fmla="*/ 31 h 58"/>
              <a:gd name="T48" fmla="*/ 14 w 63"/>
              <a:gd name="T49" fmla="*/ 36 h 58"/>
              <a:gd name="T50" fmla="*/ 19 w 63"/>
              <a:gd name="T51" fmla="*/ 30 h 58"/>
              <a:gd name="T52" fmla="*/ 24 w 63"/>
              <a:gd name="T53" fmla="*/ 36 h 58"/>
              <a:gd name="T54" fmla="*/ 27 w 63"/>
              <a:gd name="T55" fmla="*/ 30 h 58"/>
              <a:gd name="T56" fmla="*/ 38 w 63"/>
              <a:gd name="T57" fmla="*/ 36 h 58"/>
              <a:gd name="T58" fmla="*/ 32 w 63"/>
              <a:gd name="T59" fmla="*/ 43 h 58"/>
              <a:gd name="T60" fmla="*/ 37 w 63"/>
              <a:gd name="T61" fmla="*/ 56 h 58"/>
              <a:gd name="T62" fmla="*/ 49 w 63"/>
              <a:gd name="T63" fmla="*/ 63 h 58"/>
              <a:gd name="T64" fmla="*/ 54 w 63"/>
              <a:gd name="T65" fmla="*/ 58 h 58"/>
              <a:gd name="T66" fmla="*/ 56 w 63"/>
              <a:gd name="T67" fmla="*/ 68 h 58"/>
              <a:gd name="T68" fmla="*/ 61 w 63"/>
              <a:gd name="T69" fmla="*/ 59 h 58"/>
              <a:gd name="T70" fmla="*/ 57 w 63"/>
              <a:gd name="T71" fmla="*/ 51 h 58"/>
              <a:gd name="T72" fmla="*/ 55 w 63"/>
              <a:gd name="T73" fmla="*/ 44 h 58"/>
              <a:gd name="T74" fmla="*/ 62 w 63"/>
              <a:gd name="T75" fmla="*/ 38 h 58"/>
              <a:gd name="T76" fmla="*/ 64 w 63"/>
              <a:gd name="T77" fmla="*/ 51 h 58"/>
              <a:gd name="T78" fmla="*/ 69 w 63"/>
              <a:gd name="T79" fmla="*/ 56 h 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58"/>
              <a:gd name="T122" fmla="*/ 63 w 63"/>
              <a:gd name="T123" fmla="*/ 58 h 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58">
                <a:moveTo>
                  <a:pt x="58" y="47"/>
                </a:moveTo>
                <a:cubicBezTo>
                  <a:pt x="59" y="44"/>
                  <a:pt x="57" y="41"/>
                  <a:pt x="58" y="38"/>
                </a:cubicBezTo>
                <a:cubicBezTo>
                  <a:pt x="59" y="35"/>
                  <a:pt x="63" y="35"/>
                  <a:pt x="63" y="32"/>
                </a:cubicBezTo>
                <a:cubicBezTo>
                  <a:pt x="63" y="29"/>
                  <a:pt x="60" y="27"/>
                  <a:pt x="59" y="24"/>
                </a:cubicBezTo>
                <a:cubicBezTo>
                  <a:pt x="58" y="21"/>
                  <a:pt x="59" y="17"/>
                  <a:pt x="58" y="14"/>
                </a:cubicBezTo>
                <a:cubicBezTo>
                  <a:pt x="57" y="13"/>
                  <a:pt x="54" y="16"/>
                  <a:pt x="54" y="14"/>
                </a:cubicBezTo>
                <a:cubicBezTo>
                  <a:pt x="54" y="12"/>
                  <a:pt x="58" y="11"/>
                  <a:pt x="58" y="9"/>
                </a:cubicBezTo>
                <a:cubicBezTo>
                  <a:pt x="58" y="7"/>
                  <a:pt x="56" y="5"/>
                  <a:pt x="54" y="4"/>
                </a:cubicBezTo>
                <a:cubicBezTo>
                  <a:pt x="53" y="2"/>
                  <a:pt x="50" y="0"/>
                  <a:pt x="48" y="1"/>
                </a:cubicBezTo>
                <a:cubicBezTo>
                  <a:pt x="46" y="2"/>
                  <a:pt x="47" y="6"/>
                  <a:pt x="45" y="7"/>
                </a:cubicBezTo>
                <a:cubicBezTo>
                  <a:pt x="44" y="8"/>
                  <a:pt x="42" y="5"/>
                  <a:pt x="41" y="5"/>
                </a:cubicBezTo>
                <a:cubicBezTo>
                  <a:pt x="40" y="6"/>
                  <a:pt x="41" y="8"/>
                  <a:pt x="40" y="8"/>
                </a:cubicBezTo>
                <a:cubicBezTo>
                  <a:pt x="39" y="8"/>
                  <a:pt x="37" y="6"/>
                  <a:pt x="36" y="7"/>
                </a:cubicBezTo>
                <a:cubicBezTo>
                  <a:pt x="35" y="9"/>
                  <a:pt x="36" y="12"/>
                  <a:pt x="34" y="15"/>
                </a:cubicBezTo>
                <a:cubicBezTo>
                  <a:pt x="33" y="16"/>
                  <a:pt x="31" y="13"/>
                  <a:pt x="30" y="14"/>
                </a:cubicBezTo>
                <a:cubicBezTo>
                  <a:pt x="29" y="15"/>
                  <a:pt x="30" y="18"/>
                  <a:pt x="29" y="20"/>
                </a:cubicBezTo>
                <a:cubicBezTo>
                  <a:pt x="27" y="21"/>
                  <a:pt x="24" y="23"/>
                  <a:pt x="23" y="21"/>
                </a:cubicBezTo>
                <a:cubicBezTo>
                  <a:pt x="21" y="19"/>
                  <a:pt x="26" y="17"/>
                  <a:pt x="25" y="15"/>
                </a:cubicBezTo>
                <a:cubicBezTo>
                  <a:pt x="24" y="13"/>
                  <a:pt x="21" y="14"/>
                  <a:pt x="19" y="14"/>
                </a:cubicBezTo>
                <a:cubicBezTo>
                  <a:pt x="17" y="15"/>
                  <a:pt x="16" y="17"/>
                  <a:pt x="14" y="18"/>
                </a:cubicBezTo>
                <a:cubicBezTo>
                  <a:pt x="12" y="20"/>
                  <a:pt x="9" y="20"/>
                  <a:pt x="8" y="21"/>
                </a:cubicBezTo>
                <a:cubicBezTo>
                  <a:pt x="5" y="24"/>
                  <a:pt x="3" y="27"/>
                  <a:pt x="1" y="31"/>
                </a:cubicBezTo>
                <a:cubicBezTo>
                  <a:pt x="1" y="33"/>
                  <a:pt x="0" y="39"/>
                  <a:pt x="2" y="38"/>
                </a:cubicBezTo>
                <a:cubicBezTo>
                  <a:pt x="6" y="35"/>
                  <a:pt x="7" y="29"/>
                  <a:pt x="11" y="26"/>
                </a:cubicBezTo>
                <a:cubicBezTo>
                  <a:pt x="12" y="25"/>
                  <a:pt x="10" y="30"/>
                  <a:pt x="12" y="30"/>
                </a:cubicBezTo>
                <a:cubicBezTo>
                  <a:pt x="14" y="30"/>
                  <a:pt x="14" y="25"/>
                  <a:pt x="16" y="25"/>
                </a:cubicBezTo>
                <a:cubicBezTo>
                  <a:pt x="18" y="25"/>
                  <a:pt x="18" y="30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6" y="25"/>
                  <a:pt x="31" y="27"/>
                  <a:pt x="32" y="30"/>
                </a:cubicBezTo>
                <a:cubicBezTo>
                  <a:pt x="33" y="32"/>
                  <a:pt x="28" y="34"/>
                  <a:pt x="27" y="36"/>
                </a:cubicBezTo>
                <a:cubicBezTo>
                  <a:pt x="27" y="40"/>
                  <a:pt x="28" y="44"/>
                  <a:pt x="31" y="47"/>
                </a:cubicBezTo>
                <a:cubicBezTo>
                  <a:pt x="33" y="50"/>
                  <a:pt x="37" y="52"/>
                  <a:pt x="41" y="53"/>
                </a:cubicBezTo>
                <a:cubicBezTo>
                  <a:pt x="43" y="53"/>
                  <a:pt x="43" y="48"/>
                  <a:pt x="45" y="49"/>
                </a:cubicBezTo>
                <a:cubicBezTo>
                  <a:pt x="47" y="51"/>
                  <a:pt x="44" y="57"/>
                  <a:pt x="47" y="57"/>
                </a:cubicBezTo>
                <a:cubicBezTo>
                  <a:pt x="49" y="58"/>
                  <a:pt x="51" y="53"/>
                  <a:pt x="51" y="50"/>
                </a:cubicBezTo>
                <a:cubicBezTo>
                  <a:pt x="51" y="48"/>
                  <a:pt x="49" y="45"/>
                  <a:pt x="48" y="43"/>
                </a:cubicBezTo>
                <a:cubicBezTo>
                  <a:pt x="48" y="41"/>
                  <a:pt x="45" y="39"/>
                  <a:pt x="46" y="37"/>
                </a:cubicBezTo>
                <a:cubicBezTo>
                  <a:pt x="46" y="35"/>
                  <a:pt x="50" y="30"/>
                  <a:pt x="52" y="32"/>
                </a:cubicBezTo>
                <a:cubicBezTo>
                  <a:pt x="55" y="34"/>
                  <a:pt x="53" y="39"/>
                  <a:pt x="54" y="43"/>
                </a:cubicBezTo>
                <a:cubicBezTo>
                  <a:pt x="55" y="45"/>
                  <a:pt x="57" y="48"/>
                  <a:pt x="58" y="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147" name="Freeform 3651"/>
          <p:cNvSpPr>
            <a:spLocks noChangeAspect="1"/>
          </p:cNvSpPr>
          <p:nvPr/>
        </p:nvSpPr>
        <p:spPr bwMode="auto">
          <a:xfrm>
            <a:off x="2479675" y="4335678"/>
            <a:ext cx="4763" cy="4763"/>
          </a:xfrm>
          <a:custGeom>
            <a:avLst/>
            <a:gdLst>
              <a:gd name="T0" fmla="*/ 2 w 3"/>
              <a:gd name="T1" fmla="*/ 2 h 3"/>
              <a:gd name="T2" fmla="*/ 3 w 3"/>
              <a:gd name="T3" fmla="*/ 3 h 3"/>
              <a:gd name="T4" fmla="*/ 1 w 3"/>
              <a:gd name="T5" fmla="*/ 2 h 3"/>
              <a:gd name="T6" fmla="*/ 1 w 3"/>
              <a:gd name="T7" fmla="*/ 1 h 3"/>
              <a:gd name="T8" fmla="*/ 2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21" name="1220 Rectángulo"/>
          <p:cNvSpPr/>
          <p:nvPr/>
        </p:nvSpPr>
        <p:spPr>
          <a:xfrm>
            <a:off x="145169" y="3231841"/>
            <a:ext cx="12375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6116 (10268)</a:t>
            </a:r>
          </a:p>
        </p:txBody>
      </p:sp>
      <p:sp>
        <p:nvSpPr>
          <p:cNvPr id="1222" name="1221 Rectángulo"/>
          <p:cNvSpPr/>
          <p:nvPr/>
        </p:nvSpPr>
        <p:spPr>
          <a:xfrm>
            <a:off x="506071" y="3807040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104 (145)</a:t>
            </a:r>
          </a:p>
        </p:txBody>
      </p:sp>
      <p:sp>
        <p:nvSpPr>
          <p:cNvPr id="1223" name="1222 Rectángulo"/>
          <p:cNvSpPr/>
          <p:nvPr/>
        </p:nvSpPr>
        <p:spPr>
          <a:xfrm>
            <a:off x="1369637" y="4448489"/>
            <a:ext cx="7505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94 (99)</a:t>
            </a:r>
          </a:p>
        </p:txBody>
      </p:sp>
      <p:sp>
        <p:nvSpPr>
          <p:cNvPr id="1224" name="1223 Rectángulo"/>
          <p:cNvSpPr/>
          <p:nvPr/>
        </p:nvSpPr>
        <p:spPr>
          <a:xfrm>
            <a:off x="1518032" y="5294383"/>
            <a:ext cx="83016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94 (111)</a:t>
            </a:r>
          </a:p>
        </p:txBody>
      </p:sp>
      <p:sp>
        <p:nvSpPr>
          <p:cNvPr id="1225" name="1224 Rectángulo"/>
          <p:cNvSpPr/>
          <p:nvPr/>
        </p:nvSpPr>
        <p:spPr>
          <a:xfrm>
            <a:off x="3640150" y="5342353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338 (438)</a:t>
            </a:r>
          </a:p>
        </p:txBody>
      </p:sp>
      <p:sp>
        <p:nvSpPr>
          <p:cNvPr id="1226" name="1225 Rectángulo"/>
          <p:cNvSpPr/>
          <p:nvPr/>
        </p:nvSpPr>
        <p:spPr>
          <a:xfrm>
            <a:off x="3361713" y="5927245"/>
            <a:ext cx="7505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50000"/>
                  </a:schemeClr>
                </a:solidFill>
              </a:rPr>
              <a:t>57 (77)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27" name="1226 Rectángulo"/>
          <p:cNvSpPr/>
          <p:nvPr/>
        </p:nvSpPr>
        <p:spPr>
          <a:xfrm>
            <a:off x="62628" y="6514497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766 (991)</a:t>
            </a:r>
          </a:p>
        </p:txBody>
      </p:sp>
      <p:sp>
        <p:nvSpPr>
          <p:cNvPr id="1228" name="1227 Rectángulo"/>
          <p:cNvSpPr/>
          <p:nvPr/>
        </p:nvSpPr>
        <p:spPr>
          <a:xfrm>
            <a:off x="735152" y="1868107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240 (536)</a:t>
            </a:r>
          </a:p>
        </p:txBody>
      </p:sp>
      <p:sp>
        <p:nvSpPr>
          <p:cNvPr id="1229" name="1228 Rectángulo"/>
          <p:cNvSpPr/>
          <p:nvPr/>
        </p:nvSpPr>
        <p:spPr>
          <a:xfrm>
            <a:off x="3098938" y="3521387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492 (693)</a:t>
            </a:r>
          </a:p>
        </p:txBody>
      </p:sp>
      <p:sp>
        <p:nvSpPr>
          <p:cNvPr id="1230" name="1229 Rectángulo"/>
          <p:cNvSpPr/>
          <p:nvPr/>
        </p:nvSpPr>
        <p:spPr>
          <a:xfrm>
            <a:off x="3001933" y="3127788"/>
            <a:ext cx="104868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520 (1051)</a:t>
            </a:r>
          </a:p>
        </p:txBody>
      </p:sp>
      <p:sp>
        <p:nvSpPr>
          <p:cNvPr id="1231" name="1230 Rectángulo"/>
          <p:cNvSpPr/>
          <p:nvPr/>
        </p:nvSpPr>
        <p:spPr>
          <a:xfrm>
            <a:off x="2988561" y="2716525"/>
            <a:ext cx="11480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5412 (7599)</a:t>
            </a:r>
          </a:p>
        </p:txBody>
      </p:sp>
      <p:sp>
        <p:nvSpPr>
          <p:cNvPr id="1232" name="1231 Rectángulo"/>
          <p:cNvSpPr/>
          <p:nvPr/>
        </p:nvSpPr>
        <p:spPr>
          <a:xfrm>
            <a:off x="3377932" y="2173699"/>
            <a:ext cx="11480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50000"/>
                  </a:schemeClr>
                </a:solidFill>
              </a:rPr>
              <a:t>1741 (2822)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33" name="1232 Rectángulo"/>
          <p:cNvSpPr/>
          <p:nvPr/>
        </p:nvSpPr>
        <p:spPr>
          <a:xfrm>
            <a:off x="4159266" y="3778463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430 (862)</a:t>
            </a:r>
          </a:p>
        </p:txBody>
      </p:sp>
      <p:sp>
        <p:nvSpPr>
          <p:cNvPr id="1234" name="1233 Rectángulo"/>
          <p:cNvSpPr/>
          <p:nvPr/>
        </p:nvSpPr>
        <p:spPr>
          <a:xfrm>
            <a:off x="6376824" y="1559338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320 (495)</a:t>
            </a:r>
          </a:p>
        </p:txBody>
      </p:sp>
      <p:sp>
        <p:nvSpPr>
          <p:cNvPr id="1235" name="1234 Rectángulo"/>
          <p:cNvSpPr/>
          <p:nvPr/>
        </p:nvSpPr>
        <p:spPr>
          <a:xfrm>
            <a:off x="4941155" y="1876739"/>
            <a:ext cx="383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50000"/>
                  </a:schemeClr>
                </a:solidFill>
              </a:rPr>
              <a:t>58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36" name="1235 Rectángulo"/>
          <p:cNvSpPr/>
          <p:nvPr/>
        </p:nvSpPr>
        <p:spPr>
          <a:xfrm>
            <a:off x="4492663" y="1713233"/>
            <a:ext cx="383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50000"/>
                  </a:schemeClr>
                </a:solidFill>
              </a:rPr>
              <a:t>26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37" name="1236 Rectángulo"/>
          <p:cNvSpPr/>
          <p:nvPr/>
        </p:nvSpPr>
        <p:spPr>
          <a:xfrm>
            <a:off x="4843463" y="5899774"/>
            <a:ext cx="8400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75 (116)</a:t>
            </a:r>
          </a:p>
        </p:txBody>
      </p:sp>
      <p:sp>
        <p:nvSpPr>
          <p:cNvPr id="1238" name="1237 Rectángulo"/>
          <p:cNvSpPr/>
          <p:nvPr/>
        </p:nvSpPr>
        <p:spPr>
          <a:xfrm>
            <a:off x="7562862" y="4282643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573 (819)</a:t>
            </a:r>
          </a:p>
        </p:txBody>
      </p:sp>
      <p:sp>
        <p:nvSpPr>
          <p:cNvPr id="1239" name="1238 Rectángulo"/>
          <p:cNvSpPr/>
          <p:nvPr/>
        </p:nvSpPr>
        <p:spPr>
          <a:xfrm>
            <a:off x="4702215" y="4692966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198 (235)</a:t>
            </a:r>
          </a:p>
        </p:txBody>
      </p:sp>
      <p:sp>
        <p:nvSpPr>
          <p:cNvPr id="1240" name="1239 Rectángulo"/>
          <p:cNvSpPr/>
          <p:nvPr/>
        </p:nvSpPr>
        <p:spPr>
          <a:xfrm>
            <a:off x="8128285" y="3351917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424 (760)</a:t>
            </a:r>
          </a:p>
        </p:txBody>
      </p:sp>
      <p:sp>
        <p:nvSpPr>
          <p:cNvPr id="1241" name="1240 Rectángulo"/>
          <p:cNvSpPr/>
          <p:nvPr/>
        </p:nvSpPr>
        <p:spPr>
          <a:xfrm>
            <a:off x="6848501" y="5967826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178 (369)</a:t>
            </a:r>
          </a:p>
        </p:txBody>
      </p:sp>
      <p:sp>
        <p:nvSpPr>
          <p:cNvPr id="1242" name="1241 Rectángulo"/>
          <p:cNvSpPr/>
          <p:nvPr/>
        </p:nvSpPr>
        <p:spPr>
          <a:xfrm>
            <a:off x="5957887" y="4864660"/>
            <a:ext cx="9394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412 (611)</a:t>
            </a:r>
          </a:p>
        </p:txBody>
      </p:sp>
      <p:sp>
        <p:nvSpPr>
          <p:cNvPr id="1243" name="1242 Rectángulo"/>
          <p:cNvSpPr/>
          <p:nvPr/>
        </p:nvSpPr>
        <p:spPr>
          <a:xfrm>
            <a:off x="7955770" y="3825134"/>
            <a:ext cx="9492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201 (247)</a:t>
            </a:r>
          </a:p>
        </p:txBody>
      </p:sp>
      <p:cxnSp>
        <p:nvCxnSpPr>
          <p:cNvPr id="10241" name="10240 Conector recto"/>
          <p:cNvCxnSpPr>
            <a:endCxn id="1228" idx="2"/>
          </p:cNvCxnSpPr>
          <p:nvPr/>
        </p:nvCxnSpPr>
        <p:spPr>
          <a:xfrm flipH="1" flipV="1">
            <a:off x="1209802" y="2175884"/>
            <a:ext cx="769058" cy="689554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5" name="1244 Conector recto"/>
          <p:cNvCxnSpPr>
            <a:endCxn id="1221" idx="3"/>
          </p:cNvCxnSpPr>
          <p:nvPr/>
        </p:nvCxnSpPr>
        <p:spPr>
          <a:xfrm flipH="1" flipV="1">
            <a:off x="1382752" y="3385730"/>
            <a:ext cx="831810" cy="8194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6" name="1245 Conector recto"/>
          <p:cNvCxnSpPr>
            <a:stCxn id="32" idx="40"/>
            <a:endCxn id="1222" idx="3"/>
          </p:cNvCxnSpPr>
          <p:nvPr/>
        </p:nvCxnSpPr>
        <p:spPr>
          <a:xfrm flipH="1" flipV="1">
            <a:off x="1455370" y="3960929"/>
            <a:ext cx="587594" cy="97769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7" name="1246 Conector recto"/>
          <p:cNvCxnSpPr>
            <a:cxnSpLocks/>
            <a:stCxn id="40" idx="41"/>
            <a:endCxn id="1223" idx="3"/>
          </p:cNvCxnSpPr>
          <p:nvPr/>
        </p:nvCxnSpPr>
        <p:spPr>
          <a:xfrm flipH="1">
            <a:off x="2120163" y="4542209"/>
            <a:ext cx="554900" cy="60169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1" name="1250 Conector recto"/>
          <p:cNvCxnSpPr>
            <a:stCxn id="28" idx="50"/>
            <a:endCxn id="1224" idx="3"/>
          </p:cNvCxnSpPr>
          <p:nvPr/>
        </p:nvCxnSpPr>
        <p:spPr>
          <a:xfrm flipH="1" flipV="1">
            <a:off x="2348196" y="5448272"/>
            <a:ext cx="560245" cy="70497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4" name="1253 Conector recto"/>
          <p:cNvCxnSpPr>
            <a:cxnSpLocks/>
            <a:stCxn id="1226" idx="0"/>
          </p:cNvCxnSpPr>
          <p:nvPr/>
        </p:nvCxnSpPr>
        <p:spPr>
          <a:xfrm flipH="1" flipV="1">
            <a:off x="3065464" y="5739029"/>
            <a:ext cx="671512" cy="188216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7" name="1256 Conector recto"/>
          <p:cNvCxnSpPr>
            <a:cxnSpLocks/>
          </p:cNvCxnSpPr>
          <p:nvPr/>
        </p:nvCxnSpPr>
        <p:spPr>
          <a:xfrm>
            <a:off x="3603754" y="5097676"/>
            <a:ext cx="414209" cy="254794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7" name="10256 Rectángulo"/>
          <p:cNvSpPr/>
          <p:nvPr/>
        </p:nvSpPr>
        <p:spPr>
          <a:xfrm>
            <a:off x="5495927" y="1057393"/>
            <a:ext cx="365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https://www.elsevier.com/solutions/scopus/content</a:t>
            </a:r>
            <a:r>
              <a:rPr lang="en-US" sz="1200" dirty="0"/>
              <a:t> </a:t>
            </a:r>
          </a:p>
        </p:txBody>
      </p:sp>
      <p:sp>
        <p:nvSpPr>
          <p:cNvPr id="1261" name="1260 Rectángulo"/>
          <p:cNvSpPr/>
          <p:nvPr/>
        </p:nvSpPr>
        <p:spPr>
          <a:xfrm>
            <a:off x="1022803" y="6514497"/>
            <a:ext cx="755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53565A"/>
                </a:solidFill>
              </a:rPr>
              <a:t>LATAM</a:t>
            </a:r>
          </a:p>
        </p:txBody>
      </p:sp>
      <p:cxnSp>
        <p:nvCxnSpPr>
          <p:cNvPr id="1263" name="1262 Conector recto"/>
          <p:cNvCxnSpPr>
            <a:cxnSpLocks/>
            <a:stCxn id="1237" idx="0"/>
            <a:endCxn id="7" idx="42"/>
          </p:cNvCxnSpPr>
          <p:nvPr/>
        </p:nvCxnSpPr>
        <p:spPr>
          <a:xfrm flipH="1" flipV="1">
            <a:off x="5213760" y="5683729"/>
            <a:ext cx="49722" cy="216045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6" name="1265 Conector recto"/>
          <p:cNvCxnSpPr>
            <a:cxnSpLocks/>
            <a:stCxn id="1241" idx="0"/>
          </p:cNvCxnSpPr>
          <p:nvPr/>
        </p:nvCxnSpPr>
        <p:spPr>
          <a:xfrm flipV="1">
            <a:off x="7323151" y="5516776"/>
            <a:ext cx="282562" cy="45105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9" name="1268 Conector recto"/>
          <p:cNvCxnSpPr>
            <a:stCxn id="1233" idx="0"/>
            <a:endCxn id="80" idx="21"/>
          </p:cNvCxnSpPr>
          <p:nvPr/>
        </p:nvCxnSpPr>
        <p:spPr>
          <a:xfrm flipV="1">
            <a:off x="4633916" y="3464334"/>
            <a:ext cx="182878" cy="314129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2" name="1271 Conector recto"/>
          <p:cNvCxnSpPr>
            <a:cxnSpLocks/>
            <a:stCxn id="217" idx="3"/>
          </p:cNvCxnSpPr>
          <p:nvPr/>
        </p:nvCxnSpPr>
        <p:spPr>
          <a:xfrm flipH="1">
            <a:off x="4102103" y="3571130"/>
            <a:ext cx="284232" cy="112879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5" name="1274 Conector recto"/>
          <p:cNvCxnSpPr>
            <a:stCxn id="78" idx="25"/>
            <a:endCxn id="1230" idx="3"/>
          </p:cNvCxnSpPr>
          <p:nvPr/>
        </p:nvCxnSpPr>
        <p:spPr>
          <a:xfrm flipH="1">
            <a:off x="4050618" y="3249191"/>
            <a:ext cx="457597" cy="32486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8" name="1277 Conector recto"/>
          <p:cNvCxnSpPr>
            <a:stCxn id="273" idx="36"/>
            <a:endCxn id="1231" idx="3"/>
          </p:cNvCxnSpPr>
          <p:nvPr/>
        </p:nvCxnSpPr>
        <p:spPr>
          <a:xfrm flipH="1" flipV="1">
            <a:off x="4136632" y="2870414"/>
            <a:ext cx="394728" cy="18387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1" name="1280 Conector recto"/>
          <p:cNvCxnSpPr>
            <a:stCxn id="147" idx="14"/>
            <a:endCxn id="1232" idx="2"/>
          </p:cNvCxnSpPr>
          <p:nvPr/>
        </p:nvCxnSpPr>
        <p:spPr>
          <a:xfrm flipH="1" flipV="1">
            <a:off x="3951968" y="2481476"/>
            <a:ext cx="773874" cy="597291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4" name="1283 Conector recto"/>
          <p:cNvCxnSpPr>
            <a:stCxn id="146" idx="12"/>
            <a:endCxn id="1236" idx="2"/>
          </p:cNvCxnSpPr>
          <p:nvPr/>
        </p:nvCxnSpPr>
        <p:spPr>
          <a:xfrm flipH="1" flipV="1">
            <a:off x="4684382" y="2021010"/>
            <a:ext cx="46839" cy="784131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7" name="1286 Conector recto"/>
          <p:cNvCxnSpPr>
            <a:stCxn id="146" idx="53"/>
            <a:endCxn id="1235" idx="2"/>
          </p:cNvCxnSpPr>
          <p:nvPr/>
        </p:nvCxnSpPr>
        <p:spPr>
          <a:xfrm flipV="1">
            <a:off x="4927778" y="2184516"/>
            <a:ext cx="205096" cy="403726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5" name="1294 Rectángulo"/>
          <p:cNvSpPr/>
          <p:nvPr/>
        </p:nvSpPr>
        <p:spPr>
          <a:xfrm>
            <a:off x="5407763" y="1933887"/>
            <a:ext cx="383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50000"/>
                  </a:schemeClr>
                </a:solidFill>
              </a:rPr>
              <a:t>39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296" name="1295 Conector recto"/>
          <p:cNvCxnSpPr>
            <a:stCxn id="144" idx="1"/>
            <a:endCxn id="1295" idx="2"/>
          </p:cNvCxnSpPr>
          <p:nvPr/>
        </p:nvCxnSpPr>
        <p:spPr>
          <a:xfrm flipV="1">
            <a:off x="5103038" y="2241664"/>
            <a:ext cx="496444" cy="454245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0" name="1299 Conector recto"/>
          <p:cNvCxnSpPr>
            <a:endCxn id="1234" idx="2"/>
          </p:cNvCxnSpPr>
          <p:nvPr/>
        </p:nvCxnSpPr>
        <p:spPr>
          <a:xfrm flipV="1">
            <a:off x="6702425" y="1867115"/>
            <a:ext cx="149049" cy="711198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3" name="1302 Conector recto"/>
          <p:cNvCxnSpPr>
            <a:cxnSpLocks/>
            <a:stCxn id="1239" idx="0"/>
          </p:cNvCxnSpPr>
          <p:nvPr/>
        </p:nvCxnSpPr>
        <p:spPr>
          <a:xfrm flipV="1">
            <a:off x="5176865" y="3988015"/>
            <a:ext cx="43950" cy="704951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8" name="1307 Conector recto"/>
          <p:cNvCxnSpPr>
            <a:cxnSpLocks/>
            <a:stCxn id="1242" idx="0"/>
          </p:cNvCxnSpPr>
          <p:nvPr/>
        </p:nvCxnSpPr>
        <p:spPr>
          <a:xfrm flipV="1">
            <a:off x="6427599" y="4237995"/>
            <a:ext cx="16065" cy="626665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1" name="1310 Conector recto"/>
          <p:cNvCxnSpPr>
            <a:stCxn id="384" idx="7"/>
            <a:endCxn id="1240" idx="1"/>
          </p:cNvCxnSpPr>
          <p:nvPr/>
        </p:nvCxnSpPr>
        <p:spPr>
          <a:xfrm flipV="1">
            <a:off x="7812952" y="3505806"/>
            <a:ext cx="315333" cy="105251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4" name="1313 Conector recto"/>
          <p:cNvCxnSpPr>
            <a:cxnSpLocks/>
            <a:stCxn id="137" idx="28"/>
            <a:endCxn id="1243" idx="1"/>
          </p:cNvCxnSpPr>
          <p:nvPr/>
        </p:nvCxnSpPr>
        <p:spPr>
          <a:xfrm>
            <a:off x="7507762" y="3672057"/>
            <a:ext cx="448008" cy="306966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7" name="1316 Conector recto"/>
          <p:cNvCxnSpPr>
            <a:cxnSpLocks/>
            <a:endCxn id="1238" idx="0"/>
          </p:cNvCxnSpPr>
          <p:nvPr/>
        </p:nvCxnSpPr>
        <p:spPr>
          <a:xfrm>
            <a:off x="7254973" y="3937213"/>
            <a:ext cx="782539" cy="34543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2" name="1241 Rectángulo">
            <a:extLst>
              <a:ext uri="{FF2B5EF4-FFF2-40B4-BE49-F238E27FC236}">
                <a16:creationId xmlns:a16="http://schemas.microsoft.com/office/drawing/2014/main" xmlns="" id="{33639917-56F2-4EBE-9212-3459D5E23722}"/>
              </a:ext>
            </a:extLst>
          </p:cNvPr>
          <p:cNvSpPr/>
          <p:nvPr/>
        </p:nvSpPr>
        <p:spPr>
          <a:xfrm>
            <a:off x="5791937" y="4344623"/>
            <a:ext cx="3834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24</a:t>
            </a:r>
          </a:p>
        </p:txBody>
      </p:sp>
      <p:cxnSp>
        <p:nvCxnSpPr>
          <p:cNvPr id="1143" name="1307 Conector recto">
            <a:extLst>
              <a:ext uri="{FF2B5EF4-FFF2-40B4-BE49-F238E27FC236}">
                <a16:creationId xmlns:a16="http://schemas.microsoft.com/office/drawing/2014/main" xmlns="" id="{65604074-D2DA-4983-A6EF-E4440BD023B1}"/>
              </a:ext>
            </a:extLst>
          </p:cNvPr>
          <p:cNvCxnSpPr>
            <a:cxnSpLocks/>
            <a:stCxn id="1142" idx="0"/>
          </p:cNvCxnSpPr>
          <p:nvPr/>
        </p:nvCxnSpPr>
        <p:spPr>
          <a:xfrm flipH="1" flipV="1">
            <a:off x="5621338" y="4027703"/>
            <a:ext cx="362319" cy="31692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5" name="Group 594">
            <a:extLst>
              <a:ext uri="{FF2B5EF4-FFF2-40B4-BE49-F238E27FC236}">
                <a16:creationId xmlns:a16="http://schemas.microsoft.com/office/drawing/2014/main" xmlns="" id="{C4DC8291-F0B5-402A-83A2-BB0BF074263A}"/>
              </a:ext>
            </a:extLst>
          </p:cNvPr>
          <p:cNvGrpSpPr/>
          <p:nvPr/>
        </p:nvGrpSpPr>
        <p:grpSpPr>
          <a:xfrm>
            <a:off x="35496" y="4660712"/>
            <a:ext cx="2575042" cy="1576600"/>
            <a:chOff x="35496" y="4660712"/>
            <a:chExt cx="2575042" cy="1576600"/>
          </a:xfrm>
        </p:grpSpPr>
        <p:sp>
          <p:nvSpPr>
            <p:cNvPr id="1144" name="TextBox 1143">
              <a:extLst>
                <a:ext uri="{FF2B5EF4-FFF2-40B4-BE49-F238E27FC236}">
                  <a16:creationId xmlns:a16="http://schemas.microsoft.com/office/drawing/2014/main" xmlns="" id="{184753BD-910D-4393-B671-1A5B5C0A49C2}"/>
                </a:ext>
              </a:extLst>
            </p:cNvPr>
            <p:cNvSpPr txBox="1"/>
            <p:nvPr/>
          </p:nvSpPr>
          <p:spPr>
            <a:xfrm>
              <a:off x="35496" y="5775647"/>
              <a:ext cx="1958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nl-NL" sz="1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Revista Ecuatoriana de Neurología</a:t>
              </a:r>
            </a:p>
          </p:txBody>
        </p:sp>
        <p:cxnSp>
          <p:nvCxnSpPr>
            <p:cNvPr id="1148" name="1246 Conector recto">
              <a:extLst>
                <a:ext uri="{FF2B5EF4-FFF2-40B4-BE49-F238E27FC236}">
                  <a16:creationId xmlns:a16="http://schemas.microsoft.com/office/drawing/2014/main" xmlns="" id="{8D3C6E47-245A-488E-806C-DD6998F4FBD4}"/>
                </a:ext>
              </a:extLst>
            </p:cNvPr>
            <p:cNvCxnSpPr>
              <a:cxnSpLocks/>
              <a:stCxn id="30" idx="14"/>
              <a:endCxn id="1144" idx="0"/>
            </p:cNvCxnSpPr>
            <p:nvPr/>
          </p:nvCxnSpPr>
          <p:spPr>
            <a:xfrm flipH="1">
              <a:off x="1014820" y="4660712"/>
              <a:ext cx="1595718" cy="111493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42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9" y="705204"/>
            <a:ext cx="8371990" cy="418645"/>
          </a:xfrm>
        </p:spPr>
        <p:txBody>
          <a:bodyPr/>
          <a:lstStyle/>
          <a:p>
            <a:r>
              <a:rPr lang="es-MX" dirty="0"/>
              <a:t>Organizaciones que usan datos de Scopus</a:t>
            </a:r>
            <a:br>
              <a:rPr lang="es-MX" dirty="0"/>
            </a:br>
            <a:r>
              <a:rPr lang="es-MX" sz="1800" dirty="0"/>
              <a:t>Fondos internacionales, rankings, agencias gubernamentales, comisiones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77670" y="1490738"/>
            <a:ext cx="8175009" cy="51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A7CAB-B886-4BAC-9B20-29B11DF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de Investigación</a:t>
            </a:r>
            <a:br>
              <a:rPr lang="en-US" dirty="0"/>
            </a:br>
            <a:r>
              <a:rPr lang="en-US" sz="1800" dirty="0"/>
              <a:t>Ecuador 2013 – 2018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ED9F15-BFEC-4A9C-8EE1-221399DE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64" y="1325549"/>
            <a:ext cx="7601448" cy="5415819"/>
          </a:xfrm>
          <a:prstGeom prst="rect">
            <a:avLst/>
          </a:prstGeom>
        </p:spPr>
      </p:pic>
      <p:sp>
        <p:nvSpPr>
          <p:cNvPr id="6" name="13 Rectángulo">
            <a:extLst>
              <a:ext uri="{FF2B5EF4-FFF2-40B4-BE49-F238E27FC236}">
                <a16:creationId xmlns:a16="http://schemas.microsoft.com/office/drawing/2014/main" xmlns="" id="{FBF7F41B-8D61-423D-B7C1-F5248F9AB737}"/>
              </a:ext>
            </a:extLst>
          </p:cNvPr>
          <p:cNvSpPr/>
          <p:nvPr/>
        </p:nvSpPr>
        <p:spPr>
          <a:xfrm>
            <a:off x="8040813" y="476672"/>
            <a:ext cx="1103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A7CAB-B886-4BAC-9B20-29B11DF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de Investigación</a:t>
            </a:r>
            <a:br>
              <a:rPr lang="en-US" dirty="0"/>
            </a:br>
            <a:r>
              <a:rPr lang="en-US" sz="1800" dirty="0"/>
              <a:t>Ecuador 2013 – 2018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FF19EA-8BED-4D73-B1AF-7BCDAF6C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" y="1672792"/>
            <a:ext cx="9001000" cy="4859915"/>
          </a:xfrm>
          <a:prstGeom prst="rect">
            <a:avLst/>
          </a:prstGeom>
        </p:spPr>
      </p:pic>
      <p:sp>
        <p:nvSpPr>
          <p:cNvPr id="7" name="13 Rectángulo">
            <a:extLst>
              <a:ext uri="{FF2B5EF4-FFF2-40B4-BE49-F238E27FC236}">
                <a16:creationId xmlns:a16="http://schemas.microsoft.com/office/drawing/2014/main" xmlns="" id="{7A311266-6986-49BC-BA44-CD2DB174E107}"/>
              </a:ext>
            </a:extLst>
          </p:cNvPr>
          <p:cNvSpPr/>
          <p:nvPr/>
        </p:nvSpPr>
        <p:spPr>
          <a:xfrm>
            <a:off x="8040813" y="476672"/>
            <a:ext cx="1103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lsevier RI Final Theme (moved)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ERI_MasterbrandTemplate_PPT_Nov2014_FullOptions_Final</Template>
  <TotalTime>683</TotalTime>
  <Words>1114</Words>
  <Application>Microsoft Office PowerPoint</Application>
  <PresentationFormat>Presentación en pantalla (4:3)</PresentationFormat>
  <Paragraphs>248</Paragraphs>
  <Slides>32</Slides>
  <Notes>7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Arial Bold</vt:lpstr>
      <vt:lpstr>Calibri</vt:lpstr>
      <vt:lpstr>Courier New</vt:lpstr>
      <vt:lpstr>NexusSansOT</vt:lpstr>
      <vt:lpstr>Verdana</vt:lpstr>
      <vt:lpstr>Elsevier RI Final Theme (moved)</vt:lpstr>
      <vt:lpstr>Visibilidad y Gestión de la Información de Investigación Científica</vt:lpstr>
      <vt:lpstr>Información de Investigación  Institucional</vt:lpstr>
      <vt:lpstr>Información de Investigación  Institucional</vt:lpstr>
      <vt:lpstr>Entendimiento del Proceso de Investigación Científica</vt:lpstr>
      <vt:lpstr>Crecimiento de información y la oportunidad para la visibilidad: cifras entre el 2012 y 2017…</vt:lpstr>
      <vt:lpstr>Revistas Científicas en Scopus (23,000+ activas)</vt:lpstr>
      <vt:lpstr>Organizaciones que usan datos de Scopus Fondos internacionales, rankings, agencias gubernamentales, comisiones</vt:lpstr>
      <vt:lpstr>Desempeño Internacional de Investigación Ecuador 2013 – 2018 </vt:lpstr>
      <vt:lpstr>Desempeño Internacional de Investigación Ecuador 2013 – 2018 </vt:lpstr>
      <vt:lpstr>Desempeño Internacional de Investigación Ecuador 2013 – 2018 </vt:lpstr>
      <vt:lpstr>Desempeño Internacional de Investigación Ecuador 2013 – 2018 </vt:lpstr>
      <vt:lpstr>Desempeño Internacional de Investigación Ecuador 2013 – 2018 </vt:lpstr>
      <vt:lpstr>Desempeño Internacional de Investigación Ecuador 2013 – 2018 </vt:lpstr>
      <vt:lpstr>Desempeño Internacional de Investigación Ecuador 2013 – 2018 </vt:lpstr>
      <vt:lpstr>Aspectos que impactan la Visibilidad</vt:lpstr>
      <vt:lpstr>¿La estrategia incluye la cooperación interna entre áreas/unidades institucionales?</vt:lpstr>
      <vt:lpstr>Falta de Normalización</vt:lpstr>
      <vt:lpstr>Normalización del Perfil Institucional</vt:lpstr>
      <vt:lpstr>Visibilidad de la Producción Científica Institucional</vt:lpstr>
      <vt:lpstr>Información y Actividades de Investigación Científica</vt:lpstr>
      <vt:lpstr>Soluciones para apoyar la visibilidad, productividad y desempeño de la investigación científica </vt:lpstr>
      <vt:lpstr>SciVal: análisis de desempeño internacional de investigación científica</vt:lpstr>
      <vt:lpstr>SciVal: análisis de desempeño internacional de investigación científica</vt:lpstr>
      <vt:lpstr>Pure: Sistema Institucional de Investigación https://www.elsevier.com/solutions/pure/who-uses-pure/clients </vt:lpstr>
      <vt:lpstr>Pure – Gestión y Visibilidad de Investigación</vt:lpstr>
      <vt:lpstr>Pure Productividad: Seguimiento de proyectos y trazabilidad</vt:lpstr>
      <vt:lpstr>Pure Apoyo a Decisiones: Análisis, informes e indicadores</vt:lpstr>
      <vt:lpstr>Pure Visibilidad de Investigación: Actividades, Proyectos, Logros</vt:lpstr>
      <vt:lpstr>Pure Visibilidad de Investigación: Redes de Colaboración</vt:lpstr>
      <vt:lpstr>Pure Apoyo con información basada en evidencia para procesos de evaluación</vt:lpstr>
      <vt:lpstr>Formación Continua https://researcheracademy.elsevier.com/ (sin costo) </vt:lpstr>
      <vt:lpstr>¡Gracias!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Concejo Politécnico</cp:lastModifiedBy>
  <cp:revision>55</cp:revision>
  <dcterms:created xsi:type="dcterms:W3CDTF">2015-07-28T12:09:38Z</dcterms:created>
  <dcterms:modified xsi:type="dcterms:W3CDTF">2018-05-28T21:06:41Z</dcterms:modified>
</cp:coreProperties>
</file>